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CD1C-0F14-3388-20C6-179053BDE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2B2F1-308B-C75B-1834-F2CD5B7C0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CD37-2201-0751-62EF-8ED3C9C6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86A-75BD-4E97-A879-6314EE3F6E42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9FDA-1AF8-9064-9513-B87F247B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9D4A-5712-7446-E267-22F500BC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A359-0236-49D6-8456-FADAB66659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651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A0F2-62D0-0AAD-3392-1D534836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EEC74-BD33-D0A3-6D69-A54550113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FBF2-4743-8454-F090-A3E42ADE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86A-75BD-4E97-A879-6314EE3F6E42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CFA9-68A1-090F-76D2-CFDA8A20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DDA10-C038-3E86-C1A1-32626F4B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A359-0236-49D6-8456-FADAB66659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09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3CC3A-E71F-1F68-9E83-8E17536EC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F9B6A-3E1F-9426-7583-A2F91860C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1282-1FC1-CC35-B565-3CCAC28E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86A-75BD-4E97-A879-6314EE3F6E42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FD86-664E-CB0D-8A87-86B0F024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0618-BFBF-77B1-9A25-1B4D5275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A359-0236-49D6-8456-FADAB66659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858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655A-3726-19DD-A6C8-C4E6F443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F43F-CD1B-01ED-1C22-517A353D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FC3C-7C31-EE6A-D6C0-90C0E6E5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86A-75BD-4E97-A879-6314EE3F6E42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63B4E-50A6-36F3-0E08-0AB9B87C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9EB6-5F31-9ADD-8334-91B325D7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A359-0236-49D6-8456-FADAB66659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67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BE2C-718B-EBFE-9F52-796F61D7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9AD1F-2C76-8746-1A28-FF54118EC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578E-015B-A5A7-A8E8-312BF3BE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86A-75BD-4E97-A879-6314EE3F6E42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0DD9-767F-718F-4B8E-322F602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5CEF-666B-8904-48DE-38BC4DC2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A359-0236-49D6-8456-FADAB66659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692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2AD5-A882-049D-8F36-5B0C5D73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1FF3-C3DA-0FD0-5901-2080AF1C9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0253E-61D5-1D05-5958-F07865669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50F44-6AB4-8BE3-1E5A-88B230DA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86A-75BD-4E97-A879-6314EE3F6E42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AE0D1-DDDB-40DC-5C06-EC08CF83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E161E-56B9-D8BB-1089-17DE2F39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A359-0236-49D6-8456-FADAB66659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504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F48E-4BA4-FCD6-E589-873529DF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F078E-A835-D7BE-A13E-220A2D91F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29A30-8016-89A0-44E8-1AA543CD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F3D32-4B6A-FD32-2087-6637FA88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83A57-F2D7-5170-07AB-94D276F69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26225-49B9-124F-6E60-B40028A5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86A-75BD-4E97-A879-6314EE3F6E42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B92EC-DF0A-9DD9-D8F9-B955376A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A0D45-1556-9274-5472-4B122DDA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A359-0236-49D6-8456-FADAB66659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20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B01E-B648-851D-D6DC-FBCCB3AE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3A2BF-A0BD-4AFD-0E34-B3F0DA0E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86A-75BD-4E97-A879-6314EE3F6E42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44B51-1C6B-88EF-DD5F-B4A30F86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4BD11-B676-F45F-34A9-CEEFC717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A359-0236-49D6-8456-FADAB66659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602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88B77-377A-008E-707A-D7E89104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86A-75BD-4E97-A879-6314EE3F6E42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D127A-E87B-447E-19F9-452107FB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FA418-87E1-1BA6-EE35-4BDDDD56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A359-0236-49D6-8456-FADAB66659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827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D834-7781-FCE4-D8A4-74B73537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76E0-A331-CACC-7507-CB3AC028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EBEB1-DB1D-23ED-C019-C588F10E4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45060-0257-CE85-BEF4-0CF29BB2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86A-75BD-4E97-A879-6314EE3F6E42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379D7-6569-91D4-DD9B-0E930F36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AE943-5671-F975-63B8-004528BE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A359-0236-49D6-8456-FADAB66659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582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5491-6751-B26F-3779-FE3EC3BE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FC7A9-715F-C3D2-078E-8B2B8AF34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4E84-6327-C796-3C45-F212CDC58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00DDB-5040-213F-AE06-95FB8EB8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86A-75BD-4E97-A879-6314EE3F6E42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40AD3-9BAB-4223-D2D9-09323D26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7946-5D77-5B6F-EC67-82DE895D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A359-0236-49D6-8456-FADAB66659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120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A40AE-20D3-76F8-56F7-48F785CB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0A00F-0D5C-7663-3385-79BC4778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668A-0E44-ADC8-5056-E3C2B147A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AC86A-75BD-4E97-A879-6314EE3F6E42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D8F4-7375-20C6-E5F3-506BA3E4A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5B2A8-597B-5420-BE8A-EC85B7374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FA359-0236-49D6-8456-FADAB66659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383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graphic of a variety of objects&#10;&#10;Description automatically generated with medium confidence">
            <a:extLst>
              <a:ext uri="{FF2B5EF4-FFF2-40B4-BE49-F238E27FC236}">
                <a16:creationId xmlns:a16="http://schemas.microsoft.com/office/drawing/2014/main" id="{DD950A02-1892-C809-F259-C69DE37A9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image of a plant on a shelf&#10;&#10;Description automatically generated">
            <a:extLst>
              <a:ext uri="{FF2B5EF4-FFF2-40B4-BE49-F238E27FC236}">
                <a16:creationId xmlns:a16="http://schemas.microsoft.com/office/drawing/2014/main" id="{09E04BAB-C114-6ACB-6481-80A538438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8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creen with white text&#10;&#10;Description automatically generated">
            <a:extLst>
              <a:ext uri="{FF2B5EF4-FFF2-40B4-BE49-F238E27FC236}">
                <a16:creationId xmlns:a16="http://schemas.microsoft.com/office/drawing/2014/main" id="{CD012750-A2C3-B26C-7A00-A2D43C075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creen with white text&#10;&#10;Description automatically generated">
            <a:extLst>
              <a:ext uri="{FF2B5EF4-FFF2-40B4-BE49-F238E27FC236}">
                <a16:creationId xmlns:a16="http://schemas.microsoft.com/office/drawing/2014/main" id="{5DE8D019-3D9F-08B3-BF46-DE0AF252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8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backpack&#10;&#10;Description automatically generated">
            <a:extLst>
              <a:ext uri="{FF2B5EF4-FFF2-40B4-BE49-F238E27FC236}">
                <a16:creationId xmlns:a16="http://schemas.microsoft.com/office/drawing/2014/main" id="{826FF289-5E6D-3B1F-3041-2F503D041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4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ck and telescope&#10;&#10;Description automatically generated">
            <a:extLst>
              <a:ext uri="{FF2B5EF4-FFF2-40B4-BE49-F238E27FC236}">
                <a16:creationId xmlns:a16="http://schemas.microsoft.com/office/drawing/2014/main" id="{BEF407A2-B6E5-1B05-C529-6B60B5332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2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ACF1711B-A219-19FC-5FF4-1636751E9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6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Jason Rabala</dc:creator>
  <cp:lastModifiedBy>Vince Jason Rabala</cp:lastModifiedBy>
  <cp:revision>1</cp:revision>
  <dcterms:created xsi:type="dcterms:W3CDTF">2024-05-06T08:29:00Z</dcterms:created>
  <dcterms:modified xsi:type="dcterms:W3CDTF">2024-05-06T08:32:31Z</dcterms:modified>
</cp:coreProperties>
</file>