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HelloFont WenYiHei" panose="02010600030101010101" charset="-122"/>
      <p:regular r:id="rId29"/>
    </p:embeddedFont>
    <p:embeddedFont>
      <p:font typeface="OPPOSans B" panose="02010600030101010101" charset="-122"/>
      <p:regular r:id="rId30"/>
    </p:embeddedFont>
    <p:embeddedFont>
      <p:font typeface="OPPOSans H" panose="02010600030101010101" charset="-122"/>
      <p:regular r:id="rId31"/>
    </p:embeddedFont>
    <p:embeddedFont>
      <p:font typeface="OPPOSans L" panose="02010600030101010101" charset="-122"/>
      <p:regular r:id="rId32"/>
    </p:embeddedFont>
    <p:embeddedFont>
      <p:font typeface="OPPOSans R" panose="02010600030101010101" charset="-122"/>
      <p:regular r:id="rId33"/>
    </p:embeddedFont>
    <p:embeddedFont>
      <p:font typeface="Source Han Sans" panose="02010600030101010101" charset="-122"/>
      <p:regular r:id="rId34"/>
    </p:embeddedFont>
    <p:embeddedFont>
      <p:font typeface="Source Han Sans CN Bold" panose="02010600030101010101" charset="-122"/>
      <p:regular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36" y="3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7106658" y="56679"/>
            <a:ext cx="408555" cy="408555"/>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bg1">
              <a:lumMod val="95000"/>
            </a:schemeClr>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4" name="标题 1"/>
          <p:cNvSpPr txBox="1"/>
          <p:nvPr/>
        </p:nvSpPr>
        <p:spPr>
          <a:xfrm>
            <a:off x="10267878" y="449462"/>
            <a:ext cx="1228797" cy="152590"/>
          </a:xfrm>
          <a:custGeom>
            <a:avLst/>
            <a:gdLst>
              <a:gd name="connsiteX0" fmla="*/ 353068 w 1228797"/>
              <a:gd name="connsiteY0" fmla="*/ 146933 h 152590"/>
              <a:gd name="connsiteX1" fmla="*/ 353259 w 1228797"/>
              <a:gd name="connsiteY1" fmla="*/ 146971 h 152590"/>
              <a:gd name="connsiteX2" fmla="*/ 352878 w 1228797"/>
              <a:gd name="connsiteY2" fmla="*/ 146971 h 152590"/>
              <a:gd name="connsiteX3" fmla="*/ 463654 w 1228797"/>
              <a:gd name="connsiteY3" fmla="*/ 28766 h 152590"/>
              <a:gd name="connsiteX4" fmla="*/ 457368 w 1228797"/>
              <a:gd name="connsiteY4" fmla="*/ 35052 h 152590"/>
              <a:gd name="connsiteX5" fmla="*/ 457368 w 1228797"/>
              <a:gd name="connsiteY5" fmla="*/ 66866 h 152590"/>
              <a:gd name="connsiteX6" fmla="*/ 463464 w 1228797"/>
              <a:gd name="connsiteY6" fmla="*/ 73152 h 152590"/>
              <a:gd name="connsiteX7" fmla="*/ 463654 w 1228797"/>
              <a:gd name="connsiteY7" fmla="*/ 73152 h 152590"/>
              <a:gd name="connsiteX8" fmla="*/ 502611 w 1228797"/>
              <a:gd name="connsiteY8" fmla="*/ 73152 h 152590"/>
              <a:gd name="connsiteX9" fmla="*/ 525281 w 1228797"/>
              <a:gd name="connsiteY9" fmla="*/ 51911 h 152590"/>
              <a:gd name="connsiteX10" fmla="*/ 504450 w 1228797"/>
              <a:gd name="connsiteY10" fmla="*/ 28795 h 152590"/>
              <a:gd name="connsiteX11" fmla="*/ 503183 w 1228797"/>
              <a:gd name="connsiteY11" fmla="*/ 28766 h 152590"/>
              <a:gd name="connsiteX12" fmla="*/ 1154216 w 1228797"/>
              <a:gd name="connsiteY12" fmla="*/ 28194 h 152590"/>
              <a:gd name="connsiteX13" fmla="*/ 1154216 w 1228797"/>
              <a:gd name="connsiteY13" fmla="*/ 28765 h 152590"/>
              <a:gd name="connsiteX14" fmla="*/ 1104877 w 1228797"/>
              <a:gd name="connsiteY14" fmla="*/ 77914 h 152590"/>
              <a:gd name="connsiteX15" fmla="*/ 1154026 w 1228797"/>
              <a:gd name="connsiteY15" fmla="*/ 127254 h 152590"/>
              <a:gd name="connsiteX16" fmla="*/ 1203365 w 1228797"/>
              <a:gd name="connsiteY16" fmla="*/ 78105 h 152590"/>
              <a:gd name="connsiteX17" fmla="*/ 1203365 w 1228797"/>
              <a:gd name="connsiteY17" fmla="*/ 78009 h 152590"/>
              <a:gd name="connsiteX18" fmla="*/ 1154502 w 1228797"/>
              <a:gd name="connsiteY18" fmla="*/ 28195 h 152590"/>
              <a:gd name="connsiteX19" fmla="*/ 1154216 w 1228797"/>
              <a:gd name="connsiteY19" fmla="*/ 28194 h 152590"/>
              <a:gd name="connsiteX20" fmla="*/ 836558 w 1228797"/>
              <a:gd name="connsiteY20" fmla="*/ 25718 h 152590"/>
              <a:gd name="connsiteX21" fmla="*/ 787314 w 1228797"/>
              <a:gd name="connsiteY21" fmla="*/ 74962 h 152590"/>
              <a:gd name="connsiteX22" fmla="*/ 836558 w 1228797"/>
              <a:gd name="connsiteY22" fmla="*/ 124207 h 152590"/>
              <a:gd name="connsiteX23" fmla="*/ 885802 w 1228797"/>
              <a:gd name="connsiteY23" fmla="*/ 74962 h 152590"/>
              <a:gd name="connsiteX24" fmla="*/ 885802 w 1228797"/>
              <a:gd name="connsiteY24" fmla="*/ 74867 h 152590"/>
              <a:gd name="connsiteX25" fmla="*/ 836558 w 1228797"/>
              <a:gd name="connsiteY25" fmla="*/ 25718 h 152590"/>
              <a:gd name="connsiteX26" fmla="*/ 200954 w 1228797"/>
              <a:gd name="connsiteY26" fmla="*/ 25527 h 152590"/>
              <a:gd name="connsiteX27" fmla="*/ 200954 w 1228797"/>
              <a:gd name="connsiteY27" fmla="*/ 25908 h 152590"/>
              <a:gd name="connsiteX28" fmla="*/ 151424 w 1228797"/>
              <a:gd name="connsiteY28" fmla="*/ 75248 h 152590"/>
              <a:gd name="connsiteX29" fmla="*/ 200764 w 1228797"/>
              <a:gd name="connsiteY29" fmla="*/ 124778 h 152590"/>
              <a:gd name="connsiteX30" fmla="*/ 250294 w 1228797"/>
              <a:gd name="connsiteY30" fmla="*/ 75438 h 152590"/>
              <a:gd name="connsiteX31" fmla="*/ 250294 w 1228797"/>
              <a:gd name="connsiteY31" fmla="*/ 75248 h 152590"/>
              <a:gd name="connsiteX32" fmla="*/ 201145 w 1228797"/>
              <a:gd name="connsiteY32" fmla="*/ 25528 h 152590"/>
              <a:gd name="connsiteX33" fmla="*/ 200954 w 1228797"/>
              <a:gd name="connsiteY33" fmla="*/ 25527 h 152590"/>
              <a:gd name="connsiteX34" fmla="*/ 437841 w 1228797"/>
              <a:gd name="connsiteY34" fmla="*/ 3429 h 152590"/>
              <a:gd name="connsiteX35" fmla="*/ 502040 w 1228797"/>
              <a:gd name="connsiteY35" fmla="*/ 3429 h 152590"/>
              <a:gd name="connsiteX36" fmla="*/ 535949 w 1228797"/>
              <a:gd name="connsiteY36" fmla="*/ 16764 h 152590"/>
              <a:gd name="connsiteX37" fmla="*/ 550808 w 1228797"/>
              <a:gd name="connsiteY37" fmla="*/ 49340 h 152590"/>
              <a:gd name="connsiteX38" fmla="*/ 528615 w 1228797"/>
              <a:gd name="connsiteY38" fmla="*/ 91345 h 152590"/>
              <a:gd name="connsiteX39" fmla="*/ 526233 w 1228797"/>
              <a:gd name="connsiteY39" fmla="*/ 99251 h 152590"/>
              <a:gd name="connsiteX40" fmla="*/ 544712 w 1228797"/>
              <a:gd name="connsiteY40" fmla="*/ 138017 h 152590"/>
              <a:gd name="connsiteX41" fmla="*/ 541683 w 1228797"/>
              <a:gd name="connsiteY41" fmla="*/ 146377 h 152590"/>
              <a:gd name="connsiteX42" fmla="*/ 538997 w 1228797"/>
              <a:gd name="connsiteY42" fmla="*/ 146971 h 152590"/>
              <a:gd name="connsiteX43" fmla="*/ 525567 w 1228797"/>
              <a:gd name="connsiteY43" fmla="*/ 146971 h 152590"/>
              <a:gd name="connsiteX44" fmla="*/ 519947 w 1228797"/>
              <a:gd name="connsiteY44" fmla="*/ 143447 h 152590"/>
              <a:gd name="connsiteX45" fmla="*/ 500230 w 1228797"/>
              <a:gd name="connsiteY45" fmla="*/ 102203 h 152590"/>
              <a:gd name="connsiteX46" fmla="*/ 494611 w 1228797"/>
              <a:gd name="connsiteY46" fmla="*/ 98679 h 152590"/>
              <a:gd name="connsiteX47" fmla="*/ 463654 w 1228797"/>
              <a:gd name="connsiteY47" fmla="*/ 98679 h 152590"/>
              <a:gd name="connsiteX48" fmla="*/ 457368 w 1228797"/>
              <a:gd name="connsiteY48" fmla="*/ 104773 h 152590"/>
              <a:gd name="connsiteX49" fmla="*/ 457368 w 1228797"/>
              <a:gd name="connsiteY49" fmla="*/ 104966 h 152590"/>
              <a:gd name="connsiteX50" fmla="*/ 457368 w 1228797"/>
              <a:gd name="connsiteY50" fmla="*/ 140684 h 152590"/>
              <a:gd name="connsiteX51" fmla="*/ 451081 w 1228797"/>
              <a:gd name="connsiteY51" fmla="*/ 146971 h 152590"/>
              <a:gd name="connsiteX52" fmla="*/ 437841 w 1228797"/>
              <a:gd name="connsiteY52" fmla="*/ 146971 h 152590"/>
              <a:gd name="connsiteX53" fmla="*/ 431555 w 1228797"/>
              <a:gd name="connsiteY53" fmla="*/ 140684 h 152590"/>
              <a:gd name="connsiteX54" fmla="*/ 431555 w 1228797"/>
              <a:gd name="connsiteY54" fmla="*/ 9716 h 152590"/>
              <a:gd name="connsiteX55" fmla="*/ 437841 w 1228797"/>
              <a:gd name="connsiteY55" fmla="*/ 3429 h 152590"/>
              <a:gd name="connsiteX56" fmla="*/ 293633 w 1228797"/>
              <a:gd name="connsiteY56" fmla="*/ 3429 h 152590"/>
              <a:gd name="connsiteX57" fmla="*/ 306777 w 1228797"/>
              <a:gd name="connsiteY57" fmla="*/ 3429 h 152590"/>
              <a:gd name="connsiteX58" fmla="*/ 312683 w 1228797"/>
              <a:gd name="connsiteY58" fmla="*/ 9715 h 152590"/>
              <a:gd name="connsiteX59" fmla="*/ 312683 w 1228797"/>
              <a:gd name="connsiteY59" fmla="*/ 80677 h 152590"/>
              <a:gd name="connsiteX60" fmla="*/ 350592 w 1228797"/>
              <a:gd name="connsiteY60" fmla="*/ 123032 h 152590"/>
              <a:gd name="connsiteX61" fmla="*/ 392950 w 1228797"/>
              <a:gd name="connsiteY61" fmla="*/ 85118 h 152590"/>
              <a:gd name="connsiteX62" fmla="*/ 392978 w 1228797"/>
              <a:gd name="connsiteY62" fmla="*/ 81248 h 152590"/>
              <a:gd name="connsiteX63" fmla="*/ 392978 w 1228797"/>
              <a:gd name="connsiteY63" fmla="*/ 9715 h 152590"/>
              <a:gd name="connsiteX64" fmla="*/ 399265 w 1228797"/>
              <a:gd name="connsiteY64" fmla="*/ 3429 h 152590"/>
              <a:gd name="connsiteX65" fmla="*/ 412505 w 1228797"/>
              <a:gd name="connsiteY65" fmla="*/ 3429 h 152590"/>
              <a:gd name="connsiteX66" fmla="*/ 418696 w 1228797"/>
              <a:gd name="connsiteY66" fmla="*/ 9715 h 152590"/>
              <a:gd name="connsiteX67" fmla="*/ 418696 w 1228797"/>
              <a:gd name="connsiteY67" fmla="*/ 81153 h 152590"/>
              <a:gd name="connsiteX68" fmla="*/ 378496 w 1228797"/>
              <a:gd name="connsiteY68" fmla="*/ 141799 h 152590"/>
              <a:gd name="connsiteX69" fmla="*/ 353068 w 1228797"/>
              <a:gd name="connsiteY69" fmla="*/ 146933 h 152590"/>
              <a:gd name="connsiteX70" fmla="*/ 327634 w 1228797"/>
              <a:gd name="connsiteY70" fmla="*/ 141836 h 152590"/>
              <a:gd name="connsiteX71" fmla="*/ 287346 w 1228797"/>
              <a:gd name="connsiteY71" fmla="*/ 81248 h 152590"/>
              <a:gd name="connsiteX72" fmla="*/ 287346 w 1228797"/>
              <a:gd name="connsiteY72" fmla="*/ 81153 h 152590"/>
              <a:gd name="connsiteX73" fmla="*/ 287346 w 1228797"/>
              <a:gd name="connsiteY73" fmla="*/ 9715 h 152590"/>
              <a:gd name="connsiteX74" fmla="*/ 293633 w 1228797"/>
              <a:gd name="connsiteY74" fmla="*/ 3429 h 152590"/>
              <a:gd name="connsiteX75" fmla="*/ 6264 w 1228797"/>
              <a:gd name="connsiteY75" fmla="*/ 3333 h 152590"/>
              <a:gd name="connsiteX76" fmla="*/ 18646 w 1228797"/>
              <a:gd name="connsiteY76" fmla="*/ 3333 h 152590"/>
              <a:gd name="connsiteX77" fmla="*/ 23790 w 1228797"/>
              <a:gd name="connsiteY77" fmla="*/ 6000 h 152590"/>
              <a:gd name="connsiteX78" fmla="*/ 61890 w 1228797"/>
              <a:gd name="connsiteY78" fmla="*/ 59817 h 152590"/>
              <a:gd name="connsiteX79" fmla="*/ 67033 w 1228797"/>
              <a:gd name="connsiteY79" fmla="*/ 62388 h 152590"/>
              <a:gd name="connsiteX80" fmla="*/ 72081 w 1228797"/>
              <a:gd name="connsiteY80" fmla="*/ 59817 h 152590"/>
              <a:gd name="connsiteX81" fmla="*/ 110181 w 1228797"/>
              <a:gd name="connsiteY81" fmla="*/ 6000 h 152590"/>
              <a:gd name="connsiteX82" fmla="*/ 115325 w 1228797"/>
              <a:gd name="connsiteY82" fmla="*/ 3333 h 152590"/>
              <a:gd name="connsiteX83" fmla="*/ 127707 w 1228797"/>
              <a:gd name="connsiteY83" fmla="*/ 3333 h 152590"/>
              <a:gd name="connsiteX84" fmla="*/ 134065 w 1228797"/>
              <a:gd name="connsiteY84" fmla="*/ 9548 h 152590"/>
              <a:gd name="connsiteX85" fmla="*/ 132851 w 1228797"/>
              <a:gd name="connsiteY85" fmla="*/ 13335 h 152590"/>
              <a:gd name="connsiteX86" fmla="*/ 81702 w 1228797"/>
              <a:gd name="connsiteY86" fmla="*/ 83724 h 152590"/>
              <a:gd name="connsiteX87" fmla="*/ 79987 w 1228797"/>
              <a:gd name="connsiteY87" fmla="*/ 89154 h 152590"/>
              <a:gd name="connsiteX88" fmla="*/ 79987 w 1228797"/>
              <a:gd name="connsiteY88" fmla="*/ 140684 h 152590"/>
              <a:gd name="connsiteX89" fmla="*/ 73701 w 1228797"/>
              <a:gd name="connsiteY89" fmla="*/ 146970 h 152590"/>
              <a:gd name="connsiteX90" fmla="*/ 60270 w 1228797"/>
              <a:gd name="connsiteY90" fmla="*/ 146970 h 152590"/>
              <a:gd name="connsiteX91" fmla="*/ 53984 w 1228797"/>
              <a:gd name="connsiteY91" fmla="*/ 140684 h 152590"/>
              <a:gd name="connsiteX92" fmla="*/ 53984 w 1228797"/>
              <a:gd name="connsiteY92" fmla="*/ 89154 h 152590"/>
              <a:gd name="connsiteX93" fmla="*/ 52269 w 1228797"/>
              <a:gd name="connsiteY93" fmla="*/ 83724 h 152590"/>
              <a:gd name="connsiteX94" fmla="*/ 1215 w 1228797"/>
              <a:gd name="connsiteY94" fmla="*/ 13335 h 152590"/>
              <a:gd name="connsiteX95" fmla="*/ 2572 w 1228797"/>
              <a:gd name="connsiteY95" fmla="*/ 4549 h 152590"/>
              <a:gd name="connsiteX96" fmla="*/ 6264 w 1228797"/>
              <a:gd name="connsiteY96" fmla="*/ 3333 h 152590"/>
              <a:gd name="connsiteX97" fmla="*/ 1154026 w 1228797"/>
              <a:gd name="connsiteY97" fmla="*/ 3238 h 152590"/>
              <a:gd name="connsiteX98" fmla="*/ 1228797 w 1228797"/>
              <a:gd name="connsiteY98" fmla="*/ 77819 h 152590"/>
              <a:gd name="connsiteX99" fmla="*/ 1228797 w 1228797"/>
              <a:gd name="connsiteY99" fmla="*/ 77914 h 152590"/>
              <a:gd name="connsiteX100" fmla="*/ 1154216 w 1228797"/>
              <a:gd name="connsiteY100" fmla="*/ 152590 h 152590"/>
              <a:gd name="connsiteX101" fmla="*/ 1079445 w 1228797"/>
              <a:gd name="connsiteY101" fmla="*/ 78009 h 152590"/>
              <a:gd name="connsiteX102" fmla="*/ 1154026 w 1228797"/>
              <a:gd name="connsiteY102" fmla="*/ 3238 h 152590"/>
              <a:gd name="connsiteX103" fmla="*/ 646058 w 1228797"/>
              <a:gd name="connsiteY103" fmla="*/ 2096 h 152590"/>
              <a:gd name="connsiteX104" fmla="*/ 659774 w 1228797"/>
              <a:gd name="connsiteY104" fmla="*/ 2096 h 152590"/>
              <a:gd name="connsiteX105" fmla="*/ 666060 w 1228797"/>
              <a:gd name="connsiteY105" fmla="*/ 8382 h 152590"/>
              <a:gd name="connsiteX106" fmla="*/ 666060 w 1228797"/>
              <a:gd name="connsiteY106" fmla="*/ 116491 h 152590"/>
              <a:gd name="connsiteX107" fmla="*/ 672346 w 1228797"/>
              <a:gd name="connsiteY107" fmla="*/ 122778 h 152590"/>
              <a:gd name="connsiteX108" fmla="*/ 750166 w 1228797"/>
              <a:gd name="connsiteY108" fmla="*/ 122778 h 152590"/>
              <a:gd name="connsiteX109" fmla="*/ 756452 w 1228797"/>
              <a:gd name="connsiteY109" fmla="*/ 129064 h 152590"/>
              <a:gd name="connsiteX110" fmla="*/ 756452 w 1228797"/>
              <a:gd name="connsiteY110" fmla="*/ 141733 h 152590"/>
              <a:gd name="connsiteX111" fmla="*/ 750356 w 1228797"/>
              <a:gd name="connsiteY111" fmla="*/ 148019 h 152590"/>
              <a:gd name="connsiteX112" fmla="*/ 750166 w 1228797"/>
              <a:gd name="connsiteY112" fmla="*/ 148019 h 152590"/>
              <a:gd name="connsiteX113" fmla="*/ 646058 w 1228797"/>
              <a:gd name="connsiteY113" fmla="*/ 148019 h 152590"/>
              <a:gd name="connsiteX114" fmla="*/ 639771 w 1228797"/>
              <a:gd name="connsiteY114" fmla="*/ 141733 h 152590"/>
              <a:gd name="connsiteX115" fmla="*/ 639771 w 1228797"/>
              <a:gd name="connsiteY115" fmla="*/ 8382 h 152590"/>
              <a:gd name="connsiteX116" fmla="*/ 646058 w 1228797"/>
              <a:gd name="connsiteY116" fmla="*/ 2096 h 152590"/>
              <a:gd name="connsiteX117" fmla="*/ 995720 w 1228797"/>
              <a:gd name="connsiteY117" fmla="*/ 191 h 152590"/>
              <a:gd name="connsiteX118" fmla="*/ 1040488 w 1228797"/>
              <a:gd name="connsiteY118" fmla="*/ 15621 h 152590"/>
              <a:gd name="connsiteX119" fmla="*/ 1051060 w 1228797"/>
              <a:gd name="connsiteY119" fmla="*/ 25146 h 152590"/>
              <a:gd name="connsiteX120" fmla="*/ 1051251 w 1228797"/>
              <a:gd name="connsiteY120" fmla="*/ 25418 h 152590"/>
              <a:gd name="connsiteX121" fmla="*/ 1049536 w 1228797"/>
              <a:gd name="connsiteY121" fmla="*/ 34004 h 152590"/>
              <a:gd name="connsiteX122" fmla="*/ 1038964 w 1228797"/>
              <a:gd name="connsiteY122" fmla="*/ 41434 h 152590"/>
              <a:gd name="connsiteX123" fmla="*/ 1030867 w 1228797"/>
              <a:gd name="connsiteY123" fmla="*/ 40767 h 152590"/>
              <a:gd name="connsiteX124" fmla="*/ 1028010 w 1228797"/>
              <a:gd name="connsiteY124" fmla="*/ 38100 h 152590"/>
              <a:gd name="connsiteX125" fmla="*/ 1027343 w 1228797"/>
              <a:gd name="connsiteY125" fmla="*/ 37624 h 152590"/>
              <a:gd name="connsiteX126" fmla="*/ 995911 w 1228797"/>
              <a:gd name="connsiteY126" fmla="*/ 26194 h 152590"/>
              <a:gd name="connsiteX127" fmla="*/ 993815 w 1228797"/>
              <a:gd name="connsiteY127" fmla="*/ 26194 h 152590"/>
              <a:gd name="connsiteX128" fmla="*/ 990386 w 1228797"/>
              <a:gd name="connsiteY128" fmla="*/ 26194 h 152590"/>
              <a:gd name="connsiteX129" fmla="*/ 981623 w 1228797"/>
              <a:gd name="connsiteY129" fmla="*/ 28004 h 152590"/>
              <a:gd name="connsiteX130" fmla="*/ 947638 w 1228797"/>
              <a:gd name="connsiteY130" fmla="*/ 64456 h 152590"/>
              <a:gd name="connsiteX131" fmla="*/ 984957 w 1228797"/>
              <a:gd name="connsiteY131" fmla="*/ 123254 h 152590"/>
              <a:gd name="connsiteX132" fmla="*/ 988957 w 1228797"/>
              <a:gd name="connsiteY132" fmla="*/ 124016 h 152590"/>
              <a:gd name="connsiteX133" fmla="*/ 992291 w 1228797"/>
              <a:gd name="connsiteY133" fmla="*/ 122968 h 152590"/>
              <a:gd name="connsiteX134" fmla="*/ 1001816 w 1228797"/>
              <a:gd name="connsiteY134" fmla="*/ 122968 h 152590"/>
              <a:gd name="connsiteX135" fmla="*/ 1009150 w 1228797"/>
              <a:gd name="connsiteY135" fmla="*/ 121920 h 152590"/>
              <a:gd name="connsiteX136" fmla="*/ 1010484 w 1228797"/>
              <a:gd name="connsiteY136" fmla="*/ 121920 h 152590"/>
              <a:gd name="connsiteX137" fmla="*/ 1011817 w 1228797"/>
              <a:gd name="connsiteY137" fmla="*/ 121920 h 152590"/>
              <a:gd name="connsiteX138" fmla="*/ 1017437 w 1228797"/>
              <a:gd name="connsiteY138" fmla="*/ 119920 h 152590"/>
              <a:gd name="connsiteX139" fmla="*/ 1018580 w 1228797"/>
              <a:gd name="connsiteY139" fmla="*/ 119444 h 152590"/>
              <a:gd name="connsiteX140" fmla="*/ 1019723 w 1228797"/>
              <a:gd name="connsiteY140" fmla="*/ 118967 h 152590"/>
              <a:gd name="connsiteX141" fmla="*/ 1020866 w 1228797"/>
              <a:gd name="connsiteY141" fmla="*/ 118396 h 152590"/>
              <a:gd name="connsiteX142" fmla="*/ 1023438 w 1228797"/>
              <a:gd name="connsiteY142" fmla="*/ 117062 h 152590"/>
              <a:gd name="connsiteX143" fmla="*/ 1024200 w 1228797"/>
              <a:gd name="connsiteY143" fmla="*/ 116491 h 152590"/>
              <a:gd name="connsiteX144" fmla="*/ 1041154 w 1228797"/>
              <a:gd name="connsiteY144" fmla="*/ 95345 h 152590"/>
              <a:gd name="connsiteX145" fmla="*/ 1040202 w 1228797"/>
              <a:gd name="connsiteY145" fmla="*/ 90297 h 152590"/>
              <a:gd name="connsiteX146" fmla="*/ 1036106 w 1228797"/>
              <a:gd name="connsiteY146" fmla="*/ 88583 h 152590"/>
              <a:gd name="connsiteX147" fmla="*/ 1008579 w 1228797"/>
              <a:gd name="connsiteY147" fmla="*/ 88583 h 152590"/>
              <a:gd name="connsiteX148" fmla="*/ 1002292 w 1228797"/>
              <a:gd name="connsiteY148" fmla="*/ 82296 h 152590"/>
              <a:gd name="connsiteX149" fmla="*/ 1002292 w 1228797"/>
              <a:gd name="connsiteY149" fmla="*/ 69437 h 152590"/>
              <a:gd name="connsiteX150" fmla="*/ 1002292 w 1228797"/>
              <a:gd name="connsiteY150" fmla="*/ 69245 h 152590"/>
              <a:gd name="connsiteX151" fmla="*/ 1008579 w 1228797"/>
              <a:gd name="connsiteY151" fmla="*/ 63151 h 152590"/>
              <a:gd name="connsiteX152" fmla="*/ 1065729 w 1228797"/>
              <a:gd name="connsiteY152" fmla="*/ 63151 h 152590"/>
              <a:gd name="connsiteX153" fmla="*/ 1066205 w 1228797"/>
              <a:gd name="connsiteY153" fmla="*/ 63151 h 152590"/>
              <a:gd name="connsiteX154" fmla="*/ 1066777 w 1228797"/>
              <a:gd name="connsiteY154" fmla="*/ 63151 h 152590"/>
              <a:gd name="connsiteX155" fmla="*/ 1068205 w 1228797"/>
              <a:gd name="connsiteY155" fmla="*/ 68771 h 152590"/>
              <a:gd name="connsiteX156" fmla="*/ 1068205 w 1228797"/>
              <a:gd name="connsiteY156" fmla="*/ 80391 h 152590"/>
              <a:gd name="connsiteX157" fmla="*/ 1043155 w 1228797"/>
              <a:gd name="connsiteY157" fmla="*/ 136112 h 152590"/>
              <a:gd name="connsiteX158" fmla="*/ 1040869 w 1228797"/>
              <a:gd name="connsiteY158" fmla="*/ 138113 h 152590"/>
              <a:gd name="connsiteX159" fmla="*/ 1039630 w 1228797"/>
              <a:gd name="connsiteY159" fmla="*/ 139065 h 152590"/>
              <a:gd name="connsiteX160" fmla="*/ 1037249 w 1228797"/>
              <a:gd name="connsiteY160" fmla="*/ 140780 h 152590"/>
              <a:gd name="connsiteX161" fmla="*/ 1036011 w 1228797"/>
              <a:gd name="connsiteY161" fmla="*/ 141637 h 152590"/>
              <a:gd name="connsiteX162" fmla="*/ 1033630 w 1228797"/>
              <a:gd name="connsiteY162" fmla="*/ 143161 h 152590"/>
              <a:gd name="connsiteX163" fmla="*/ 1032391 w 1228797"/>
              <a:gd name="connsiteY163" fmla="*/ 143923 h 152590"/>
              <a:gd name="connsiteX164" fmla="*/ 1029915 w 1228797"/>
              <a:gd name="connsiteY164" fmla="*/ 145352 h 152590"/>
              <a:gd name="connsiteX165" fmla="*/ 1029343 w 1228797"/>
              <a:gd name="connsiteY165" fmla="*/ 145352 h 152590"/>
              <a:gd name="connsiteX166" fmla="*/ 1025343 w 1228797"/>
              <a:gd name="connsiteY166" fmla="*/ 147257 h 152590"/>
              <a:gd name="connsiteX167" fmla="*/ 1024676 w 1228797"/>
              <a:gd name="connsiteY167" fmla="*/ 147257 h 152590"/>
              <a:gd name="connsiteX168" fmla="*/ 1022104 w 1228797"/>
              <a:gd name="connsiteY168" fmla="*/ 148209 h 152590"/>
              <a:gd name="connsiteX169" fmla="*/ 1020866 w 1228797"/>
              <a:gd name="connsiteY169" fmla="*/ 148209 h 152590"/>
              <a:gd name="connsiteX170" fmla="*/ 1020104 w 1228797"/>
              <a:gd name="connsiteY170" fmla="*/ 148209 h 152590"/>
              <a:gd name="connsiteX171" fmla="*/ 1018009 w 1228797"/>
              <a:gd name="connsiteY171" fmla="*/ 148971 h 152590"/>
              <a:gd name="connsiteX172" fmla="*/ 1017151 w 1228797"/>
              <a:gd name="connsiteY172" fmla="*/ 148971 h 152590"/>
              <a:gd name="connsiteX173" fmla="*/ 1015913 w 1228797"/>
              <a:gd name="connsiteY173" fmla="*/ 148971 h 152590"/>
              <a:gd name="connsiteX174" fmla="*/ 1015056 w 1228797"/>
              <a:gd name="connsiteY174" fmla="*/ 148971 h 152590"/>
              <a:gd name="connsiteX175" fmla="*/ 1013151 w 1228797"/>
              <a:gd name="connsiteY175" fmla="*/ 149447 h 152590"/>
              <a:gd name="connsiteX176" fmla="*/ 1012103 w 1228797"/>
              <a:gd name="connsiteY176" fmla="*/ 149447 h 152590"/>
              <a:gd name="connsiteX177" fmla="*/ 1010960 w 1228797"/>
              <a:gd name="connsiteY177" fmla="*/ 149447 h 152590"/>
              <a:gd name="connsiteX178" fmla="*/ 1009912 w 1228797"/>
              <a:gd name="connsiteY178" fmla="*/ 149447 h 152590"/>
              <a:gd name="connsiteX179" fmla="*/ 1008103 w 1228797"/>
              <a:gd name="connsiteY179" fmla="*/ 149447 h 152590"/>
              <a:gd name="connsiteX180" fmla="*/ 1006960 w 1228797"/>
              <a:gd name="connsiteY180" fmla="*/ 149447 h 152590"/>
              <a:gd name="connsiteX181" fmla="*/ 1005817 w 1228797"/>
              <a:gd name="connsiteY181" fmla="*/ 149447 h 152590"/>
              <a:gd name="connsiteX182" fmla="*/ 1004578 w 1228797"/>
              <a:gd name="connsiteY182" fmla="*/ 149447 h 152590"/>
              <a:gd name="connsiteX183" fmla="*/ 1002864 w 1228797"/>
              <a:gd name="connsiteY183" fmla="*/ 149447 h 152590"/>
              <a:gd name="connsiteX184" fmla="*/ 995720 w 1228797"/>
              <a:gd name="connsiteY184" fmla="*/ 149447 h 152590"/>
              <a:gd name="connsiteX185" fmla="*/ 990386 w 1228797"/>
              <a:gd name="connsiteY185" fmla="*/ 149447 h 152590"/>
              <a:gd name="connsiteX186" fmla="*/ 918425 w 1228797"/>
              <a:gd name="connsiteY186" fmla="*/ 72152 h 152590"/>
              <a:gd name="connsiteX187" fmla="*/ 995720 w 1228797"/>
              <a:gd name="connsiteY187" fmla="*/ 191 h 152590"/>
              <a:gd name="connsiteX188" fmla="*/ 836558 w 1228797"/>
              <a:gd name="connsiteY188" fmla="*/ 191 h 152590"/>
              <a:gd name="connsiteX189" fmla="*/ 911234 w 1228797"/>
              <a:gd name="connsiteY189" fmla="*/ 74867 h 152590"/>
              <a:gd name="connsiteX190" fmla="*/ 836558 w 1228797"/>
              <a:gd name="connsiteY190" fmla="*/ 149543 h 152590"/>
              <a:gd name="connsiteX191" fmla="*/ 761882 w 1228797"/>
              <a:gd name="connsiteY191" fmla="*/ 74867 h 152590"/>
              <a:gd name="connsiteX192" fmla="*/ 836558 w 1228797"/>
              <a:gd name="connsiteY192" fmla="*/ 191 h 152590"/>
              <a:gd name="connsiteX193" fmla="*/ 200954 w 1228797"/>
              <a:gd name="connsiteY193" fmla="*/ 0 h 152590"/>
              <a:gd name="connsiteX194" fmla="*/ 275821 w 1228797"/>
              <a:gd name="connsiteY194" fmla="*/ 74867 h 152590"/>
              <a:gd name="connsiteX195" fmla="*/ 200954 w 1228797"/>
              <a:gd name="connsiteY195" fmla="*/ 149733 h 152590"/>
              <a:gd name="connsiteX196" fmla="*/ 126088 w 1228797"/>
              <a:gd name="connsiteY196" fmla="*/ 74867 h 152590"/>
              <a:gd name="connsiteX197" fmla="*/ 200954 w 1228797"/>
              <a:gd name="connsiteY197" fmla="*/ 0 h 152590"/>
            </a:gdLst>
            <a:ahLst/>
            <a:cxnLst/>
            <a:rect l="l" t="t" r="r" b="b"/>
            <a:pathLst>
              <a:path w="1228797" h="152590">
                <a:moveTo>
                  <a:pt x="353068" y="146933"/>
                </a:moveTo>
                <a:lnTo>
                  <a:pt x="353259" y="146971"/>
                </a:lnTo>
                <a:lnTo>
                  <a:pt x="352878" y="146971"/>
                </a:lnTo>
                <a:close/>
                <a:moveTo>
                  <a:pt x="463654" y="28766"/>
                </a:moveTo>
                <a:cubicBezTo>
                  <a:pt x="460187" y="28766"/>
                  <a:pt x="457368" y="31580"/>
                  <a:pt x="457368" y="35052"/>
                </a:cubicBezTo>
                <a:lnTo>
                  <a:pt x="457368" y="66866"/>
                </a:lnTo>
                <a:cubicBezTo>
                  <a:pt x="457311" y="70284"/>
                  <a:pt x="460044" y="73099"/>
                  <a:pt x="463464" y="73152"/>
                </a:cubicBezTo>
                <a:cubicBezTo>
                  <a:pt x="463530" y="73153"/>
                  <a:pt x="463588" y="73153"/>
                  <a:pt x="463654" y="73152"/>
                </a:cubicBezTo>
                <a:lnTo>
                  <a:pt x="502611" y="73152"/>
                </a:lnTo>
                <a:cubicBezTo>
                  <a:pt x="514613" y="73223"/>
                  <a:pt x="524576" y="63892"/>
                  <a:pt x="525281" y="51911"/>
                </a:cubicBezTo>
                <a:cubicBezTo>
                  <a:pt x="525910" y="39775"/>
                  <a:pt x="516585" y="29427"/>
                  <a:pt x="504450" y="28795"/>
                </a:cubicBezTo>
                <a:cubicBezTo>
                  <a:pt x="504031" y="28773"/>
                  <a:pt x="503602" y="28763"/>
                  <a:pt x="503183" y="28766"/>
                </a:cubicBezTo>
                <a:close/>
                <a:moveTo>
                  <a:pt x="1154216" y="28194"/>
                </a:moveTo>
                <a:lnTo>
                  <a:pt x="1154216" y="28765"/>
                </a:lnTo>
                <a:cubicBezTo>
                  <a:pt x="1127022" y="28713"/>
                  <a:pt x="1104934" y="50717"/>
                  <a:pt x="1104877" y="77914"/>
                </a:cubicBezTo>
                <a:cubicBezTo>
                  <a:pt x="1104820" y="105111"/>
                  <a:pt x="1126832" y="127201"/>
                  <a:pt x="1154026" y="127254"/>
                </a:cubicBezTo>
                <a:cubicBezTo>
                  <a:pt x="1181220" y="127306"/>
                  <a:pt x="1203308" y="105301"/>
                  <a:pt x="1203365" y="78105"/>
                </a:cubicBezTo>
                <a:cubicBezTo>
                  <a:pt x="1203365" y="78073"/>
                  <a:pt x="1203365" y="78041"/>
                  <a:pt x="1203365" y="78009"/>
                </a:cubicBezTo>
                <a:cubicBezTo>
                  <a:pt x="1203632" y="50761"/>
                  <a:pt x="1181753" y="28458"/>
                  <a:pt x="1154502" y="28195"/>
                </a:cubicBezTo>
                <a:cubicBezTo>
                  <a:pt x="1154407" y="28195"/>
                  <a:pt x="1154312" y="28194"/>
                  <a:pt x="1154216" y="28194"/>
                </a:cubicBezTo>
                <a:close/>
                <a:moveTo>
                  <a:pt x="836558" y="25718"/>
                </a:moveTo>
                <a:cubicBezTo>
                  <a:pt x="809364" y="25718"/>
                  <a:pt x="787314" y="47766"/>
                  <a:pt x="787314" y="74962"/>
                </a:cubicBezTo>
                <a:cubicBezTo>
                  <a:pt x="787314" y="102159"/>
                  <a:pt x="809364" y="124207"/>
                  <a:pt x="836558" y="124207"/>
                </a:cubicBezTo>
                <a:cubicBezTo>
                  <a:pt x="863752" y="124207"/>
                  <a:pt x="885802" y="102159"/>
                  <a:pt x="885802" y="74962"/>
                </a:cubicBezTo>
                <a:cubicBezTo>
                  <a:pt x="885802" y="74931"/>
                  <a:pt x="885802" y="74898"/>
                  <a:pt x="885802" y="74867"/>
                </a:cubicBezTo>
                <a:cubicBezTo>
                  <a:pt x="885745" y="47707"/>
                  <a:pt x="863714" y="25718"/>
                  <a:pt x="836558" y="25718"/>
                </a:cubicBezTo>
                <a:close/>
                <a:moveTo>
                  <a:pt x="200954" y="25527"/>
                </a:moveTo>
                <a:lnTo>
                  <a:pt x="200954" y="25908"/>
                </a:lnTo>
                <a:cubicBezTo>
                  <a:pt x="173652" y="25856"/>
                  <a:pt x="151477" y="47945"/>
                  <a:pt x="151424" y="75248"/>
                </a:cubicBezTo>
                <a:cubicBezTo>
                  <a:pt x="151372" y="102550"/>
                  <a:pt x="173462" y="124725"/>
                  <a:pt x="200764" y="124778"/>
                </a:cubicBezTo>
                <a:cubicBezTo>
                  <a:pt x="228063" y="124830"/>
                  <a:pt x="250237" y="102740"/>
                  <a:pt x="250294" y="75438"/>
                </a:cubicBezTo>
                <a:cubicBezTo>
                  <a:pt x="250294" y="75374"/>
                  <a:pt x="250294" y="75311"/>
                  <a:pt x="250294" y="75248"/>
                </a:cubicBezTo>
                <a:cubicBezTo>
                  <a:pt x="250456" y="47946"/>
                  <a:pt x="228444" y="25686"/>
                  <a:pt x="201145" y="25528"/>
                </a:cubicBezTo>
                <a:cubicBezTo>
                  <a:pt x="201078" y="25527"/>
                  <a:pt x="201021" y="25527"/>
                  <a:pt x="200954" y="25527"/>
                </a:cubicBezTo>
                <a:close/>
                <a:moveTo>
                  <a:pt x="437841" y="3429"/>
                </a:moveTo>
                <a:lnTo>
                  <a:pt x="502040" y="3429"/>
                </a:lnTo>
                <a:cubicBezTo>
                  <a:pt x="514623" y="3414"/>
                  <a:pt x="526748" y="8180"/>
                  <a:pt x="535949" y="16764"/>
                </a:cubicBezTo>
                <a:cubicBezTo>
                  <a:pt x="545074" y="25190"/>
                  <a:pt x="550427" y="36928"/>
                  <a:pt x="550808" y="49340"/>
                </a:cubicBezTo>
                <a:cubicBezTo>
                  <a:pt x="551303" y="66268"/>
                  <a:pt x="542883" y="82215"/>
                  <a:pt x="528615" y="91345"/>
                </a:cubicBezTo>
                <a:cubicBezTo>
                  <a:pt x="525881" y="92959"/>
                  <a:pt x="524852" y="96397"/>
                  <a:pt x="526233" y="99251"/>
                </a:cubicBezTo>
                <a:lnTo>
                  <a:pt x="544712" y="138017"/>
                </a:lnTo>
                <a:cubicBezTo>
                  <a:pt x="546188" y="141161"/>
                  <a:pt x="544826" y="144904"/>
                  <a:pt x="541683" y="146377"/>
                </a:cubicBezTo>
                <a:cubicBezTo>
                  <a:pt x="540845" y="146772"/>
                  <a:pt x="539930" y="146974"/>
                  <a:pt x="538997" y="146971"/>
                </a:cubicBezTo>
                <a:lnTo>
                  <a:pt x="525567" y="146971"/>
                </a:lnTo>
                <a:cubicBezTo>
                  <a:pt x="523166" y="146983"/>
                  <a:pt x="520976" y="145611"/>
                  <a:pt x="519947" y="143447"/>
                </a:cubicBezTo>
                <a:lnTo>
                  <a:pt x="500230" y="102203"/>
                </a:lnTo>
                <a:cubicBezTo>
                  <a:pt x="499221" y="100023"/>
                  <a:pt x="497011" y="98643"/>
                  <a:pt x="494611" y="98679"/>
                </a:cubicBezTo>
                <a:lnTo>
                  <a:pt x="463654" y="98679"/>
                </a:lnTo>
                <a:cubicBezTo>
                  <a:pt x="460235" y="98626"/>
                  <a:pt x="457425" y="101355"/>
                  <a:pt x="457368" y="104773"/>
                </a:cubicBezTo>
                <a:cubicBezTo>
                  <a:pt x="457368" y="104838"/>
                  <a:pt x="457368" y="104902"/>
                  <a:pt x="457368" y="104966"/>
                </a:cubicBezTo>
                <a:lnTo>
                  <a:pt x="457368" y="140684"/>
                </a:lnTo>
                <a:cubicBezTo>
                  <a:pt x="457368" y="144156"/>
                  <a:pt x="454558" y="146971"/>
                  <a:pt x="451081" y="146971"/>
                </a:cubicBezTo>
                <a:lnTo>
                  <a:pt x="437841" y="146971"/>
                </a:lnTo>
                <a:cubicBezTo>
                  <a:pt x="434365" y="146971"/>
                  <a:pt x="431555" y="144156"/>
                  <a:pt x="431555" y="140684"/>
                </a:cubicBezTo>
                <a:lnTo>
                  <a:pt x="431555" y="9716"/>
                </a:lnTo>
                <a:cubicBezTo>
                  <a:pt x="431603" y="6265"/>
                  <a:pt x="434393" y="3480"/>
                  <a:pt x="437841" y="3429"/>
                </a:cubicBezTo>
                <a:close/>
                <a:moveTo>
                  <a:pt x="293633" y="3429"/>
                </a:moveTo>
                <a:lnTo>
                  <a:pt x="306777" y="3429"/>
                </a:lnTo>
                <a:cubicBezTo>
                  <a:pt x="310101" y="3631"/>
                  <a:pt x="312692" y="6387"/>
                  <a:pt x="312683" y="9715"/>
                </a:cubicBezTo>
                <a:lnTo>
                  <a:pt x="312683" y="80677"/>
                </a:lnTo>
                <a:cubicBezTo>
                  <a:pt x="311454" y="102842"/>
                  <a:pt x="328427" y="121805"/>
                  <a:pt x="350592" y="123032"/>
                </a:cubicBezTo>
                <a:cubicBezTo>
                  <a:pt x="372757" y="124258"/>
                  <a:pt x="391721" y="107284"/>
                  <a:pt x="392950" y="85118"/>
                </a:cubicBezTo>
                <a:cubicBezTo>
                  <a:pt x="393026" y="83830"/>
                  <a:pt x="393035" y="82538"/>
                  <a:pt x="392978" y="81248"/>
                </a:cubicBezTo>
                <a:lnTo>
                  <a:pt x="392978" y="9715"/>
                </a:lnTo>
                <a:cubicBezTo>
                  <a:pt x="393026" y="6265"/>
                  <a:pt x="395817" y="3480"/>
                  <a:pt x="399265" y="3429"/>
                </a:cubicBezTo>
                <a:lnTo>
                  <a:pt x="412505" y="3429"/>
                </a:lnTo>
                <a:cubicBezTo>
                  <a:pt x="415943" y="3481"/>
                  <a:pt x="418696" y="6281"/>
                  <a:pt x="418696" y="9715"/>
                </a:cubicBezTo>
                <a:lnTo>
                  <a:pt x="418696" y="81153"/>
                </a:lnTo>
                <a:cubicBezTo>
                  <a:pt x="418696" y="108416"/>
                  <a:pt x="402119" y="131807"/>
                  <a:pt x="378496" y="141799"/>
                </a:cubicBezTo>
                <a:lnTo>
                  <a:pt x="353068" y="146933"/>
                </a:lnTo>
                <a:lnTo>
                  <a:pt x="327634" y="141836"/>
                </a:lnTo>
                <a:cubicBezTo>
                  <a:pt x="303998" y="131878"/>
                  <a:pt x="287389" y="108511"/>
                  <a:pt x="287346" y="81248"/>
                </a:cubicBezTo>
                <a:cubicBezTo>
                  <a:pt x="287346" y="81217"/>
                  <a:pt x="287346" y="81184"/>
                  <a:pt x="287346" y="81153"/>
                </a:cubicBezTo>
                <a:lnTo>
                  <a:pt x="287346" y="9715"/>
                </a:lnTo>
                <a:cubicBezTo>
                  <a:pt x="287394" y="6265"/>
                  <a:pt x="290184" y="3480"/>
                  <a:pt x="293633" y="3429"/>
                </a:cubicBezTo>
                <a:close/>
                <a:moveTo>
                  <a:pt x="6264" y="3333"/>
                </a:moveTo>
                <a:lnTo>
                  <a:pt x="18646" y="3333"/>
                </a:lnTo>
                <a:cubicBezTo>
                  <a:pt x="20692" y="3332"/>
                  <a:pt x="22611" y="4327"/>
                  <a:pt x="23790" y="6000"/>
                </a:cubicBezTo>
                <a:lnTo>
                  <a:pt x="61890" y="59817"/>
                </a:lnTo>
                <a:cubicBezTo>
                  <a:pt x="63109" y="61430"/>
                  <a:pt x="65011" y="62381"/>
                  <a:pt x="67033" y="62388"/>
                </a:cubicBezTo>
                <a:cubicBezTo>
                  <a:pt x="69032" y="62397"/>
                  <a:pt x="70913" y="61439"/>
                  <a:pt x="72081" y="59817"/>
                </a:cubicBezTo>
                <a:lnTo>
                  <a:pt x="110181" y="6000"/>
                </a:lnTo>
                <a:cubicBezTo>
                  <a:pt x="111360" y="4327"/>
                  <a:pt x="113279" y="3332"/>
                  <a:pt x="115325" y="3333"/>
                </a:cubicBezTo>
                <a:lnTo>
                  <a:pt x="127707" y="3333"/>
                </a:lnTo>
                <a:cubicBezTo>
                  <a:pt x="131179" y="3293"/>
                  <a:pt x="134026" y="6076"/>
                  <a:pt x="134065" y="9548"/>
                </a:cubicBezTo>
                <a:cubicBezTo>
                  <a:pt x="134082" y="10908"/>
                  <a:pt x="133655" y="12237"/>
                  <a:pt x="132851" y="13335"/>
                </a:cubicBezTo>
                <a:lnTo>
                  <a:pt x="81702" y="83724"/>
                </a:lnTo>
                <a:cubicBezTo>
                  <a:pt x="80555" y="85300"/>
                  <a:pt x="79953" y="87206"/>
                  <a:pt x="79987" y="89154"/>
                </a:cubicBezTo>
                <a:lnTo>
                  <a:pt x="79987" y="140684"/>
                </a:lnTo>
                <a:cubicBezTo>
                  <a:pt x="79987" y="144156"/>
                  <a:pt x="77172" y="146970"/>
                  <a:pt x="73701" y="146970"/>
                </a:cubicBezTo>
                <a:lnTo>
                  <a:pt x="60270" y="146970"/>
                </a:lnTo>
                <a:cubicBezTo>
                  <a:pt x="56798" y="146970"/>
                  <a:pt x="53984" y="144156"/>
                  <a:pt x="53984" y="140684"/>
                </a:cubicBezTo>
                <a:lnTo>
                  <a:pt x="53984" y="89154"/>
                </a:lnTo>
                <a:cubicBezTo>
                  <a:pt x="54018" y="87206"/>
                  <a:pt x="53416" y="85300"/>
                  <a:pt x="52269" y="83724"/>
                </a:cubicBezTo>
                <a:lnTo>
                  <a:pt x="1215" y="13335"/>
                </a:lnTo>
                <a:cubicBezTo>
                  <a:pt x="-836" y="10533"/>
                  <a:pt x="-229" y="6600"/>
                  <a:pt x="2572" y="4549"/>
                </a:cubicBezTo>
                <a:cubicBezTo>
                  <a:pt x="3643" y="3764"/>
                  <a:pt x="4936" y="3338"/>
                  <a:pt x="6264" y="3333"/>
                </a:cubicBezTo>
                <a:close/>
                <a:moveTo>
                  <a:pt x="1154026" y="3238"/>
                </a:moveTo>
                <a:cubicBezTo>
                  <a:pt x="1195269" y="3186"/>
                  <a:pt x="1228740" y="36577"/>
                  <a:pt x="1228797" y="77819"/>
                </a:cubicBezTo>
                <a:cubicBezTo>
                  <a:pt x="1228797" y="77850"/>
                  <a:pt x="1228797" y="77883"/>
                  <a:pt x="1228797" y="77914"/>
                </a:cubicBezTo>
                <a:cubicBezTo>
                  <a:pt x="1228740" y="119097"/>
                  <a:pt x="1195402" y="152485"/>
                  <a:pt x="1154216" y="152590"/>
                </a:cubicBezTo>
                <a:cubicBezTo>
                  <a:pt x="1112973" y="152642"/>
                  <a:pt x="1079502" y="119252"/>
                  <a:pt x="1079445" y="78009"/>
                </a:cubicBezTo>
                <a:cubicBezTo>
                  <a:pt x="1079388" y="36767"/>
                  <a:pt x="1112783" y="3290"/>
                  <a:pt x="1154026" y="3238"/>
                </a:cubicBezTo>
                <a:close/>
                <a:moveTo>
                  <a:pt x="646058" y="2096"/>
                </a:moveTo>
                <a:lnTo>
                  <a:pt x="659774" y="2096"/>
                </a:lnTo>
                <a:cubicBezTo>
                  <a:pt x="663250" y="2096"/>
                  <a:pt x="666060" y="4911"/>
                  <a:pt x="666060" y="8382"/>
                </a:cubicBezTo>
                <a:lnTo>
                  <a:pt x="666060" y="116491"/>
                </a:lnTo>
                <a:cubicBezTo>
                  <a:pt x="666060" y="119963"/>
                  <a:pt x="668870" y="122778"/>
                  <a:pt x="672346" y="122778"/>
                </a:cubicBezTo>
                <a:lnTo>
                  <a:pt x="750166" y="122778"/>
                </a:lnTo>
                <a:cubicBezTo>
                  <a:pt x="753633" y="122778"/>
                  <a:pt x="756452" y="125592"/>
                  <a:pt x="756452" y="129064"/>
                </a:cubicBezTo>
                <a:lnTo>
                  <a:pt x="756452" y="141733"/>
                </a:lnTo>
                <a:cubicBezTo>
                  <a:pt x="756509" y="145151"/>
                  <a:pt x="753776" y="147966"/>
                  <a:pt x="750356" y="148019"/>
                </a:cubicBezTo>
                <a:cubicBezTo>
                  <a:pt x="750290" y="148020"/>
                  <a:pt x="750232" y="148020"/>
                  <a:pt x="750166" y="148019"/>
                </a:cubicBezTo>
                <a:lnTo>
                  <a:pt x="646058" y="148019"/>
                </a:lnTo>
                <a:cubicBezTo>
                  <a:pt x="642581" y="148019"/>
                  <a:pt x="639771" y="145204"/>
                  <a:pt x="639771" y="141733"/>
                </a:cubicBezTo>
                <a:lnTo>
                  <a:pt x="639771" y="8382"/>
                </a:lnTo>
                <a:cubicBezTo>
                  <a:pt x="639819" y="4932"/>
                  <a:pt x="642609" y="2147"/>
                  <a:pt x="646058" y="2096"/>
                </a:cubicBezTo>
                <a:close/>
                <a:moveTo>
                  <a:pt x="995720" y="191"/>
                </a:moveTo>
                <a:cubicBezTo>
                  <a:pt x="1011922" y="355"/>
                  <a:pt x="1027629" y="5769"/>
                  <a:pt x="1040488" y="15621"/>
                </a:cubicBezTo>
                <a:cubicBezTo>
                  <a:pt x="1044298" y="18466"/>
                  <a:pt x="1047831" y="21654"/>
                  <a:pt x="1051060" y="25146"/>
                </a:cubicBezTo>
                <a:cubicBezTo>
                  <a:pt x="1051127" y="25235"/>
                  <a:pt x="1051194" y="25326"/>
                  <a:pt x="1051251" y="25418"/>
                </a:cubicBezTo>
                <a:cubicBezTo>
                  <a:pt x="1053146" y="28264"/>
                  <a:pt x="1052384" y="32107"/>
                  <a:pt x="1049536" y="34004"/>
                </a:cubicBezTo>
                <a:lnTo>
                  <a:pt x="1038964" y="41434"/>
                </a:lnTo>
                <a:cubicBezTo>
                  <a:pt x="1036478" y="43261"/>
                  <a:pt x="1033020" y="42976"/>
                  <a:pt x="1030867" y="40767"/>
                </a:cubicBezTo>
                <a:cubicBezTo>
                  <a:pt x="1029962" y="39830"/>
                  <a:pt x="1029010" y="38939"/>
                  <a:pt x="1028010" y="38100"/>
                </a:cubicBezTo>
                <a:cubicBezTo>
                  <a:pt x="1027753" y="37997"/>
                  <a:pt x="1027524" y="37834"/>
                  <a:pt x="1027343" y="37624"/>
                </a:cubicBezTo>
                <a:cubicBezTo>
                  <a:pt x="1018532" y="30242"/>
                  <a:pt x="1007407" y="26196"/>
                  <a:pt x="995911" y="26194"/>
                </a:cubicBezTo>
                <a:lnTo>
                  <a:pt x="993815" y="26194"/>
                </a:lnTo>
                <a:cubicBezTo>
                  <a:pt x="992672" y="26099"/>
                  <a:pt x="991529" y="26099"/>
                  <a:pt x="990386" y="26194"/>
                </a:cubicBezTo>
                <a:cubicBezTo>
                  <a:pt x="987414" y="26512"/>
                  <a:pt x="984481" y="27118"/>
                  <a:pt x="981623" y="28004"/>
                </a:cubicBezTo>
                <a:cubicBezTo>
                  <a:pt x="964526" y="33101"/>
                  <a:pt x="951524" y="47046"/>
                  <a:pt x="947638" y="64456"/>
                </a:cubicBezTo>
                <a:cubicBezTo>
                  <a:pt x="941704" y="90998"/>
                  <a:pt x="958411" y="117323"/>
                  <a:pt x="984957" y="123254"/>
                </a:cubicBezTo>
                <a:lnTo>
                  <a:pt x="988957" y="124016"/>
                </a:lnTo>
                <a:lnTo>
                  <a:pt x="992291" y="122968"/>
                </a:lnTo>
                <a:lnTo>
                  <a:pt x="1001816" y="122968"/>
                </a:lnTo>
                <a:cubicBezTo>
                  <a:pt x="1004274" y="122753"/>
                  <a:pt x="1006731" y="122403"/>
                  <a:pt x="1009150" y="121920"/>
                </a:cubicBezTo>
                <a:lnTo>
                  <a:pt x="1010484" y="121920"/>
                </a:lnTo>
                <a:lnTo>
                  <a:pt x="1011817" y="121920"/>
                </a:lnTo>
                <a:lnTo>
                  <a:pt x="1017437" y="119920"/>
                </a:lnTo>
                <a:lnTo>
                  <a:pt x="1018580" y="119444"/>
                </a:lnTo>
                <a:lnTo>
                  <a:pt x="1019723" y="118967"/>
                </a:lnTo>
                <a:lnTo>
                  <a:pt x="1020866" y="118396"/>
                </a:lnTo>
                <a:lnTo>
                  <a:pt x="1023438" y="117062"/>
                </a:lnTo>
                <a:lnTo>
                  <a:pt x="1024200" y="116491"/>
                </a:lnTo>
                <a:cubicBezTo>
                  <a:pt x="1031496" y="110931"/>
                  <a:pt x="1037316" y="103671"/>
                  <a:pt x="1041154" y="95345"/>
                </a:cubicBezTo>
                <a:cubicBezTo>
                  <a:pt x="1041764" y="93613"/>
                  <a:pt x="1041393" y="91690"/>
                  <a:pt x="1040202" y="90297"/>
                </a:cubicBezTo>
                <a:cubicBezTo>
                  <a:pt x="1039135" y="89178"/>
                  <a:pt x="1037649" y="88556"/>
                  <a:pt x="1036106" y="88583"/>
                </a:cubicBezTo>
                <a:lnTo>
                  <a:pt x="1008579" y="88583"/>
                </a:lnTo>
                <a:cubicBezTo>
                  <a:pt x="1005102" y="88583"/>
                  <a:pt x="1002292" y="85768"/>
                  <a:pt x="1002292" y="82296"/>
                </a:cubicBezTo>
                <a:lnTo>
                  <a:pt x="1002292" y="69437"/>
                </a:lnTo>
                <a:cubicBezTo>
                  <a:pt x="1002292" y="69373"/>
                  <a:pt x="1002292" y="69310"/>
                  <a:pt x="1002292" y="69245"/>
                </a:cubicBezTo>
                <a:cubicBezTo>
                  <a:pt x="1002350" y="65826"/>
                  <a:pt x="1005159" y="63097"/>
                  <a:pt x="1008579" y="63151"/>
                </a:cubicBezTo>
                <a:lnTo>
                  <a:pt x="1065729" y="63151"/>
                </a:lnTo>
                <a:lnTo>
                  <a:pt x="1066205" y="63151"/>
                </a:lnTo>
                <a:lnTo>
                  <a:pt x="1066777" y="63151"/>
                </a:lnTo>
                <a:cubicBezTo>
                  <a:pt x="1068139" y="64680"/>
                  <a:pt x="1068672" y="66776"/>
                  <a:pt x="1068205" y="68771"/>
                </a:cubicBezTo>
                <a:lnTo>
                  <a:pt x="1068205" y="80391"/>
                </a:lnTo>
                <a:cubicBezTo>
                  <a:pt x="1068244" y="101700"/>
                  <a:pt x="1059119" y="121997"/>
                  <a:pt x="1043155" y="136112"/>
                </a:cubicBezTo>
                <a:lnTo>
                  <a:pt x="1040869" y="138113"/>
                </a:lnTo>
                <a:lnTo>
                  <a:pt x="1039630" y="139065"/>
                </a:lnTo>
                <a:cubicBezTo>
                  <a:pt x="1038878" y="139697"/>
                  <a:pt x="1038087" y="140270"/>
                  <a:pt x="1037249" y="140780"/>
                </a:cubicBezTo>
                <a:lnTo>
                  <a:pt x="1036011" y="141637"/>
                </a:lnTo>
                <a:lnTo>
                  <a:pt x="1033630" y="143161"/>
                </a:lnTo>
                <a:lnTo>
                  <a:pt x="1032391" y="143923"/>
                </a:lnTo>
                <a:lnTo>
                  <a:pt x="1029915" y="145352"/>
                </a:lnTo>
                <a:lnTo>
                  <a:pt x="1029343" y="145352"/>
                </a:lnTo>
                <a:lnTo>
                  <a:pt x="1025343" y="147257"/>
                </a:lnTo>
                <a:lnTo>
                  <a:pt x="1024676" y="147257"/>
                </a:lnTo>
                <a:lnTo>
                  <a:pt x="1022104" y="148209"/>
                </a:lnTo>
                <a:lnTo>
                  <a:pt x="1020866" y="148209"/>
                </a:lnTo>
                <a:lnTo>
                  <a:pt x="1020104" y="148209"/>
                </a:lnTo>
                <a:lnTo>
                  <a:pt x="1018009" y="148971"/>
                </a:lnTo>
                <a:lnTo>
                  <a:pt x="1017151" y="148971"/>
                </a:lnTo>
                <a:lnTo>
                  <a:pt x="1015913" y="148971"/>
                </a:lnTo>
                <a:lnTo>
                  <a:pt x="1015056" y="148971"/>
                </a:lnTo>
                <a:lnTo>
                  <a:pt x="1013151" y="149447"/>
                </a:lnTo>
                <a:lnTo>
                  <a:pt x="1012103" y="149447"/>
                </a:lnTo>
                <a:lnTo>
                  <a:pt x="1010960" y="149447"/>
                </a:lnTo>
                <a:lnTo>
                  <a:pt x="1009912" y="149447"/>
                </a:lnTo>
                <a:lnTo>
                  <a:pt x="1008103" y="149447"/>
                </a:lnTo>
                <a:lnTo>
                  <a:pt x="1006960" y="149447"/>
                </a:lnTo>
                <a:lnTo>
                  <a:pt x="1005817" y="149447"/>
                </a:lnTo>
                <a:lnTo>
                  <a:pt x="1004578" y="149447"/>
                </a:lnTo>
                <a:lnTo>
                  <a:pt x="1002864" y="149447"/>
                </a:lnTo>
                <a:lnTo>
                  <a:pt x="995720" y="149447"/>
                </a:lnTo>
                <a:cubicBezTo>
                  <a:pt x="993939" y="149511"/>
                  <a:pt x="992167" y="149511"/>
                  <a:pt x="990386" y="149447"/>
                </a:cubicBezTo>
                <a:cubicBezTo>
                  <a:pt x="949171" y="147975"/>
                  <a:pt x="916948" y="113368"/>
                  <a:pt x="918425" y="72152"/>
                </a:cubicBezTo>
                <a:cubicBezTo>
                  <a:pt x="919901" y="30936"/>
                  <a:pt x="954505" y="-1282"/>
                  <a:pt x="995720" y="191"/>
                </a:cubicBezTo>
                <a:close/>
                <a:moveTo>
                  <a:pt x="836558" y="191"/>
                </a:moveTo>
                <a:cubicBezTo>
                  <a:pt x="877801" y="191"/>
                  <a:pt x="911234" y="33625"/>
                  <a:pt x="911234" y="74867"/>
                </a:cubicBezTo>
                <a:cubicBezTo>
                  <a:pt x="911234" y="116109"/>
                  <a:pt x="877801" y="149543"/>
                  <a:pt x="836558" y="149543"/>
                </a:cubicBezTo>
                <a:cubicBezTo>
                  <a:pt x="795315" y="149543"/>
                  <a:pt x="761882" y="116109"/>
                  <a:pt x="761882" y="74867"/>
                </a:cubicBezTo>
                <a:cubicBezTo>
                  <a:pt x="761882" y="33625"/>
                  <a:pt x="795315" y="191"/>
                  <a:pt x="836558" y="191"/>
                </a:cubicBezTo>
                <a:close/>
                <a:moveTo>
                  <a:pt x="200954" y="0"/>
                </a:moveTo>
                <a:cubicBezTo>
                  <a:pt x="242302" y="0"/>
                  <a:pt x="275821" y="33518"/>
                  <a:pt x="275821" y="74867"/>
                </a:cubicBezTo>
                <a:cubicBezTo>
                  <a:pt x="275821" y="116215"/>
                  <a:pt x="242302" y="149733"/>
                  <a:pt x="200954" y="149733"/>
                </a:cubicBezTo>
                <a:cubicBezTo>
                  <a:pt x="159606" y="149733"/>
                  <a:pt x="126088" y="116215"/>
                  <a:pt x="126088" y="74867"/>
                </a:cubicBezTo>
                <a:cubicBezTo>
                  <a:pt x="126088" y="33518"/>
                  <a:pt x="159606" y="0"/>
                  <a:pt x="200954"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a:off x="0" y="4216"/>
            <a:ext cx="877833" cy="877834"/>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875262" y="4217"/>
            <a:ext cx="2629370" cy="877834"/>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rot="8168569">
            <a:off x="275062" y="-2314"/>
            <a:ext cx="340961" cy="887730"/>
          </a:xfrm>
          <a:custGeom>
            <a:avLst/>
            <a:gdLst>
              <a:gd name="connsiteX0" fmla="*/ 0 w 340961"/>
              <a:gd name="connsiteY0" fmla="*/ 887730 h 887730"/>
              <a:gd name="connsiteX1" fmla="*/ 155281 w 340961"/>
              <a:gd name="connsiteY1" fmla="*/ 713592 h 887730"/>
              <a:gd name="connsiteX2" fmla="*/ 0 w 340961"/>
              <a:gd name="connsiteY2" fmla="*/ 713592 h 887730"/>
              <a:gd name="connsiteX3" fmla="*/ 155279 w 340961"/>
              <a:gd name="connsiteY3" fmla="*/ 539455 h 887730"/>
              <a:gd name="connsiteX4" fmla="*/ 2 w 340961"/>
              <a:gd name="connsiteY4" fmla="*/ 539455 h 887730"/>
              <a:gd name="connsiteX5" fmla="*/ 155281 w 340961"/>
              <a:gd name="connsiteY5" fmla="*/ 365319 h 887730"/>
              <a:gd name="connsiteX6" fmla="*/ 3 w 340961"/>
              <a:gd name="connsiteY6" fmla="*/ 365319 h 887730"/>
              <a:gd name="connsiteX7" fmla="*/ 155281 w 340961"/>
              <a:gd name="connsiteY7" fmla="*/ 191183 h 887730"/>
              <a:gd name="connsiteX8" fmla="*/ 0 w 340961"/>
              <a:gd name="connsiteY8" fmla="*/ 191183 h 887730"/>
              <a:gd name="connsiteX9" fmla="*/ 170479 w 340961"/>
              <a:gd name="connsiteY9" fmla="*/ 0 h 887730"/>
              <a:gd name="connsiteX10" fmla="*/ 340958 w 340961"/>
              <a:gd name="connsiteY10" fmla="*/ 191183 h 887730"/>
              <a:gd name="connsiteX11" fmla="*/ 185683 w 340961"/>
              <a:gd name="connsiteY11" fmla="*/ 191183 h 887730"/>
              <a:gd name="connsiteX12" fmla="*/ 340961 w 340961"/>
              <a:gd name="connsiteY12" fmla="*/ 365319 h 887730"/>
              <a:gd name="connsiteX13" fmla="*/ 185682 w 340961"/>
              <a:gd name="connsiteY13" fmla="*/ 365319 h 887730"/>
              <a:gd name="connsiteX14" fmla="*/ 340960 w 340961"/>
              <a:gd name="connsiteY14" fmla="*/ 539455 h 887730"/>
              <a:gd name="connsiteX15" fmla="*/ 185679 w 340961"/>
              <a:gd name="connsiteY15" fmla="*/ 539455 h 887730"/>
              <a:gd name="connsiteX16" fmla="*/ 340959 w 340961"/>
              <a:gd name="connsiteY16" fmla="*/ 713592 h 887730"/>
              <a:gd name="connsiteX17" fmla="*/ 185679 w 340961"/>
              <a:gd name="connsiteY17" fmla="*/ 713592 h 887730"/>
              <a:gd name="connsiteX18" fmla="*/ 340960 w 340961"/>
              <a:gd name="connsiteY18" fmla="*/ 887730 h 887730"/>
            </a:gdLst>
            <a:ahLst/>
            <a:cxnLst/>
            <a:rect l="l" t="t" r="r" b="b"/>
            <a:pathLst>
              <a:path w="340961" h="887730">
                <a:moveTo>
                  <a:pt x="0" y="887730"/>
                </a:moveTo>
                <a:lnTo>
                  <a:pt x="155281" y="713592"/>
                </a:lnTo>
                <a:lnTo>
                  <a:pt x="0" y="713592"/>
                </a:lnTo>
                <a:lnTo>
                  <a:pt x="155279" y="539455"/>
                </a:lnTo>
                <a:lnTo>
                  <a:pt x="2" y="539455"/>
                </a:lnTo>
                <a:lnTo>
                  <a:pt x="155281" y="365319"/>
                </a:lnTo>
                <a:lnTo>
                  <a:pt x="3" y="365319"/>
                </a:lnTo>
                <a:lnTo>
                  <a:pt x="155281" y="191183"/>
                </a:lnTo>
                <a:lnTo>
                  <a:pt x="0" y="191183"/>
                </a:lnTo>
                <a:lnTo>
                  <a:pt x="170479" y="0"/>
                </a:lnTo>
                <a:lnTo>
                  <a:pt x="340958" y="191183"/>
                </a:lnTo>
                <a:lnTo>
                  <a:pt x="185683" y="191183"/>
                </a:lnTo>
                <a:lnTo>
                  <a:pt x="340961" y="365319"/>
                </a:lnTo>
                <a:lnTo>
                  <a:pt x="185682" y="365319"/>
                </a:lnTo>
                <a:lnTo>
                  <a:pt x="340960" y="539455"/>
                </a:lnTo>
                <a:lnTo>
                  <a:pt x="185679" y="539455"/>
                </a:lnTo>
                <a:lnTo>
                  <a:pt x="340959" y="713592"/>
                </a:lnTo>
                <a:lnTo>
                  <a:pt x="185679" y="713592"/>
                </a:lnTo>
                <a:lnTo>
                  <a:pt x="340960" y="887730"/>
                </a:ln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8168569">
            <a:off x="637022" y="722655"/>
            <a:ext cx="340959" cy="191183"/>
          </a:xfrm>
          <a:prstGeom prst="triangle">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982479" y="866"/>
            <a:ext cx="2386725" cy="877834"/>
          </a:xfrm>
          <a:custGeom>
            <a:avLst/>
            <a:gdLst>
              <a:gd name="connsiteX0" fmla="*/ 2236814 w 2386725"/>
              <a:gd name="connsiteY0" fmla="*/ 0 h 877834"/>
              <a:gd name="connsiteX1" fmla="*/ 2386725 w 2386725"/>
              <a:gd name="connsiteY1" fmla="*/ 0 h 877834"/>
              <a:gd name="connsiteX2" fmla="*/ 2386725 w 2386725"/>
              <a:gd name="connsiteY2" fmla="*/ 877834 h 877834"/>
              <a:gd name="connsiteX3" fmla="*/ 2236814 w 2386725"/>
              <a:gd name="connsiteY3" fmla="*/ 877834 h 877834"/>
              <a:gd name="connsiteX4" fmla="*/ 1917267 w 2386725"/>
              <a:gd name="connsiteY4" fmla="*/ 0 h 877834"/>
              <a:gd name="connsiteX5" fmla="*/ 2067178 w 2386725"/>
              <a:gd name="connsiteY5" fmla="*/ 0 h 877834"/>
              <a:gd name="connsiteX6" fmla="*/ 2067178 w 2386725"/>
              <a:gd name="connsiteY6" fmla="*/ 877834 h 877834"/>
              <a:gd name="connsiteX7" fmla="*/ 1917267 w 2386725"/>
              <a:gd name="connsiteY7" fmla="*/ 877834 h 877834"/>
              <a:gd name="connsiteX8" fmla="*/ 1597723 w 2386725"/>
              <a:gd name="connsiteY8" fmla="*/ 0 h 877834"/>
              <a:gd name="connsiteX9" fmla="*/ 1747634 w 2386725"/>
              <a:gd name="connsiteY9" fmla="*/ 0 h 877834"/>
              <a:gd name="connsiteX10" fmla="*/ 1747634 w 2386725"/>
              <a:gd name="connsiteY10" fmla="*/ 877834 h 877834"/>
              <a:gd name="connsiteX11" fmla="*/ 1597723 w 2386725"/>
              <a:gd name="connsiteY11" fmla="*/ 877834 h 877834"/>
              <a:gd name="connsiteX12" fmla="*/ 1278179 w 2386725"/>
              <a:gd name="connsiteY12" fmla="*/ 0 h 877834"/>
              <a:gd name="connsiteX13" fmla="*/ 1428090 w 2386725"/>
              <a:gd name="connsiteY13" fmla="*/ 0 h 877834"/>
              <a:gd name="connsiteX14" fmla="*/ 1428090 w 2386725"/>
              <a:gd name="connsiteY14" fmla="*/ 877834 h 877834"/>
              <a:gd name="connsiteX15" fmla="*/ 1278179 w 2386725"/>
              <a:gd name="connsiteY15" fmla="*/ 877834 h 877834"/>
              <a:gd name="connsiteX16" fmla="*/ 958634 w 2386725"/>
              <a:gd name="connsiteY16" fmla="*/ 0 h 877834"/>
              <a:gd name="connsiteX17" fmla="*/ 1108545 w 2386725"/>
              <a:gd name="connsiteY17" fmla="*/ 0 h 877834"/>
              <a:gd name="connsiteX18" fmla="*/ 1108545 w 2386725"/>
              <a:gd name="connsiteY18" fmla="*/ 877834 h 877834"/>
              <a:gd name="connsiteX19" fmla="*/ 958634 w 2386725"/>
              <a:gd name="connsiteY19" fmla="*/ 877834 h 877834"/>
              <a:gd name="connsiteX20" fmla="*/ 639090 w 2386725"/>
              <a:gd name="connsiteY20" fmla="*/ 0 h 877834"/>
              <a:gd name="connsiteX21" fmla="*/ 789001 w 2386725"/>
              <a:gd name="connsiteY21" fmla="*/ 0 h 877834"/>
              <a:gd name="connsiteX22" fmla="*/ 789001 w 2386725"/>
              <a:gd name="connsiteY22" fmla="*/ 877834 h 877834"/>
              <a:gd name="connsiteX23" fmla="*/ 639090 w 2386725"/>
              <a:gd name="connsiteY23" fmla="*/ 877834 h 877834"/>
              <a:gd name="connsiteX24" fmla="*/ 319545 w 2386725"/>
              <a:gd name="connsiteY24" fmla="*/ 0 h 877834"/>
              <a:gd name="connsiteX25" fmla="*/ 469456 w 2386725"/>
              <a:gd name="connsiteY25" fmla="*/ 0 h 877834"/>
              <a:gd name="connsiteX26" fmla="*/ 469456 w 2386725"/>
              <a:gd name="connsiteY26" fmla="*/ 877834 h 877834"/>
              <a:gd name="connsiteX27" fmla="*/ 319545 w 2386725"/>
              <a:gd name="connsiteY27" fmla="*/ 877834 h 877834"/>
              <a:gd name="connsiteX28" fmla="*/ 0 w 2386725"/>
              <a:gd name="connsiteY28" fmla="*/ 0 h 877834"/>
              <a:gd name="connsiteX29" fmla="*/ 149911 w 2386725"/>
              <a:gd name="connsiteY29" fmla="*/ 0 h 877834"/>
              <a:gd name="connsiteX30" fmla="*/ 149911 w 2386725"/>
              <a:gd name="connsiteY30" fmla="*/ 877834 h 877834"/>
              <a:gd name="connsiteX31" fmla="*/ 0 w 2386725"/>
              <a:gd name="connsiteY31" fmla="*/ 877834 h 877834"/>
            </a:gdLst>
            <a:ahLst/>
            <a:cxnLst/>
            <a:rect l="l" t="t" r="r" b="b"/>
            <a:pathLst>
              <a:path w="2386725" h="877834">
                <a:moveTo>
                  <a:pt x="2236814" y="0"/>
                </a:moveTo>
                <a:lnTo>
                  <a:pt x="2386725" y="0"/>
                </a:lnTo>
                <a:lnTo>
                  <a:pt x="2386725" y="877834"/>
                </a:lnTo>
                <a:lnTo>
                  <a:pt x="2236814" y="877834"/>
                </a:lnTo>
                <a:close/>
                <a:moveTo>
                  <a:pt x="1917267" y="0"/>
                </a:moveTo>
                <a:lnTo>
                  <a:pt x="2067178" y="0"/>
                </a:lnTo>
                <a:lnTo>
                  <a:pt x="2067178" y="877834"/>
                </a:lnTo>
                <a:lnTo>
                  <a:pt x="1917267" y="877834"/>
                </a:lnTo>
                <a:close/>
                <a:moveTo>
                  <a:pt x="1597723" y="0"/>
                </a:moveTo>
                <a:lnTo>
                  <a:pt x="1747634" y="0"/>
                </a:lnTo>
                <a:lnTo>
                  <a:pt x="1747634" y="877834"/>
                </a:lnTo>
                <a:lnTo>
                  <a:pt x="1597723" y="877834"/>
                </a:lnTo>
                <a:close/>
                <a:moveTo>
                  <a:pt x="1278179" y="0"/>
                </a:moveTo>
                <a:lnTo>
                  <a:pt x="1428090" y="0"/>
                </a:lnTo>
                <a:lnTo>
                  <a:pt x="1428090" y="877834"/>
                </a:lnTo>
                <a:lnTo>
                  <a:pt x="1278179" y="877834"/>
                </a:lnTo>
                <a:close/>
                <a:moveTo>
                  <a:pt x="958634" y="0"/>
                </a:moveTo>
                <a:lnTo>
                  <a:pt x="1108545" y="0"/>
                </a:lnTo>
                <a:lnTo>
                  <a:pt x="1108545" y="877834"/>
                </a:lnTo>
                <a:lnTo>
                  <a:pt x="958634" y="877834"/>
                </a:lnTo>
                <a:close/>
                <a:moveTo>
                  <a:pt x="639090" y="0"/>
                </a:moveTo>
                <a:lnTo>
                  <a:pt x="789001" y="0"/>
                </a:lnTo>
                <a:lnTo>
                  <a:pt x="789001" y="877834"/>
                </a:lnTo>
                <a:lnTo>
                  <a:pt x="639090" y="877834"/>
                </a:lnTo>
                <a:close/>
                <a:moveTo>
                  <a:pt x="319545" y="0"/>
                </a:moveTo>
                <a:lnTo>
                  <a:pt x="469456" y="0"/>
                </a:lnTo>
                <a:lnTo>
                  <a:pt x="469456" y="877834"/>
                </a:lnTo>
                <a:lnTo>
                  <a:pt x="319545" y="877834"/>
                </a:lnTo>
                <a:close/>
                <a:moveTo>
                  <a:pt x="0" y="0"/>
                </a:moveTo>
                <a:lnTo>
                  <a:pt x="149911" y="0"/>
                </a:lnTo>
                <a:lnTo>
                  <a:pt x="149911" y="877834"/>
                </a:lnTo>
                <a:lnTo>
                  <a:pt x="0" y="877834"/>
                </a:lnTo>
                <a:close/>
              </a:path>
            </a:pathLst>
          </a:cu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rot="19024520">
            <a:off x="3594759" y="-155303"/>
            <a:ext cx="624669" cy="1188612"/>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4180532" y="4217"/>
            <a:ext cx="408555" cy="408555"/>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4598250" y="4217"/>
            <a:ext cx="877833" cy="877834"/>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5482974" y="4217"/>
            <a:ext cx="428064" cy="870775"/>
          </a:xfrm>
          <a:custGeom>
            <a:avLst/>
            <a:gdLst>
              <a:gd name="connsiteX0" fmla="*/ 1428750 w 1435100"/>
              <a:gd name="connsiteY0" fmla="*/ 0 h 2857500"/>
              <a:gd name="connsiteX1" fmla="*/ 1435100 w 1435100"/>
              <a:gd name="connsiteY1" fmla="*/ 321 h 2857500"/>
              <a:gd name="connsiteX2" fmla="*/ 1435100 w 1435100"/>
              <a:gd name="connsiteY2" fmla="*/ 2857179 h 2857500"/>
              <a:gd name="connsiteX3" fmla="*/ 1428750 w 1435100"/>
              <a:gd name="connsiteY3" fmla="*/ 2857500 h 2857500"/>
              <a:gd name="connsiteX4" fmla="*/ 0 w 1435100"/>
              <a:gd name="connsiteY4" fmla="*/ 1428750 h 2857500"/>
              <a:gd name="connsiteX5" fmla="*/ 1428750 w 1435100"/>
              <a:gd name="connsiteY5" fmla="*/ 0 h 2857500"/>
            </a:gdLst>
            <a:ahLst/>
            <a:cxnLst/>
            <a:rect l="l" t="t" r="r" b="b"/>
            <a:pathLst>
              <a:path w="1435100" h="2857500">
                <a:moveTo>
                  <a:pt x="1428750" y="0"/>
                </a:moveTo>
                <a:lnTo>
                  <a:pt x="1435100" y="321"/>
                </a:lnTo>
                <a:lnTo>
                  <a:pt x="1435100" y="2857179"/>
                </a:lnTo>
                <a:lnTo>
                  <a:pt x="1428750" y="2857500"/>
                </a:lnTo>
                <a:cubicBezTo>
                  <a:pt x="639673" y="2857500"/>
                  <a:pt x="0" y="2217827"/>
                  <a:pt x="0" y="1428750"/>
                </a:cubicBezTo>
                <a:cubicBezTo>
                  <a:pt x="0" y="639673"/>
                  <a:pt x="639673" y="0"/>
                  <a:pt x="1428750" y="0"/>
                </a:cubicBez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5924080" y="0"/>
            <a:ext cx="877834" cy="877834"/>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6169581" y="245501"/>
            <a:ext cx="386832" cy="386832"/>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6796899" y="0"/>
            <a:ext cx="739369" cy="870775"/>
          </a:xfrm>
          <a:prstGeom prst="rtTriangl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7533877" y="143055"/>
            <a:ext cx="2314353" cy="727880"/>
          </a:xfrm>
          <a:custGeom>
            <a:avLst/>
            <a:gdLst>
              <a:gd name="connsiteX0" fmla="*/ 0 w 2314353"/>
              <a:gd name="connsiteY0" fmla="*/ 547880 h 727880"/>
              <a:gd name="connsiteX1" fmla="*/ 2314353 w 2314353"/>
              <a:gd name="connsiteY1" fmla="*/ 547880 h 727880"/>
              <a:gd name="connsiteX2" fmla="*/ 2314353 w 2314353"/>
              <a:gd name="connsiteY2" fmla="*/ 727880 h 727880"/>
              <a:gd name="connsiteX3" fmla="*/ 0 w 2314353"/>
              <a:gd name="connsiteY3" fmla="*/ 727880 h 727880"/>
              <a:gd name="connsiteX4" fmla="*/ 0 w 2314353"/>
              <a:gd name="connsiteY4" fmla="*/ 332824 h 727880"/>
              <a:gd name="connsiteX5" fmla="*/ 2314353 w 2314353"/>
              <a:gd name="connsiteY5" fmla="*/ 332824 h 727880"/>
              <a:gd name="connsiteX6" fmla="*/ 2314353 w 2314353"/>
              <a:gd name="connsiteY6" fmla="*/ 440824 h 727880"/>
              <a:gd name="connsiteX7" fmla="*/ 0 w 2314353"/>
              <a:gd name="connsiteY7" fmla="*/ 440824 h 727880"/>
              <a:gd name="connsiteX8" fmla="*/ 0 w 2314353"/>
              <a:gd name="connsiteY8" fmla="*/ 153769 h 727880"/>
              <a:gd name="connsiteX9" fmla="*/ 2314353 w 2314353"/>
              <a:gd name="connsiteY9" fmla="*/ 153769 h 727880"/>
              <a:gd name="connsiteX10" fmla="*/ 2314353 w 2314353"/>
              <a:gd name="connsiteY10" fmla="*/ 225769 h 727880"/>
              <a:gd name="connsiteX11" fmla="*/ 0 w 2314353"/>
              <a:gd name="connsiteY11" fmla="*/ 225769 h 727880"/>
              <a:gd name="connsiteX12" fmla="*/ 0 w 2314353"/>
              <a:gd name="connsiteY12" fmla="*/ 0 h 727880"/>
              <a:gd name="connsiteX13" fmla="*/ 2314353 w 2314353"/>
              <a:gd name="connsiteY13" fmla="*/ 0 h 727880"/>
              <a:gd name="connsiteX14" fmla="*/ 2314353 w 2314353"/>
              <a:gd name="connsiteY14" fmla="*/ 46714 h 727880"/>
              <a:gd name="connsiteX15" fmla="*/ 0 w 2314353"/>
              <a:gd name="connsiteY15" fmla="*/ 46714 h 727880"/>
            </a:gdLst>
            <a:ahLst/>
            <a:cxnLst/>
            <a:rect l="l" t="t" r="r" b="b"/>
            <a:pathLst>
              <a:path w="2314353" h="727880">
                <a:moveTo>
                  <a:pt x="0" y="547880"/>
                </a:moveTo>
                <a:lnTo>
                  <a:pt x="2314353" y="547880"/>
                </a:lnTo>
                <a:lnTo>
                  <a:pt x="2314353" y="727880"/>
                </a:lnTo>
                <a:lnTo>
                  <a:pt x="0" y="727880"/>
                </a:lnTo>
                <a:close/>
                <a:moveTo>
                  <a:pt x="0" y="332824"/>
                </a:moveTo>
                <a:lnTo>
                  <a:pt x="2314353" y="332824"/>
                </a:lnTo>
                <a:lnTo>
                  <a:pt x="2314353" y="440824"/>
                </a:lnTo>
                <a:lnTo>
                  <a:pt x="0" y="440824"/>
                </a:lnTo>
                <a:close/>
                <a:moveTo>
                  <a:pt x="0" y="153769"/>
                </a:moveTo>
                <a:lnTo>
                  <a:pt x="2314353" y="153769"/>
                </a:lnTo>
                <a:lnTo>
                  <a:pt x="2314353" y="225769"/>
                </a:lnTo>
                <a:lnTo>
                  <a:pt x="0" y="225769"/>
                </a:lnTo>
                <a:close/>
                <a:moveTo>
                  <a:pt x="0" y="0"/>
                </a:moveTo>
                <a:lnTo>
                  <a:pt x="2314353" y="0"/>
                </a:lnTo>
                <a:lnTo>
                  <a:pt x="2314353" y="46714"/>
                </a:lnTo>
                <a:lnTo>
                  <a:pt x="0" y="46714"/>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0" y="5939448"/>
            <a:ext cx="5329563" cy="1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5400000" flipV="1">
            <a:off x="5077943" y="5425249"/>
            <a:ext cx="502332" cy="539381"/>
          </a:xfrm>
          <a:prstGeom prst="arc">
            <a:avLst>
              <a:gd name="adj1" fmla="val 16358823"/>
              <a:gd name="adj2" fmla="val 0"/>
            </a:avLst>
          </a:prstGeom>
          <a:noFill/>
          <a:ln w="254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6200000">
            <a:off x="10670052" y="2293338"/>
            <a:ext cx="2968029" cy="129452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16200000">
            <a:off x="11140029" y="2606137"/>
            <a:ext cx="2028074" cy="668922"/>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a:off x="11322174" y="2710962"/>
            <a:ext cx="1663786" cy="45927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a:off x="10814011" y="2393960"/>
            <a:ext cx="2680111" cy="109327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16200000">
            <a:off x="11511201" y="2826200"/>
            <a:ext cx="1285731" cy="228799"/>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16200000">
            <a:off x="10954311" y="2480213"/>
            <a:ext cx="2399511" cy="889443"/>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6575876" y="5741126"/>
            <a:ext cx="1212245" cy="330091"/>
          </a:xfrm>
          <a:prstGeom prst="roundRect">
            <a:avLst>
              <a:gd name="adj" fmla="val 50000"/>
            </a:avLst>
          </a:prstGeom>
          <a:solidFill>
            <a:schemeClr val="bg1"/>
          </a:solidFill>
          <a:ln w="6350"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a:off x="5784883" y="5741126"/>
            <a:ext cx="1537354" cy="330091"/>
          </a:xfrm>
          <a:prstGeom prst="roundRect">
            <a:avLst>
              <a:gd name="adj" fmla="val 50000"/>
            </a:avLst>
          </a:prstGeom>
          <a:solidFill>
            <a:schemeClr val="accent1"/>
          </a:solidFill>
          <a:ln w="6350" cap="flat">
            <a:noFill/>
            <a:miter/>
          </a:ln>
        </p:spPr>
        <p:txBody>
          <a:bodyPr vert="horz" wrap="square" lIns="91440" tIns="45720" rIns="91440" bIns="45720" rtlCol="0" anchor="ctr"/>
          <a:lstStyle/>
          <a:p>
            <a:pPr algn="l">
              <a:lnSpc>
                <a:spcPct val="110000"/>
              </a:lnSpc>
            </a:pPr>
            <a:endParaRPr kumimoji="1" lang="zh-CN" altLang="en-US"/>
          </a:p>
        </p:txBody>
      </p:sp>
      <p:sp>
        <p:nvSpPr>
          <p:cNvPr id="28" name="标题 1"/>
          <p:cNvSpPr txBox="1"/>
          <p:nvPr/>
        </p:nvSpPr>
        <p:spPr>
          <a:xfrm>
            <a:off x="7434722" y="5803410"/>
            <a:ext cx="205459" cy="205523"/>
          </a:xfrm>
          <a:custGeom>
            <a:avLst/>
            <a:gdLst>
              <a:gd name="connsiteX0" fmla="*/ 243681 w 249794"/>
              <a:gd name="connsiteY0" fmla="*/ 213836 h 249872"/>
              <a:gd name="connsiteX1" fmla="*/ 182086 w 249794"/>
              <a:gd name="connsiteY1" fmla="*/ 152241 h 249872"/>
              <a:gd name="connsiteX2" fmla="*/ 168751 w 249794"/>
              <a:gd name="connsiteY2" fmla="*/ 29051 h 249872"/>
              <a:gd name="connsiteX3" fmla="*/ 29051 w 249794"/>
              <a:gd name="connsiteY3" fmla="*/ 29051 h 249872"/>
              <a:gd name="connsiteX4" fmla="*/ 29051 w 249794"/>
              <a:gd name="connsiteY4" fmla="*/ 168751 h 249872"/>
              <a:gd name="connsiteX5" fmla="*/ 152241 w 249794"/>
              <a:gd name="connsiteY5" fmla="*/ 182086 h 249872"/>
              <a:gd name="connsiteX6" fmla="*/ 213836 w 249794"/>
              <a:gd name="connsiteY6" fmla="*/ 243681 h 249872"/>
              <a:gd name="connsiteX7" fmla="*/ 243046 w 249794"/>
              <a:gd name="connsiteY7" fmla="*/ 243681 h 249872"/>
              <a:gd name="connsiteX8" fmla="*/ 243681 w 249794"/>
              <a:gd name="connsiteY8" fmla="*/ 213836 h 249872"/>
              <a:gd name="connsiteX9" fmla="*/ 154781 w 249794"/>
              <a:gd name="connsiteY9" fmla="*/ 43656 h 249872"/>
              <a:gd name="connsiteX10" fmla="*/ 154781 w 249794"/>
              <a:gd name="connsiteY10" fmla="*/ 154146 h 249872"/>
              <a:gd name="connsiteX11" fmla="*/ 44291 w 249794"/>
              <a:gd name="connsiteY11" fmla="*/ 154146 h 249872"/>
              <a:gd name="connsiteX12" fmla="*/ 44291 w 249794"/>
              <a:gd name="connsiteY12" fmla="*/ 43656 h 249872"/>
              <a:gd name="connsiteX13" fmla="*/ 154781 w 249794"/>
              <a:gd name="connsiteY13" fmla="*/ 43656 h 249872"/>
            </a:gdLst>
            <a:ahLst/>
            <a:cxnLst/>
            <a:rect l="l" t="t" r="r" b="b"/>
            <a:pathLst>
              <a:path w="249794" h="249872">
                <a:moveTo>
                  <a:pt x="243681" y="213836"/>
                </a:moveTo>
                <a:lnTo>
                  <a:pt x="182086" y="152241"/>
                </a:lnTo>
                <a:cubicBezTo>
                  <a:pt x="206851" y="114141"/>
                  <a:pt x="202406" y="62706"/>
                  <a:pt x="168751" y="29051"/>
                </a:cubicBezTo>
                <a:cubicBezTo>
                  <a:pt x="130016" y="-9684"/>
                  <a:pt x="67786" y="-9684"/>
                  <a:pt x="29051" y="29051"/>
                </a:cubicBezTo>
                <a:cubicBezTo>
                  <a:pt x="-9684" y="67786"/>
                  <a:pt x="-9684" y="130016"/>
                  <a:pt x="29051" y="168751"/>
                </a:cubicBezTo>
                <a:cubicBezTo>
                  <a:pt x="62706" y="202406"/>
                  <a:pt x="114141" y="206216"/>
                  <a:pt x="152241" y="182086"/>
                </a:cubicBezTo>
                <a:lnTo>
                  <a:pt x="213836" y="243681"/>
                </a:lnTo>
                <a:cubicBezTo>
                  <a:pt x="222091" y="251936"/>
                  <a:pt x="234791" y="251936"/>
                  <a:pt x="243046" y="243681"/>
                </a:cubicBezTo>
                <a:cubicBezTo>
                  <a:pt x="251936" y="234791"/>
                  <a:pt x="251936" y="222091"/>
                  <a:pt x="243681" y="213836"/>
                </a:cubicBezTo>
                <a:close/>
                <a:moveTo>
                  <a:pt x="154781" y="43656"/>
                </a:moveTo>
                <a:cubicBezTo>
                  <a:pt x="185261" y="74136"/>
                  <a:pt x="185261" y="123666"/>
                  <a:pt x="154781" y="154146"/>
                </a:cubicBezTo>
                <a:cubicBezTo>
                  <a:pt x="124301" y="184626"/>
                  <a:pt x="74771" y="184626"/>
                  <a:pt x="44291" y="154146"/>
                </a:cubicBezTo>
                <a:cubicBezTo>
                  <a:pt x="13811" y="123666"/>
                  <a:pt x="13811" y="74136"/>
                  <a:pt x="44291" y="43656"/>
                </a:cubicBezTo>
                <a:cubicBezTo>
                  <a:pt x="74771" y="13176"/>
                  <a:pt x="124301" y="13176"/>
                  <a:pt x="154781" y="43656"/>
                </a:cubicBezTo>
                <a:close/>
              </a:path>
            </a:pathLst>
          </a:custGeom>
          <a:solidFill>
            <a:schemeClr val="tx1"/>
          </a:solidFill>
          <a:ln w="6350"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5894403" y="5784415"/>
            <a:ext cx="1318315" cy="243514"/>
          </a:xfrm>
          <a:prstGeom prst="rect">
            <a:avLst/>
          </a:prstGeom>
          <a:noFill/>
          <a:ln>
            <a:noFill/>
          </a:ln>
        </p:spPr>
        <p:txBody>
          <a:bodyPr vert="horz" wrap="square" lIns="0" tIns="0" rIns="0" bIns="0" rtlCol="0" anchor="ctr"/>
          <a:lstStyle/>
          <a:p>
            <a:pPr algn="ctr">
              <a:lnSpc>
                <a:spcPct val="100000"/>
              </a:lnSpc>
            </a:pPr>
            <a:r>
              <a:rPr kumimoji="1" lang="en-US" altLang="zh-CN" sz="1000">
                <a:ln w="12700">
                  <a:noFill/>
                </a:ln>
                <a:solidFill>
                  <a:srgbClr val="FFFFFF">
                    <a:alpha val="100000"/>
                  </a:srgbClr>
                </a:solidFill>
                <a:latin typeface="OPPOSans R"/>
                <a:ea typeface="OPPOSans R"/>
                <a:cs typeface="OPPOSans R"/>
              </a:rPr>
              <a:t>PowerPoint design</a:t>
            </a:r>
            <a:endParaRPr kumimoji="1" lang="zh-CN" altLang="en-US"/>
          </a:p>
        </p:txBody>
      </p:sp>
      <p:sp>
        <p:nvSpPr>
          <p:cNvPr id="30" name="标题 1"/>
          <p:cNvSpPr txBox="1"/>
          <p:nvPr/>
        </p:nvSpPr>
        <p:spPr>
          <a:xfrm flipH="1" flipV="1">
            <a:off x="-12700" y="876087"/>
            <a:ext cx="9848230" cy="4116238"/>
          </a:xfrm>
          <a:prstGeom prst="round1Rect">
            <a:avLst>
              <a:gd name="adj" fmla="val 2833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a:off x="9238125" y="1433826"/>
            <a:ext cx="1228797" cy="204907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32" name="标题 1"/>
          <p:cNvSpPr txBox="1"/>
          <p:nvPr/>
        </p:nvSpPr>
        <p:spPr>
          <a:xfrm>
            <a:off x="1120029" y="4113400"/>
            <a:ext cx="1811112" cy="416560"/>
          </a:xfrm>
          <a:prstGeom prst="rect">
            <a:avLst/>
          </a:prstGeom>
          <a:solidFill>
            <a:schemeClr val="accent1"/>
          </a:solidFill>
          <a:ln w="6350" cap="sq">
            <a:solidFill>
              <a:schemeClr val="bg1">
                <a:lumMod val="95000"/>
              </a:schemeClr>
            </a:solidFill>
            <a:miter/>
          </a:ln>
          <a:effectLst>
            <a:outerShdw blurRad="76200" dist="50800" dir="5400000" algn="t" rotWithShape="0">
              <a:schemeClr val="accent1">
                <a:alpha val="18000"/>
              </a:schemeClr>
            </a:outerShdw>
          </a:effectLst>
        </p:spPr>
        <p:txBody>
          <a:bodyPr vert="horz" wrap="square" lIns="91440" tIns="45720" rIns="91440" bIns="45720" rtlCol="0" anchor="t"/>
          <a:lstStyle/>
          <a:p>
            <a:pPr algn="ctr">
              <a:lnSpc>
                <a:spcPct val="110000"/>
              </a:lnSpc>
            </a:pPr>
            <a:endParaRPr kumimoji="1" lang="zh-CN" altLang="en-US"/>
          </a:p>
        </p:txBody>
      </p:sp>
      <p:sp>
        <p:nvSpPr>
          <p:cNvPr id="33" name="标题 1"/>
          <p:cNvSpPr txBox="1"/>
          <p:nvPr/>
        </p:nvSpPr>
        <p:spPr>
          <a:xfrm rot="21540000">
            <a:off x="1364723" y="4113029"/>
            <a:ext cx="1994749" cy="430673"/>
          </a:xfrm>
          <a:prstGeom prst="rect">
            <a:avLst/>
          </a:prstGeom>
          <a:noFill/>
          <a:ln>
            <a:noFill/>
          </a:ln>
        </p:spPr>
        <p:txBody>
          <a:bodyPr vert="horz" wrap="square" lIns="0" tIns="0" rIns="0" bIns="0" rtlCol="0" anchor="t"/>
          <a:lstStyle/>
          <a:p>
            <a:pPr algn="l">
              <a:lnSpc>
                <a:spcPct val="110000"/>
              </a:lnSpc>
            </a:pPr>
            <a:r>
              <a:rPr kumimoji="1" lang="en-US" altLang="zh-CN" sz="1200">
                <a:ln w="12700">
                  <a:noFill/>
                </a:ln>
                <a:solidFill>
                  <a:srgbClr val="FFFFFF">
                    <a:alpha val="100000"/>
                  </a:srgbClr>
                </a:solidFill>
                <a:latin typeface="OPPOSans R"/>
                <a:ea typeface="OPPOSans R"/>
                <a:cs typeface="OPPOSans R"/>
              </a:rPr>
              <a:t>DC328536 ZHONGYUZHANG</a:t>
            </a:r>
            <a:endParaRPr kumimoji="1" lang="zh-CN" altLang="en-US"/>
          </a:p>
        </p:txBody>
      </p:sp>
      <p:sp>
        <p:nvSpPr>
          <p:cNvPr id="34" name="标题 1"/>
          <p:cNvSpPr txBox="1"/>
          <p:nvPr/>
        </p:nvSpPr>
        <p:spPr>
          <a:xfrm>
            <a:off x="1326467" y="4213958"/>
            <a:ext cx="774504" cy="215444"/>
          </a:xfrm>
          <a:prstGeom prst="rect">
            <a:avLst/>
          </a:prstGeom>
          <a:noFill/>
          <a:ln>
            <a:noFill/>
          </a:ln>
        </p:spPr>
        <p:txBody>
          <a:bodyPr vert="horz" wrap="square" lIns="0" tIns="0" rIns="0" bIns="0" rtlCol="0" anchor="t"/>
          <a:lstStyle/>
          <a:p>
            <a:pPr algn="l">
              <a:lnSpc>
                <a:spcPct val="110000"/>
              </a:lnSpc>
            </a:pPr>
            <a:endParaRPr kumimoji="1" lang="zh-CN" altLang="en-US"/>
          </a:p>
        </p:txBody>
      </p:sp>
      <p:sp>
        <p:nvSpPr>
          <p:cNvPr id="35" name="标题 1"/>
          <p:cNvSpPr txBox="1"/>
          <p:nvPr/>
        </p:nvSpPr>
        <p:spPr>
          <a:xfrm>
            <a:off x="3089877" y="4113400"/>
            <a:ext cx="1811112" cy="416560"/>
          </a:xfrm>
          <a:prstGeom prst="rect">
            <a:avLst/>
          </a:prstGeom>
          <a:solidFill>
            <a:schemeClr val="accent2"/>
          </a:solidFill>
          <a:ln w="6350" cap="sq">
            <a:solidFill>
              <a:schemeClr val="bg1">
                <a:lumMod val="95000"/>
              </a:schemeClr>
            </a:solidFill>
            <a:miter/>
          </a:ln>
          <a:effectLst>
            <a:outerShdw blurRad="76200" dist="50800" dir="5400000" algn="t" rotWithShape="0">
              <a:schemeClr val="accent1">
                <a:alpha val="18000"/>
              </a:schemeClr>
            </a:outerShdw>
          </a:effectLst>
        </p:spPr>
        <p:txBody>
          <a:bodyPr vert="horz" wrap="square" lIns="91440" tIns="45720" rIns="91440" bIns="45720" rtlCol="0" anchor="t"/>
          <a:lstStyle/>
          <a:p>
            <a:pPr algn="ctr">
              <a:lnSpc>
                <a:spcPct val="110000"/>
              </a:lnSpc>
            </a:pPr>
            <a:endParaRPr kumimoji="1" lang="zh-CN" altLang="en-US"/>
          </a:p>
        </p:txBody>
      </p:sp>
      <p:sp>
        <p:nvSpPr>
          <p:cNvPr id="36" name="标题 1"/>
          <p:cNvSpPr txBox="1"/>
          <p:nvPr/>
        </p:nvSpPr>
        <p:spPr>
          <a:xfrm>
            <a:off x="3940387" y="4213958"/>
            <a:ext cx="974405" cy="215444"/>
          </a:xfrm>
          <a:prstGeom prst="rect">
            <a:avLst/>
          </a:prstGeom>
          <a:noFill/>
          <a:ln>
            <a:noFill/>
          </a:ln>
        </p:spPr>
        <p:txBody>
          <a:bodyPr vert="horz" wrap="square" lIns="0" tIns="0" rIns="0" bIns="0" rtlCol="0" anchor="t"/>
          <a:lstStyle/>
          <a:p>
            <a:pPr algn="l">
              <a:lnSpc>
                <a:spcPct val="110000"/>
              </a:lnSpc>
            </a:pPr>
            <a:r>
              <a:rPr kumimoji="1" lang="en-US" altLang="zh-CN" sz="1400">
                <a:ln w="12700">
                  <a:noFill/>
                </a:ln>
                <a:solidFill>
                  <a:srgbClr val="FFFFFF">
                    <a:alpha val="100000"/>
                  </a:srgbClr>
                </a:solidFill>
                <a:latin typeface="OPPOSans R"/>
                <a:ea typeface="OPPOSans R"/>
                <a:cs typeface="OPPOSans R"/>
              </a:rPr>
              <a:t>2025.5</a:t>
            </a:r>
            <a:endParaRPr kumimoji="1" lang="zh-CN" altLang="en-US"/>
          </a:p>
        </p:txBody>
      </p:sp>
      <p:sp>
        <p:nvSpPr>
          <p:cNvPr id="37" name="标题 1"/>
          <p:cNvSpPr txBox="1"/>
          <p:nvPr/>
        </p:nvSpPr>
        <p:spPr>
          <a:xfrm>
            <a:off x="3308784" y="4213958"/>
            <a:ext cx="622169" cy="215444"/>
          </a:xfrm>
          <a:prstGeom prst="rect">
            <a:avLst/>
          </a:prstGeom>
          <a:noFill/>
          <a:ln>
            <a:noFill/>
          </a:ln>
        </p:spPr>
        <p:txBody>
          <a:bodyPr vert="horz" wrap="square" lIns="0" tIns="0" rIns="0" bIns="0" rtlCol="0" anchor="t"/>
          <a:lstStyle/>
          <a:p>
            <a:pPr algn="l">
              <a:lnSpc>
                <a:spcPct val="110000"/>
              </a:lnSpc>
            </a:pPr>
            <a:r>
              <a:rPr kumimoji="1" lang="en-US" altLang="zh-CN" sz="1400">
                <a:ln w="12700">
                  <a:noFill/>
                </a:ln>
                <a:solidFill>
                  <a:srgbClr val="FFFFFF">
                    <a:alpha val="100000"/>
                  </a:srgbClr>
                </a:solidFill>
                <a:latin typeface="HelloFont WenYiHei"/>
                <a:ea typeface="HelloFont WenYiHei"/>
                <a:cs typeface="HelloFont WenYiHei"/>
              </a:rPr>
              <a:t>date</a:t>
            </a:r>
            <a:endParaRPr kumimoji="1" lang="zh-CN" altLang="en-US"/>
          </a:p>
        </p:txBody>
      </p:sp>
      <p:sp>
        <p:nvSpPr>
          <p:cNvPr id="38" name="标题 1"/>
          <p:cNvSpPr txBox="1"/>
          <p:nvPr/>
        </p:nvSpPr>
        <p:spPr>
          <a:xfrm flipH="1">
            <a:off x="5329109" y="4124690"/>
            <a:ext cx="918065" cy="416947"/>
          </a:xfrm>
          <a:custGeom>
            <a:avLst/>
            <a:gdLst>
              <a:gd name="connsiteX0" fmla="*/ 651510 w 765810"/>
              <a:gd name="connsiteY0" fmla="*/ 253093 h 347799"/>
              <a:gd name="connsiteX1" fmla="*/ 543741 w 765810"/>
              <a:gd name="connsiteY1" fmla="*/ 318407 h 347799"/>
              <a:gd name="connsiteX2" fmla="*/ 435973 w 765810"/>
              <a:gd name="connsiteY2" fmla="*/ 253093 h 347799"/>
              <a:gd name="connsiteX3" fmla="*/ 329837 w 765810"/>
              <a:gd name="connsiteY3" fmla="*/ 318407 h 347799"/>
              <a:gd name="connsiteX4" fmla="*/ 222069 w 765810"/>
              <a:gd name="connsiteY4" fmla="*/ 253093 h 347799"/>
              <a:gd name="connsiteX5" fmla="*/ 114300 w 765810"/>
              <a:gd name="connsiteY5" fmla="*/ 318407 h 347799"/>
              <a:gd name="connsiteX6" fmla="*/ 13063 w 765810"/>
              <a:gd name="connsiteY6" fmla="*/ 256358 h 347799"/>
              <a:gd name="connsiteX7" fmla="*/ 0 w 765810"/>
              <a:gd name="connsiteY7" fmla="*/ 277586 h 347799"/>
              <a:gd name="connsiteX8" fmla="*/ 114300 w 765810"/>
              <a:gd name="connsiteY8" fmla="*/ 347799 h 347799"/>
              <a:gd name="connsiteX9" fmla="*/ 222069 w 765810"/>
              <a:gd name="connsiteY9" fmla="*/ 282484 h 347799"/>
              <a:gd name="connsiteX10" fmla="*/ 329837 w 765810"/>
              <a:gd name="connsiteY10" fmla="*/ 347799 h 347799"/>
              <a:gd name="connsiteX11" fmla="*/ 435973 w 765810"/>
              <a:gd name="connsiteY11" fmla="*/ 282484 h 347799"/>
              <a:gd name="connsiteX12" fmla="*/ 543741 w 765810"/>
              <a:gd name="connsiteY12" fmla="*/ 347799 h 347799"/>
              <a:gd name="connsiteX13" fmla="*/ 651510 w 765810"/>
              <a:gd name="connsiteY13" fmla="*/ 282484 h 347799"/>
              <a:gd name="connsiteX14" fmla="*/ 752747 w 765810"/>
              <a:gd name="connsiteY14" fmla="*/ 342900 h 347799"/>
              <a:gd name="connsiteX15" fmla="*/ 765810 w 765810"/>
              <a:gd name="connsiteY15" fmla="*/ 321673 h 347799"/>
              <a:gd name="connsiteX16" fmla="*/ 651510 w 765810"/>
              <a:gd name="connsiteY16" fmla="*/ 125730 h 347799"/>
              <a:gd name="connsiteX17" fmla="*/ 543741 w 765810"/>
              <a:gd name="connsiteY17" fmla="*/ 191044 h 347799"/>
              <a:gd name="connsiteX18" fmla="*/ 435973 w 765810"/>
              <a:gd name="connsiteY18" fmla="*/ 125730 h 347799"/>
              <a:gd name="connsiteX19" fmla="*/ 329837 w 765810"/>
              <a:gd name="connsiteY19" fmla="*/ 191044 h 347799"/>
              <a:gd name="connsiteX20" fmla="*/ 222069 w 765810"/>
              <a:gd name="connsiteY20" fmla="*/ 125730 h 347799"/>
              <a:gd name="connsiteX21" fmla="*/ 114300 w 765810"/>
              <a:gd name="connsiteY21" fmla="*/ 191044 h 347799"/>
              <a:gd name="connsiteX22" fmla="*/ 13063 w 765810"/>
              <a:gd name="connsiteY22" fmla="*/ 130629 h 347799"/>
              <a:gd name="connsiteX23" fmla="*/ 0 w 765810"/>
              <a:gd name="connsiteY23" fmla="*/ 151856 h 347799"/>
              <a:gd name="connsiteX24" fmla="*/ 114300 w 765810"/>
              <a:gd name="connsiteY24" fmla="*/ 220436 h 347799"/>
              <a:gd name="connsiteX25" fmla="*/ 222069 w 765810"/>
              <a:gd name="connsiteY25" fmla="*/ 155122 h 347799"/>
              <a:gd name="connsiteX26" fmla="*/ 329837 w 765810"/>
              <a:gd name="connsiteY26" fmla="*/ 220436 h 347799"/>
              <a:gd name="connsiteX27" fmla="*/ 435973 w 765810"/>
              <a:gd name="connsiteY27" fmla="*/ 155122 h 347799"/>
              <a:gd name="connsiteX28" fmla="*/ 543741 w 765810"/>
              <a:gd name="connsiteY28" fmla="*/ 220436 h 347799"/>
              <a:gd name="connsiteX29" fmla="*/ 651510 w 765810"/>
              <a:gd name="connsiteY29" fmla="*/ 155122 h 347799"/>
              <a:gd name="connsiteX30" fmla="*/ 752747 w 765810"/>
              <a:gd name="connsiteY30" fmla="*/ 217170 h 347799"/>
              <a:gd name="connsiteX31" fmla="*/ 765810 w 765810"/>
              <a:gd name="connsiteY31" fmla="*/ 195943 h 347799"/>
              <a:gd name="connsiteX32" fmla="*/ 651510 w 765810"/>
              <a:gd name="connsiteY32" fmla="*/ 0 h 347799"/>
              <a:gd name="connsiteX33" fmla="*/ 543741 w 765810"/>
              <a:gd name="connsiteY33" fmla="*/ 65314 h 347799"/>
              <a:gd name="connsiteX34" fmla="*/ 435973 w 765810"/>
              <a:gd name="connsiteY34" fmla="*/ 0 h 347799"/>
              <a:gd name="connsiteX35" fmla="*/ 329837 w 765810"/>
              <a:gd name="connsiteY35" fmla="*/ 65314 h 347799"/>
              <a:gd name="connsiteX36" fmla="*/ 222069 w 765810"/>
              <a:gd name="connsiteY36" fmla="*/ 0 h 347799"/>
              <a:gd name="connsiteX37" fmla="*/ 114300 w 765810"/>
              <a:gd name="connsiteY37" fmla="*/ 65314 h 347799"/>
              <a:gd name="connsiteX38" fmla="*/ 13063 w 765810"/>
              <a:gd name="connsiteY38" fmla="*/ 3265 h 347799"/>
              <a:gd name="connsiteX39" fmla="*/ 0 w 765810"/>
              <a:gd name="connsiteY39" fmla="*/ 24493 h 347799"/>
              <a:gd name="connsiteX40" fmla="*/ 114300 w 765810"/>
              <a:gd name="connsiteY40" fmla="*/ 93073 h 347799"/>
              <a:gd name="connsiteX41" fmla="*/ 222069 w 765810"/>
              <a:gd name="connsiteY41" fmla="*/ 27758 h 347799"/>
              <a:gd name="connsiteX42" fmla="*/ 329837 w 765810"/>
              <a:gd name="connsiteY42" fmla="*/ 93073 h 347799"/>
              <a:gd name="connsiteX43" fmla="*/ 435973 w 765810"/>
              <a:gd name="connsiteY43" fmla="*/ 27758 h 347799"/>
              <a:gd name="connsiteX44" fmla="*/ 543741 w 765810"/>
              <a:gd name="connsiteY44" fmla="*/ 93073 h 347799"/>
              <a:gd name="connsiteX45" fmla="*/ 651510 w 765810"/>
              <a:gd name="connsiteY45" fmla="*/ 27758 h 347799"/>
              <a:gd name="connsiteX46" fmla="*/ 752747 w 765810"/>
              <a:gd name="connsiteY46" fmla="*/ 89807 h 347799"/>
              <a:gd name="connsiteX47" fmla="*/ 765810 w 765810"/>
              <a:gd name="connsiteY47" fmla="*/ 68580 h 347799"/>
            </a:gdLst>
            <a:ahLst/>
            <a:cxnLst/>
            <a:rect l="l" t="t" r="r" b="b"/>
            <a:pathLst>
              <a:path w="765810" h="347799">
                <a:moveTo>
                  <a:pt x="651510" y="253093"/>
                </a:moveTo>
                <a:lnTo>
                  <a:pt x="543741" y="318407"/>
                </a:lnTo>
                <a:lnTo>
                  <a:pt x="435973" y="253093"/>
                </a:lnTo>
                <a:lnTo>
                  <a:pt x="329837" y="318407"/>
                </a:lnTo>
                <a:lnTo>
                  <a:pt x="222069" y="253093"/>
                </a:lnTo>
                <a:lnTo>
                  <a:pt x="114300" y="318407"/>
                </a:lnTo>
                <a:lnTo>
                  <a:pt x="13063" y="256358"/>
                </a:lnTo>
                <a:lnTo>
                  <a:pt x="0" y="277586"/>
                </a:lnTo>
                <a:lnTo>
                  <a:pt x="114300" y="347799"/>
                </a:lnTo>
                <a:lnTo>
                  <a:pt x="222069" y="282484"/>
                </a:lnTo>
                <a:lnTo>
                  <a:pt x="329837" y="347799"/>
                </a:lnTo>
                <a:lnTo>
                  <a:pt x="435973" y="282484"/>
                </a:lnTo>
                <a:lnTo>
                  <a:pt x="543741" y="347799"/>
                </a:lnTo>
                <a:lnTo>
                  <a:pt x="651510" y="282484"/>
                </a:lnTo>
                <a:lnTo>
                  <a:pt x="752747" y="342900"/>
                </a:lnTo>
                <a:lnTo>
                  <a:pt x="765810" y="321673"/>
                </a:lnTo>
                <a:close/>
                <a:moveTo>
                  <a:pt x="651510" y="125730"/>
                </a:moveTo>
                <a:lnTo>
                  <a:pt x="543741" y="191044"/>
                </a:lnTo>
                <a:lnTo>
                  <a:pt x="435973" y="125730"/>
                </a:lnTo>
                <a:lnTo>
                  <a:pt x="329837" y="191044"/>
                </a:lnTo>
                <a:lnTo>
                  <a:pt x="222069" y="125730"/>
                </a:lnTo>
                <a:lnTo>
                  <a:pt x="114300" y="191044"/>
                </a:lnTo>
                <a:lnTo>
                  <a:pt x="13063" y="130629"/>
                </a:lnTo>
                <a:lnTo>
                  <a:pt x="0" y="151856"/>
                </a:lnTo>
                <a:lnTo>
                  <a:pt x="114300" y="220436"/>
                </a:lnTo>
                <a:lnTo>
                  <a:pt x="222069" y="155122"/>
                </a:lnTo>
                <a:lnTo>
                  <a:pt x="329837" y="220436"/>
                </a:lnTo>
                <a:lnTo>
                  <a:pt x="435973" y="155122"/>
                </a:lnTo>
                <a:lnTo>
                  <a:pt x="543741" y="220436"/>
                </a:lnTo>
                <a:lnTo>
                  <a:pt x="651510" y="155122"/>
                </a:lnTo>
                <a:lnTo>
                  <a:pt x="752747" y="217170"/>
                </a:lnTo>
                <a:lnTo>
                  <a:pt x="765810" y="195943"/>
                </a:lnTo>
                <a:close/>
                <a:moveTo>
                  <a:pt x="651510" y="0"/>
                </a:moveTo>
                <a:lnTo>
                  <a:pt x="543741" y="65314"/>
                </a:lnTo>
                <a:lnTo>
                  <a:pt x="435973" y="0"/>
                </a:lnTo>
                <a:lnTo>
                  <a:pt x="329837" y="65314"/>
                </a:lnTo>
                <a:lnTo>
                  <a:pt x="222069" y="0"/>
                </a:lnTo>
                <a:lnTo>
                  <a:pt x="114300" y="65314"/>
                </a:lnTo>
                <a:lnTo>
                  <a:pt x="13063" y="3265"/>
                </a:lnTo>
                <a:lnTo>
                  <a:pt x="0" y="24493"/>
                </a:lnTo>
                <a:lnTo>
                  <a:pt x="114300" y="93073"/>
                </a:lnTo>
                <a:lnTo>
                  <a:pt x="222069" y="27758"/>
                </a:lnTo>
                <a:lnTo>
                  <a:pt x="329837" y="93073"/>
                </a:lnTo>
                <a:lnTo>
                  <a:pt x="435973" y="27758"/>
                </a:lnTo>
                <a:lnTo>
                  <a:pt x="543741" y="93073"/>
                </a:lnTo>
                <a:lnTo>
                  <a:pt x="651510" y="27758"/>
                </a:lnTo>
                <a:lnTo>
                  <a:pt x="752747" y="89807"/>
                </a:lnTo>
                <a:lnTo>
                  <a:pt x="765810" y="68580"/>
                </a:lnTo>
                <a:close/>
              </a:path>
            </a:pathLst>
          </a:custGeom>
          <a:solidFill>
            <a:schemeClr val="accent1"/>
          </a:solidFill>
          <a:ln w="16329" cap="flat">
            <a:noFill/>
            <a:miter/>
          </a:ln>
        </p:spPr>
        <p:txBody>
          <a:bodyPr vert="horz" wrap="square" lIns="91440" tIns="45720" rIns="91440" bIns="45720" rtlCol="0" anchor="ctr"/>
          <a:lstStyle/>
          <a:p>
            <a:pPr algn="l">
              <a:lnSpc>
                <a:spcPct val="110000"/>
              </a:lnSpc>
            </a:pPr>
            <a:endParaRPr kumimoji="1" lang="zh-CN" altLang="en-US"/>
          </a:p>
        </p:txBody>
      </p:sp>
      <p:sp>
        <p:nvSpPr>
          <p:cNvPr id="39" name="标题 1"/>
          <p:cNvSpPr txBox="1"/>
          <p:nvPr/>
        </p:nvSpPr>
        <p:spPr>
          <a:xfrm>
            <a:off x="8037322" y="4366113"/>
            <a:ext cx="2495551" cy="2491887"/>
          </a:xfrm>
          <a:custGeom>
            <a:avLst/>
            <a:gdLst>
              <a:gd name="connsiteX0" fmla="*/ 1619250 w 1621631"/>
              <a:gd name="connsiteY0" fmla="*/ 0 h 1619250"/>
              <a:gd name="connsiteX1" fmla="*/ 1621631 w 1621631"/>
              <a:gd name="connsiteY1" fmla="*/ 120 h 1619250"/>
              <a:gd name="connsiteX2" fmla="*/ 1621631 w 1621631"/>
              <a:gd name="connsiteY2" fmla="*/ 1619250 h 1619250"/>
              <a:gd name="connsiteX3" fmla="*/ 0 w 1621631"/>
              <a:gd name="connsiteY3" fmla="*/ 1619250 h 1619250"/>
              <a:gd name="connsiteX4" fmla="*/ 1619250 w 1621631"/>
              <a:gd name="connsiteY4" fmla="*/ 0 h 1619250"/>
            </a:gdLst>
            <a:ahLst/>
            <a:cxnLst/>
            <a:rect l="l" t="t" r="r" b="b"/>
            <a:pathLst>
              <a:path w="1621631" h="1619250">
                <a:moveTo>
                  <a:pt x="1619250" y="0"/>
                </a:moveTo>
                <a:lnTo>
                  <a:pt x="1621631" y="120"/>
                </a:lnTo>
                <a:lnTo>
                  <a:pt x="1621631" y="1619250"/>
                </a:lnTo>
                <a:lnTo>
                  <a:pt x="0" y="1619250"/>
                </a:lnTo>
                <a:cubicBezTo>
                  <a:pt x="0" y="724963"/>
                  <a:pt x="724963" y="0"/>
                  <a:pt x="1619250" y="0"/>
                </a:cubicBez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0" name="标题 1"/>
          <p:cNvSpPr txBox="1"/>
          <p:nvPr/>
        </p:nvSpPr>
        <p:spPr>
          <a:xfrm>
            <a:off x="10529888" y="5257800"/>
            <a:ext cx="1662112" cy="1600200"/>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1" name="标题 1"/>
          <p:cNvSpPr txBox="1"/>
          <p:nvPr/>
        </p:nvSpPr>
        <p:spPr>
          <a:xfrm>
            <a:off x="8911243" y="5238750"/>
            <a:ext cx="1621631" cy="1619250"/>
          </a:xfrm>
          <a:custGeom>
            <a:avLst/>
            <a:gdLst>
              <a:gd name="connsiteX0" fmla="*/ 1619250 w 1621631"/>
              <a:gd name="connsiteY0" fmla="*/ 0 h 1619250"/>
              <a:gd name="connsiteX1" fmla="*/ 1621631 w 1621631"/>
              <a:gd name="connsiteY1" fmla="*/ 120 h 1619250"/>
              <a:gd name="connsiteX2" fmla="*/ 1621631 w 1621631"/>
              <a:gd name="connsiteY2" fmla="*/ 1619250 h 1619250"/>
              <a:gd name="connsiteX3" fmla="*/ 0 w 1621631"/>
              <a:gd name="connsiteY3" fmla="*/ 1619250 h 1619250"/>
              <a:gd name="connsiteX4" fmla="*/ 1619250 w 1621631"/>
              <a:gd name="connsiteY4" fmla="*/ 0 h 1619250"/>
            </a:gdLst>
            <a:ahLst/>
            <a:cxnLst/>
            <a:rect l="l" t="t" r="r" b="b"/>
            <a:pathLst>
              <a:path w="1621631" h="1619250">
                <a:moveTo>
                  <a:pt x="1619250" y="0"/>
                </a:moveTo>
                <a:lnTo>
                  <a:pt x="1621631" y="120"/>
                </a:lnTo>
                <a:lnTo>
                  <a:pt x="1621631" y="1619250"/>
                </a:lnTo>
                <a:lnTo>
                  <a:pt x="0" y="1619250"/>
                </a:lnTo>
                <a:cubicBezTo>
                  <a:pt x="0" y="724963"/>
                  <a:pt x="724963" y="0"/>
                  <a:pt x="1619250" y="0"/>
                </a:cubicBez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2" name="标题 1"/>
          <p:cNvSpPr txBox="1"/>
          <p:nvPr/>
        </p:nvSpPr>
        <p:spPr>
          <a:xfrm rot="18831431" flipH="1">
            <a:off x="10864427" y="4963252"/>
            <a:ext cx="739842" cy="1926257"/>
          </a:xfrm>
          <a:custGeom>
            <a:avLst/>
            <a:gdLst>
              <a:gd name="connsiteX0" fmla="*/ 369918 w 739842"/>
              <a:gd name="connsiteY0" fmla="*/ 0 h 1926257"/>
              <a:gd name="connsiteX1" fmla="*/ 1 w 739842"/>
              <a:gd name="connsiteY1" fmla="*/ 414842 h 1926257"/>
              <a:gd name="connsiteX2" fmla="*/ 336940 w 739842"/>
              <a:gd name="connsiteY2" fmla="*/ 414842 h 1926257"/>
              <a:gd name="connsiteX3" fmla="*/ 8 w 739842"/>
              <a:gd name="connsiteY3" fmla="*/ 792693 h 1926257"/>
              <a:gd name="connsiteX4" fmla="*/ 336939 w 739842"/>
              <a:gd name="connsiteY4" fmla="*/ 792693 h 1926257"/>
              <a:gd name="connsiteX5" fmla="*/ 5 w 739842"/>
              <a:gd name="connsiteY5" fmla="*/ 1170547 h 1926257"/>
              <a:gd name="connsiteX6" fmla="*/ 336936 w 739842"/>
              <a:gd name="connsiteY6" fmla="*/ 1170546 h 1926257"/>
              <a:gd name="connsiteX7" fmla="*/ 0 w 739842"/>
              <a:gd name="connsiteY7" fmla="*/ 1548400 h 1926257"/>
              <a:gd name="connsiteX8" fmla="*/ 336940 w 739842"/>
              <a:gd name="connsiteY8" fmla="*/ 1548400 h 1926257"/>
              <a:gd name="connsiteX9" fmla="*/ 1 w 739842"/>
              <a:gd name="connsiteY9" fmla="*/ 1926256 h 1926257"/>
              <a:gd name="connsiteX10" fmla="*/ 739839 w 739842"/>
              <a:gd name="connsiteY10" fmla="*/ 1926257 h 1926257"/>
              <a:gd name="connsiteX11" fmla="*/ 402901 w 739842"/>
              <a:gd name="connsiteY11" fmla="*/ 1548400 h 1926257"/>
              <a:gd name="connsiteX12" fmla="*/ 739837 w 739842"/>
              <a:gd name="connsiteY12" fmla="*/ 1548400 h 1926257"/>
              <a:gd name="connsiteX13" fmla="*/ 402902 w 739842"/>
              <a:gd name="connsiteY13" fmla="*/ 1170547 h 1926257"/>
              <a:gd name="connsiteX14" fmla="*/ 739839 w 739842"/>
              <a:gd name="connsiteY14" fmla="*/ 1170546 h 1926257"/>
              <a:gd name="connsiteX15" fmla="*/ 402906 w 739842"/>
              <a:gd name="connsiteY15" fmla="*/ 792693 h 1926257"/>
              <a:gd name="connsiteX16" fmla="*/ 739842 w 739842"/>
              <a:gd name="connsiteY16" fmla="*/ 792693 h 1926257"/>
              <a:gd name="connsiteX17" fmla="*/ 402910 w 739842"/>
              <a:gd name="connsiteY17" fmla="*/ 414842 h 1926257"/>
              <a:gd name="connsiteX18" fmla="*/ 739835 w 739842"/>
              <a:gd name="connsiteY18" fmla="*/ 414842 h 1926257"/>
            </a:gdLst>
            <a:ahLst/>
            <a:cxnLst/>
            <a:rect l="l" t="t" r="r" b="b"/>
            <a:pathLst>
              <a:path w="739842" h="1926257">
                <a:moveTo>
                  <a:pt x="369918" y="0"/>
                </a:moveTo>
                <a:lnTo>
                  <a:pt x="1" y="414842"/>
                </a:lnTo>
                <a:lnTo>
                  <a:pt x="336940" y="414842"/>
                </a:lnTo>
                <a:lnTo>
                  <a:pt x="8" y="792693"/>
                </a:lnTo>
                <a:lnTo>
                  <a:pt x="336939" y="792693"/>
                </a:lnTo>
                <a:lnTo>
                  <a:pt x="5" y="1170547"/>
                </a:lnTo>
                <a:lnTo>
                  <a:pt x="336936" y="1170546"/>
                </a:lnTo>
                <a:lnTo>
                  <a:pt x="0" y="1548400"/>
                </a:lnTo>
                <a:lnTo>
                  <a:pt x="336940" y="1548400"/>
                </a:lnTo>
                <a:lnTo>
                  <a:pt x="1" y="1926256"/>
                </a:lnTo>
                <a:lnTo>
                  <a:pt x="739839" y="1926257"/>
                </a:lnTo>
                <a:lnTo>
                  <a:pt x="402901" y="1548400"/>
                </a:lnTo>
                <a:lnTo>
                  <a:pt x="739837" y="1548400"/>
                </a:lnTo>
                <a:lnTo>
                  <a:pt x="402902" y="1170547"/>
                </a:lnTo>
                <a:lnTo>
                  <a:pt x="739839" y="1170546"/>
                </a:lnTo>
                <a:lnTo>
                  <a:pt x="402906" y="792693"/>
                </a:lnTo>
                <a:lnTo>
                  <a:pt x="739842" y="792693"/>
                </a:lnTo>
                <a:lnTo>
                  <a:pt x="402910" y="414842"/>
                </a:lnTo>
                <a:lnTo>
                  <a:pt x="739835" y="414842"/>
                </a:lnTo>
                <a:close/>
              </a:path>
            </a:pathLst>
          </a:custGeom>
          <a:solidFill>
            <a:schemeClr val="accent3">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3" name="标题 1"/>
          <p:cNvSpPr txBox="1"/>
          <p:nvPr/>
        </p:nvSpPr>
        <p:spPr>
          <a:xfrm flipH="1">
            <a:off x="0" y="5982738"/>
            <a:ext cx="875262" cy="875262"/>
          </a:xfrm>
          <a:custGeom>
            <a:avLst/>
            <a:gdLst>
              <a:gd name="connsiteX0" fmla="*/ 0 w 756957"/>
              <a:gd name="connsiteY0" fmla="*/ 622718 h 756957"/>
              <a:gd name="connsiteX1" fmla="*/ 134239 w 756957"/>
              <a:gd name="connsiteY1" fmla="*/ 756957 h 756957"/>
              <a:gd name="connsiteX2" fmla="*/ 98814 w 756957"/>
              <a:gd name="connsiteY2" fmla="*/ 756957 h 756957"/>
              <a:gd name="connsiteX3" fmla="*/ 0 w 756957"/>
              <a:gd name="connsiteY3" fmla="*/ 658142 h 756957"/>
              <a:gd name="connsiteX4" fmla="*/ 0 w 756957"/>
              <a:gd name="connsiteY4" fmla="*/ 479157 h 756957"/>
              <a:gd name="connsiteX5" fmla="*/ 277800 w 756957"/>
              <a:gd name="connsiteY5" fmla="*/ 756957 h 756957"/>
              <a:gd name="connsiteX6" fmla="*/ 240510 w 756957"/>
              <a:gd name="connsiteY6" fmla="*/ 756957 h 756957"/>
              <a:gd name="connsiteX7" fmla="*/ 0 w 756957"/>
              <a:gd name="connsiteY7" fmla="*/ 516446 h 756957"/>
              <a:gd name="connsiteX8" fmla="*/ 0 w 756957"/>
              <a:gd name="connsiteY8" fmla="*/ 337461 h 756957"/>
              <a:gd name="connsiteX9" fmla="*/ 419496 w 756957"/>
              <a:gd name="connsiteY9" fmla="*/ 756957 h 756957"/>
              <a:gd name="connsiteX10" fmla="*/ 382208 w 756957"/>
              <a:gd name="connsiteY10" fmla="*/ 756957 h 756957"/>
              <a:gd name="connsiteX11" fmla="*/ 0 w 756957"/>
              <a:gd name="connsiteY11" fmla="*/ 374750 h 756957"/>
              <a:gd name="connsiteX12" fmla="*/ 0 w 756957"/>
              <a:gd name="connsiteY12" fmla="*/ 195765 h 756957"/>
              <a:gd name="connsiteX13" fmla="*/ 561192 w 756957"/>
              <a:gd name="connsiteY13" fmla="*/ 756957 h 756957"/>
              <a:gd name="connsiteX14" fmla="*/ 525768 w 756957"/>
              <a:gd name="connsiteY14" fmla="*/ 756957 h 756957"/>
              <a:gd name="connsiteX15" fmla="*/ 0 w 756957"/>
              <a:gd name="connsiteY15" fmla="*/ 231189 h 756957"/>
              <a:gd name="connsiteX16" fmla="*/ 0 w 756957"/>
              <a:gd name="connsiteY16" fmla="*/ 52204 h 756957"/>
              <a:gd name="connsiteX17" fmla="*/ 702889 w 756957"/>
              <a:gd name="connsiteY17" fmla="*/ 756957 h 756957"/>
              <a:gd name="connsiteX18" fmla="*/ 667465 w 756957"/>
              <a:gd name="connsiteY18" fmla="*/ 756957 h 756957"/>
              <a:gd name="connsiteX19" fmla="*/ 0 w 756957"/>
              <a:gd name="connsiteY19" fmla="*/ 89493 h 756957"/>
              <a:gd name="connsiteX20" fmla="*/ 620855 w 756957"/>
              <a:gd name="connsiteY20" fmla="*/ 0 h 756957"/>
              <a:gd name="connsiteX21" fmla="*/ 658143 w 756957"/>
              <a:gd name="connsiteY21" fmla="*/ 0 h 756957"/>
              <a:gd name="connsiteX22" fmla="*/ 756957 w 756957"/>
              <a:gd name="connsiteY22" fmla="*/ 98814 h 756957"/>
              <a:gd name="connsiteX23" fmla="*/ 756957 w 756957"/>
              <a:gd name="connsiteY23" fmla="*/ 136103 h 756957"/>
              <a:gd name="connsiteX24" fmla="*/ 479157 w 756957"/>
              <a:gd name="connsiteY24" fmla="*/ 0 h 756957"/>
              <a:gd name="connsiteX25" fmla="*/ 516445 w 756957"/>
              <a:gd name="connsiteY25" fmla="*/ 0 h 756957"/>
              <a:gd name="connsiteX26" fmla="*/ 756957 w 756957"/>
              <a:gd name="connsiteY26" fmla="*/ 240511 h 756957"/>
              <a:gd name="connsiteX27" fmla="*/ 756957 w 756957"/>
              <a:gd name="connsiteY27" fmla="*/ 277800 h 756957"/>
              <a:gd name="connsiteX28" fmla="*/ 337461 w 756957"/>
              <a:gd name="connsiteY28" fmla="*/ 0 h 756957"/>
              <a:gd name="connsiteX29" fmla="*/ 372885 w 756957"/>
              <a:gd name="connsiteY29" fmla="*/ 0 h 756957"/>
              <a:gd name="connsiteX30" fmla="*/ 756957 w 756957"/>
              <a:gd name="connsiteY30" fmla="*/ 384073 h 756957"/>
              <a:gd name="connsiteX31" fmla="*/ 756957 w 756957"/>
              <a:gd name="connsiteY31" fmla="*/ 419496 h 756957"/>
              <a:gd name="connsiteX32" fmla="*/ 195765 w 756957"/>
              <a:gd name="connsiteY32" fmla="*/ 0 h 756957"/>
              <a:gd name="connsiteX33" fmla="*/ 231189 w 756957"/>
              <a:gd name="connsiteY33" fmla="*/ 0 h 756957"/>
              <a:gd name="connsiteX34" fmla="*/ 756957 w 756957"/>
              <a:gd name="connsiteY34" fmla="*/ 525769 h 756957"/>
              <a:gd name="connsiteX35" fmla="*/ 756957 w 756957"/>
              <a:gd name="connsiteY35" fmla="*/ 563057 h 756957"/>
              <a:gd name="connsiteX36" fmla="*/ 52204 w 756957"/>
              <a:gd name="connsiteY36" fmla="*/ 0 h 756957"/>
              <a:gd name="connsiteX37" fmla="*/ 89492 w 756957"/>
              <a:gd name="connsiteY37" fmla="*/ 0 h 756957"/>
              <a:gd name="connsiteX38" fmla="*/ 756957 w 756957"/>
              <a:gd name="connsiteY38" fmla="*/ 667465 h 756957"/>
              <a:gd name="connsiteX39" fmla="*/ 756957 w 756957"/>
              <a:gd name="connsiteY39" fmla="*/ 704753 h 756957"/>
            </a:gdLst>
            <a:ahLst/>
            <a:cxnLst/>
            <a:rect l="l" t="t" r="r" b="b"/>
            <a:pathLst>
              <a:path w="756957" h="756957">
                <a:moveTo>
                  <a:pt x="0" y="622718"/>
                </a:moveTo>
                <a:lnTo>
                  <a:pt x="134239" y="756957"/>
                </a:lnTo>
                <a:lnTo>
                  <a:pt x="98814" y="756957"/>
                </a:lnTo>
                <a:lnTo>
                  <a:pt x="0" y="658142"/>
                </a:lnTo>
                <a:close/>
                <a:moveTo>
                  <a:pt x="0" y="479157"/>
                </a:moveTo>
                <a:lnTo>
                  <a:pt x="277800" y="756957"/>
                </a:lnTo>
                <a:lnTo>
                  <a:pt x="240510" y="756957"/>
                </a:lnTo>
                <a:lnTo>
                  <a:pt x="0" y="516446"/>
                </a:lnTo>
                <a:close/>
                <a:moveTo>
                  <a:pt x="0" y="337461"/>
                </a:moveTo>
                <a:lnTo>
                  <a:pt x="419496" y="756957"/>
                </a:lnTo>
                <a:lnTo>
                  <a:pt x="382208" y="756957"/>
                </a:lnTo>
                <a:lnTo>
                  <a:pt x="0" y="374750"/>
                </a:lnTo>
                <a:close/>
                <a:moveTo>
                  <a:pt x="0" y="195765"/>
                </a:moveTo>
                <a:lnTo>
                  <a:pt x="561192" y="756957"/>
                </a:lnTo>
                <a:lnTo>
                  <a:pt x="525768" y="756957"/>
                </a:lnTo>
                <a:lnTo>
                  <a:pt x="0" y="231189"/>
                </a:lnTo>
                <a:close/>
                <a:moveTo>
                  <a:pt x="0" y="52204"/>
                </a:moveTo>
                <a:lnTo>
                  <a:pt x="702889" y="756957"/>
                </a:lnTo>
                <a:lnTo>
                  <a:pt x="667465" y="756957"/>
                </a:lnTo>
                <a:lnTo>
                  <a:pt x="0" y="89493"/>
                </a:lnTo>
                <a:close/>
                <a:moveTo>
                  <a:pt x="620855" y="0"/>
                </a:moveTo>
                <a:lnTo>
                  <a:pt x="658143" y="0"/>
                </a:lnTo>
                <a:lnTo>
                  <a:pt x="756957" y="98814"/>
                </a:lnTo>
                <a:lnTo>
                  <a:pt x="756957" y="136103"/>
                </a:lnTo>
                <a:close/>
                <a:moveTo>
                  <a:pt x="479157" y="0"/>
                </a:moveTo>
                <a:lnTo>
                  <a:pt x="516445" y="0"/>
                </a:lnTo>
                <a:lnTo>
                  <a:pt x="756957" y="240511"/>
                </a:lnTo>
                <a:lnTo>
                  <a:pt x="756957" y="277800"/>
                </a:lnTo>
                <a:close/>
                <a:moveTo>
                  <a:pt x="337461" y="0"/>
                </a:moveTo>
                <a:lnTo>
                  <a:pt x="372885" y="0"/>
                </a:lnTo>
                <a:lnTo>
                  <a:pt x="756957" y="384073"/>
                </a:lnTo>
                <a:lnTo>
                  <a:pt x="756957" y="419496"/>
                </a:lnTo>
                <a:close/>
                <a:moveTo>
                  <a:pt x="195765" y="0"/>
                </a:moveTo>
                <a:lnTo>
                  <a:pt x="231189" y="0"/>
                </a:lnTo>
                <a:lnTo>
                  <a:pt x="756957" y="525769"/>
                </a:lnTo>
                <a:lnTo>
                  <a:pt x="756957" y="563057"/>
                </a:lnTo>
                <a:close/>
                <a:moveTo>
                  <a:pt x="52204" y="0"/>
                </a:moveTo>
                <a:lnTo>
                  <a:pt x="89492" y="0"/>
                </a:lnTo>
                <a:lnTo>
                  <a:pt x="756957" y="667465"/>
                </a:lnTo>
                <a:lnTo>
                  <a:pt x="756957" y="704753"/>
                </a:lnTo>
                <a:close/>
              </a:path>
            </a:pathLst>
          </a:custGeom>
          <a:solidFill>
            <a:schemeClr val="accent1"/>
          </a:solidFill>
          <a:ln w="16329" cap="flat">
            <a:noFill/>
            <a:miter/>
          </a:ln>
        </p:spPr>
        <p:txBody>
          <a:bodyPr vert="horz" wrap="square" lIns="91440" tIns="45720" rIns="91440" bIns="45720" rtlCol="0" anchor="ctr"/>
          <a:lstStyle/>
          <a:p>
            <a:pPr algn="l">
              <a:lnSpc>
                <a:spcPct val="110000"/>
              </a:lnSpc>
            </a:pPr>
            <a:endParaRPr kumimoji="1" lang="zh-CN" altLang="en-US"/>
          </a:p>
        </p:txBody>
      </p:sp>
      <p:sp>
        <p:nvSpPr>
          <p:cNvPr id="44" name="标题 1"/>
          <p:cNvSpPr txBox="1"/>
          <p:nvPr/>
        </p:nvSpPr>
        <p:spPr>
          <a:xfrm>
            <a:off x="8998755" y="2736866"/>
            <a:ext cx="555794" cy="92681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45" name="标题 1"/>
          <p:cNvSpPr txBox="1"/>
          <p:nvPr/>
        </p:nvSpPr>
        <p:spPr>
          <a:xfrm>
            <a:off x="1065821" y="1515550"/>
            <a:ext cx="7424229" cy="2407130"/>
          </a:xfrm>
          <a:prstGeom prst="rect">
            <a:avLst/>
          </a:prstGeom>
          <a:noFill/>
          <a:ln>
            <a:noFill/>
          </a:ln>
        </p:spPr>
        <p:txBody>
          <a:bodyPr vert="horz" wrap="square" lIns="0" tIns="0" rIns="0" bIns="0" rtlCol="0" anchor="ctr"/>
          <a:lstStyle/>
          <a:p>
            <a:pPr algn="l">
              <a:lnSpc>
                <a:spcPct val="130000"/>
              </a:lnSpc>
            </a:pPr>
            <a:r>
              <a:rPr kumimoji="1" lang="en-US" altLang="zh-CN" sz="3000">
                <a:ln w="12700">
                  <a:noFill/>
                </a:ln>
                <a:solidFill>
                  <a:srgbClr val="000000">
                    <a:alpha val="100000"/>
                  </a:srgbClr>
                </a:solidFill>
                <a:latin typeface="HelloFont WenYiHei"/>
                <a:ea typeface="HelloFont WenYiHei"/>
                <a:cs typeface="HelloFont WenYiHei"/>
              </a:rPr>
              <a:t>Building a Comprehensive Web ApplicationIntegrating E-commerce and Secure User Authentication</a:t>
            </a: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475873" y="1937084"/>
            <a:ext cx="1852863" cy="1014664"/>
          </a:xfrm>
          <a:prstGeom prst="homePlat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3007894" y="2376237"/>
            <a:ext cx="136358" cy="136358"/>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933073" y="2228235"/>
            <a:ext cx="493857" cy="432363"/>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6" name="标题 1"/>
          <p:cNvSpPr txBox="1"/>
          <p:nvPr/>
        </p:nvSpPr>
        <p:spPr>
          <a:xfrm>
            <a:off x="1371600" y="2791327"/>
            <a:ext cx="224589" cy="224589"/>
          </a:xfrm>
          <a:prstGeom prst="rect">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663742" y="3939278"/>
            <a:ext cx="3372852" cy="1363934"/>
          </a:xfrm>
          <a:prstGeom prst="rect">
            <a:avLst/>
          </a:prstGeom>
          <a:noFill/>
          <a:ln cap="sq">
            <a:noFill/>
          </a:ln>
        </p:spPr>
        <p:txBody>
          <a:bodyPr vert="horz" wrap="square" lIns="0" tIns="0" rIns="0" bIns="0" rtlCol="0" anchor="t"/>
          <a:lstStyle/>
          <a:p>
            <a:pPr algn="ctr">
              <a:lnSpc>
                <a:spcPct val="150000"/>
              </a:lnSpc>
            </a:pPr>
            <a:r>
              <a:rPr kumimoji="1" lang="en-US" altLang="zh-CN" sz="907">
                <a:ln w="12700">
                  <a:noFill/>
                </a:ln>
                <a:solidFill>
                  <a:srgbClr val="262626">
                    <a:alpha val="100000"/>
                  </a:srgbClr>
                </a:solidFill>
                <a:latin typeface="Source Han Sans"/>
                <a:ea typeface="Source Han Sans"/>
                <a:cs typeface="Source Han Sans"/>
              </a:rPr>
              <a:t>The dedicated cart page provides users with a comprehensive view of all items in their shopping cart. For each item, the page displays details such as the product image, name, price, and quantity. A subtotal for each item is shown, and the page dynamically calculates and displays the grand total price for all items in the cart. This allows users to easily review and manage their cart contents.</a:t>
            </a:r>
            <a:endParaRPr kumimoji="1" lang="zh-CN" altLang="en-US"/>
          </a:p>
        </p:txBody>
      </p:sp>
      <p:sp>
        <p:nvSpPr>
          <p:cNvPr id="8" name="标题 1"/>
          <p:cNvSpPr txBox="1"/>
          <p:nvPr/>
        </p:nvSpPr>
        <p:spPr>
          <a:xfrm>
            <a:off x="663742" y="3146540"/>
            <a:ext cx="3372852" cy="722267"/>
          </a:xfrm>
          <a:prstGeom prst="rect">
            <a:avLst/>
          </a:prstGeom>
          <a:noFill/>
          <a:ln cap="sq">
            <a:noFill/>
          </a:ln>
        </p:spPr>
        <p:txBody>
          <a:bodyPr vert="horz" wrap="square" lIns="0" tIns="0" rIns="0" bIns="0" rtlCol="0" anchor="b"/>
          <a:lstStyle/>
          <a:p>
            <a:pPr algn="ctr">
              <a:lnSpc>
                <a:spcPct val="130000"/>
              </a:lnSpc>
            </a:pPr>
            <a:r>
              <a:rPr kumimoji="1" lang="en-US" altLang="zh-CN" sz="1600">
                <a:ln w="12700">
                  <a:noFill/>
                </a:ln>
                <a:solidFill>
                  <a:srgbClr val="304981">
                    <a:alpha val="100000"/>
                  </a:srgbClr>
                </a:solidFill>
                <a:latin typeface="Source Han Sans CN Bold"/>
                <a:ea typeface="Source Han Sans CN Bold"/>
                <a:cs typeface="Source Han Sans CN Bold"/>
              </a:rPr>
              <a:t>Dedicated Cart Page</a:t>
            </a:r>
            <a:endParaRPr kumimoji="1" lang="zh-CN" altLang="en-US"/>
          </a:p>
        </p:txBody>
      </p:sp>
      <p:sp>
        <p:nvSpPr>
          <p:cNvPr id="9" name="标题 1"/>
          <p:cNvSpPr txBox="1"/>
          <p:nvPr/>
        </p:nvSpPr>
        <p:spPr>
          <a:xfrm>
            <a:off x="4416593" y="3939278"/>
            <a:ext cx="3372852" cy="1363934"/>
          </a:xfrm>
          <a:prstGeom prst="rect">
            <a:avLst/>
          </a:prstGeom>
          <a:noFill/>
          <a:ln cap="sq">
            <a:noFill/>
          </a:ln>
        </p:spPr>
        <p:txBody>
          <a:bodyPr vert="horz" wrap="square" lIns="0" tIns="0" rIns="0" bIns="0" rtlCol="0" anchor="t"/>
          <a:lstStyle/>
          <a:p>
            <a:pPr algn="ctr">
              <a:lnSpc>
                <a:spcPct val="150000"/>
              </a:lnSpc>
            </a:pPr>
            <a:r>
              <a:rPr kumimoji="1" lang="en-US" altLang="zh-CN" sz="1054">
                <a:ln w="12700">
                  <a:noFill/>
                </a:ln>
                <a:solidFill>
                  <a:srgbClr val="262626">
                    <a:alpha val="100000"/>
                  </a:srgbClr>
                </a:solidFill>
                <a:latin typeface="Source Han Sans"/>
                <a:ea typeface="Source Han Sans"/>
                <a:cs typeface="Source Han Sans"/>
              </a:rPr>
              <a:t>Users have the option to remove individual items from their cart if they change their mind. When a user clicks the "Remove" button for an item, the system updates the cart contents by removing the item from the cart and recalculating the total price. This provides users with flexibility and control over their shopping experience.</a:t>
            </a:r>
            <a:endParaRPr kumimoji="1" lang="zh-CN" altLang="en-US"/>
          </a:p>
        </p:txBody>
      </p:sp>
      <p:sp>
        <p:nvSpPr>
          <p:cNvPr id="10" name="标题 1"/>
          <p:cNvSpPr txBox="1"/>
          <p:nvPr/>
        </p:nvSpPr>
        <p:spPr>
          <a:xfrm>
            <a:off x="4416593" y="3146540"/>
            <a:ext cx="3372852" cy="722267"/>
          </a:xfrm>
          <a:prstGeom prst="rect">
            <a:avLst/>
          </a:prstGeom>
          <a:noFill/>
          <a:ln cap="sq">
            <a:noFill/>
          </a:ln>
        </p:spPr>
        <p:txBody>
          <a:bodyPr vert="horz" wrap="square" lIns="0" tIns="0" rIns="0" bIns="0" rtlCol="0" anchor="b"/>
          <a:lstStyle/>
          <a:p>
            <a:pPr algn="ctr">
              <a:lnSpc>
                <a:spcPct val="130000"/>
              </a:lnSpc>
            </a:pPr>
            <a:r>
              <a:rPr kumimoji="1" lang="en-US" altLang="zh-CN" sz="1600">
                <a:ln w="12700">
                  <a:noFill/>
                </a:ln>
                <a:solidFill>
                  <a:srgbClr val="365F41">
                    <a:alpha val="100000"/>
                  </a:srgbClr>
                </a:solidFill>
                <a:latin typeface="Source Han Sans CN Bold"/>
                <a:ea typeface="Source Han Sans CN Bold"/>
                <a:cs typeface="Source Han Sans CN Bold"/>
              </a:rPr>
              <a:t>Removing Items from the Cart</a:t>
            </a:r>
            <a:endParaRPr kumimoji="1" lang="zh-CN" altLang="en-US"/>
          </a:p>
        </p:txBody>
      </p:sp>
      <p:sp>
        <p:nvSpPr>
          <p:cNvPr id="11" name="标题 1"/>
          <p:cNvSpPr txBox="1"/>
          <p:nvPr/>
        </p:nvSpPr>
        <p:spPr>
          <a:xfrm>
            <a:off x="8142706" y="3939278"/>
            <a:ext cx="3372852" cy="1363934"/>
          </a:xfrm>
          <a:prstGeom prst="rect">
            <a:avLst/>
          </a:prstGeom>
          <a:noFill/>
          <a:ln cap="sq">
            <a:noFill/>
          </a:ln>
        </p:spPr>
        <p:txBody>
          <a:bodyPr vert="horz" wrap="square" lIns="0" tIns="0" rIns="0" bIns="0" rtlCol="0" anchor="t"/>
          <a:lstStyle/>
          <a:p>
            <a:pPr algn="ctr">
              <a:lnSpc>
                <a:spcPct val="150000"/>
              </a:lnSpc>
            </a:pPr>
            <a:r>
              <a:rPr kumimoji="1" lang="en-US" altLang="zh-CN" sz="907">
                <a:ln w="12700">
                  <a:noFill/>
                </a:ln>
                <a:solidFill>
                  <a:srgbClr val="262626">
                    <a:alpha val="100000"/>
                  </a:srgbClr>
                </a:solidFill>
                <a:latin typeface="Source Han Sans"/>
                <a:ea typeface="Source Han Sans"/>
                <a:cs typeface="Source Han Sans"/>
              </a:rPr>
              <a:t>From the cart page, users can proceed to the checkout process. The checkout form collects necessary customer details such as their name, email, shipping address, and payment information (though payment processing integration itself might be a future step). This form allows users to securely submit their order and provides a seamless transition from cart management to order placement.</a:t>
            </a:r>
            <a:endParaRPr kumimoji="1" lang="zh-CN" altLang="en-US"/>
          </a:p>
        </p:txBody>
      </p:sp>
      <p:sp>
        <p:nvSpPr>
          <p:cNvPr id="12" name="标题 1"/>
          <p:cNvSpPr txBox="1"/>
          <p:nvPr/>
        </p:nvSpPr>
        <p:spPr>
          <a:xfrm>
            <a:off x="8142706" y="3146540"/>
            <a:ext cx="3372852" cy="722267"/>
          </a:xfrm>
          <a:prstGeom prst="rect">
            <a:avLst/>
          </a:prstGeom>
          <a:noFill/>
          <a:ln cap="sq">
            <a:noFill/>
          </a:ln>
        </p:spPr>
        <p:txBody>
          <a:bodyPr vert="horz" wrap="square" lIns="0" tIns="0" rIns="0" bIns="0" rtlCol="0" anchor="b"/>
          <a:lstStyle/>
          <a:p>
            <a:pPr algn="ctr">
              <a:lnSpc>
                <a:spcPct val="130000"/>
              </a:lnSpc>
            </a:pPr>
            <a:r>
              <a:rPr kumimoji="1" lang="en-US" altLang="zh-CN" sz="1600">
                <a:ln w="12700">
                  <a:noFill/>
                </a:ln>
                <a:solidFill>
                  <a:srgbClr val="304981">
                    <a:alpha val="100000"/>
                  </a:srgbClr>
                </a:solidFill>
                <a:latin typeface="Source Han Sans CN Bold"/>
                <a:ea typeface="Source Han Sans CN Bold"/>
                <a:cs typeface="Source Han Sans CN Bold"/>
              </a:rPr>
              <a:t>Proceeding to Checkout</a:t>
            </a:r>
            <a:endParaRPr kumimoji="1" lang="zh-CN" altLang="en-US"/>
          </a:p>
        </p:txBody>
      </p:sp>
      <p:sp>
        <p:nvSpPr>
          <p:cNvPr id="13" name="标题 1"/>
          <p:cNvSpPr txBox="1"/>
          <p:nvPr/>
        </p:nvSpPr>
        <p:spPr>
          <a:xfrm>
            <a:off x="5228724" y="1937084"/>
            <a:ext cx="1852863" cy="1014664"/>
          </a:xfrm>
          <a:prstGeom prst="homePlat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6760745" y="2376237"/>
            <a:ext cx="136358" cy="136358"/>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5685924" y="2197488"/>
            <a:ext cx="493857" cy="493857"/>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ahLst/>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16" name="标题 1"/>
          <p:cNvSpPr txBox="1"/>
          <p:nvPr/>
        </p:nvSpPr>
        <p:spPr>
          <a:xfrm>
            <a:off x="5124451" y="2791327"/>
            <a:ext cx="224589" cy="224589"/>
          </a:xfrm>
          <a:prstGeom prst="rect">
            <a:avLst/>
          </a:prstGeom>
          <a:solidFill>
            <a:schemeClr val="accent2">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8954837" y="1937084"/>
            <a:ext cx="1852863" cy="1014664"/>
          </a:xfrm>
          <a:prstGeom prst="homePlat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10486858" y="2376237"/>
            <a:ext cx="136358" cy="136358"/>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9412037" y="2215991"/>
            <a:ext cx="493857" cy="456852"/>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ahLst/>
            <a:cxn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20" name="标题 1"/>
          <p:cNvSpPr txBox="1"/>
          <p:nvPr/>
        </p:nvSpPr>
        <p:spPr>
          <a:xfrm>
            <a:off x="8850564" y="2791327"/>
            <a:ext cx="224589" cy="224589"/>
          </a:xfrm>
          <a:prstGeom prst="rect">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Cart Management and Checkout Process</a:t>
            </a:r>
            <a:endParaRPr kumimoji="1" lang="zh-CN" altLang="en-US"/>
          </a:p>
        </p:txBody>
      </p:sp>
      <p:sp>
        <p:nvSpPr>
          <p:cNvPr id="22"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圖片 25" descr="一張含有 文字, 螢幕擷取畫面, 軟體, 電腦圖示 的圖片&#10;&#10;AI 產生的內容可能不正確。">
            <a:extLst>
              <a:ext uri="{FF2B5EF4-FFF2-40B4-BE49-F238E27FC236}">
                <a16:creationId xmlns:a16="http://schemas.microsoft.com/office/drawing/2014/main" id="{2042BBC0-83CB-C386-8A65-83DCCC96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473" y="911762"/>
            <a:ext cx="4459032" cy="24896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5022350" y="1560428"/>
            <a:ext cx="2159000" cy="558800"/>
          </a:xfrm>
          <a:prstGeom prst="rect">
            <a:avLst/>
          </a:prstGeom>
          <a:noFill/>
          <a:ln>
            <a:noFill/>
          </a:ln>
        </p:spPr>
        <p:txBody>
          <a:bodyPr vert="horz" wrap="square" lIns="0" tIns="0" rIns="0" bIns="0" rtlCol="0" anchor="t">
            <a:spAutoFit/>
          </a:bodyPr>
          <a:lstStyle/>
          <a:p>
            <a:pPr algn="ctr">
              <a:lnSpc>
                <a:spcPct val="100000"/>
              </a:lnSpc>
            </a:pPr>
            <a:r>
              <a:rPr kumimoji="1" lang="en-US" altLang="zh-CN" sz="4400">
                <a:ln w="12700">
                  <a:noFill/>
                </a:ln>
                <a:solidFill>
                  <a:srgbClr val="D1E5D6">
                    <a:alpha val="100000"/>
                  </a:srgbClr>
                </a:solidFill>
                <a:latin typeface="OPPOSans H"/>
                <a:ea typeface="OPPOSans H"/>
                <a:cs typeface="OPPOSans H"/>
              </a:rPr>
              <a:t>02</a:t>
            </a:r>
            <a:endParaRPr kumimoji="1" lang="zh-CN" altLang="en-US"/>
          </a:p>
        </p:txBody>
      </p:sp>
      <p:sp>
        <p:nvSpPr>
          <p:cNvPr id="4" name="标题 1"/>
          <p:cNvSpPr txBox="1"/>
          <p:nvPr/>
        </p:nvSpPr>
        <p:spPr>
          <a:xfrm>
            <a:off x="8795600" y="1560428"/>
            <a:ext cx="2159000" cy="558800"/>
          </a:xfrm>
          <a:prstGeom prst="rect">
            <a:avLst/>
          </a:prstGeom>
          <a:noFill/>
          <a:ln>
            <a:noFill/>
          </a:ln>
        </p:spPr>
        <p:txBody>
          <a:bodyPr vert="horz" wrap="square" lIns="0" tIns="0" rIns="0" bIns="0" rtlCol="0" anchor="t">
            <a:spAutoFit/>
          </a:bodyPr>
          <a:lstStyle/>
          <a:p>
            <a:pPr algn="ctr">
              <a:lnSpc>
                <a:spcPct val="100000"/>
              </a:lnSpc>
            </a:pPr>
            <a:r>
              <a:rPr kumimoji="1" lang="en-US" altLang="zh-CN" sz="4400">
                <a:ln w="12700">
                  <a:noFill/>
                </a:ln>
                <a:solidFill>
                  <a:srgbClr val="CED8ED">
                    <a:alpha val="100000"/>
                  </a:srgbClr>
                </a:solidFill>
                <a:latin typeface="OPPOSans H"/>
                <a:ea typeface="OPPOSans H"/>
                <a:cs typeface="OPPOSans H"/>
              </a:rPr>
              <a:t>03</a:t>
            </a:r>
            <a:endParaRPr kumimoji="1" lang="zh-CN" altLang="en-US"/>
          </a:p>
        </p:txBody>
      </p:sp>
      <p:sp>
        <p:nvSpPr>
          <p:cNvPr id="5" name="标题 1"/>
          <p:cNvSpPr txBox="1"/>
          <p:nvPr/>
        </p:nvSpPr>
        <p:spPr>
          <a:xfrm>
            <a:off x="1249100" y="1560428"/>
            <a:ext cx="2159000" cy="558800"/>
          </a:xfrm>
          <a:prstGeom prst="rect">
            <a:avLst/>
          </a:prstGeom>
          <a:noFill/>
          <a:ln>
            <a:noFill/>
          </a:ln>
        </p:spPr>
        <p:txBody>
          <a:bodyPr vert="horz" wrap="square" lIns="0" tIns="0" rIns="0" bIns="0" rtlCol="0" anchor="t">
            <a:spAutoFit/>
          </a:bodyPr>
          <a:lstStyle/>
          <a:p>
            <a:pPr algn="ctr">
              <a:lnSpc>
                <a:spcPct val="100000"/>
              </a:lnSpc>
            </a:pPr>
            <a:r>
              <a:rPr kumimoji="1" lang="en-US" altLang="zh-CN" sz="4400" dirty="0">
                <a:ln w="12700">
                  <a:noFill/>
                </a:ln>
                <a:solidFill>
                  <a:srgbClr val="CED8ED">
                    <a:alpha val="100000"/>
                  </a:srgbClr>
                </a:solidFill>
                <a:latin typeface="OPPOSans H"/>
                <a:ea typeface="OPPOSans H"/>
                <a:cs typeface="OPPOSans H"/>
              </a:rPr>
              <a:t>01</a:t>
            </a:r>
            <a:endParaRPr kumimoji="1" lang="zh-CN" altLang="en-US" dirty="0"/>
          </a:p>
        </p:txBody>
      </p:sp>
      <p:sp>
        <p:nvSpPr>
          <p:cNvPr id="6" name="标题 1"/>
          <p:cNvSpPr txBox="1"/>
          <p:nvPr/>
        </p:nvSpPr>
        <p:spPr>
          <a:xfrm>
            <a:off x="4469650" y="3389372"/>
            <a:ext cx="3240000" cy="2340000"/>
          </a:xfrm>
          <a:prstGeom prst="roundRect">
            <a:avLst>
              <a:gd name="adj" fmla="val 10000"/>
            </a:avLst>
          </a:prstGeom>
          <a:solidFill>
            <a:schemeClr val="bg1">
              <a:lumMod val="95000"/>
            </a:schemeClr>
          </a:solidFill>
          <a:ln cap="sq">
            <a:noFill/>
            <a:prstDash val="solid"/>
            <a:miter/>
          </a:ln>
          <a:effectLst/>
        </p:spPr>
        <p:txBody>
          <a:bodyPr vert="horz" wrap="square" lIns="91440" tIns="45720" rIns="91440" bIns="45720" rtlCol="0" anchor="ctr"/>
          <a:lstStyle/>
          <a:p>
            <a:pPr algn="just">
              <a:lnSpc>
                <a:spcPct val="110000"/>
              </a:lnSpc>
            </a:pPr>
            <a:endParaRPr kumimoji="1" lang="zh-CN" altLang="en-US"/>
          </a:p>
        </p:txBody>
      </p:sp>
      <p:sp>
        <p:nvSpPr>
          <p:cNvPr id="7" name="标题 1"/>
          <p:cNvSpPr txBox="1"/>
          <p:nvPr/>
        </p:nvSpPr>
        <p:spPr>
          <a:xfrm>
            <a:off x="4433650" y="2277389"/>
            <a:ext cx="3312000" cy="879391"/>
          </a:xfrm>
          <a:prstGeom prst="roundRect">
            <a:avLst>
              <a:gd name="adj" fmla="val 50000"/>
            </a:avLst>
          </a:prstGeom>
          <a:gradFill>
            <a:gsLst>
              <a:gs pos="0">
                <a:schemeClr val="accent2">
                  <a:lumMod val="60000"/>
                  <a:lumOff val="40000"/>
                </a:schemeClr>
              </a:gs>
              <a:gs pos="100000">
                <a:schemeClr val="accent2">
                  <a:lumMod val="75000"/>
                  <a:alpha val="100000"/>
                </a:schemeClr>
              </a:gs>
            </a:gsLst>
            <a:lin ang="5400000" scaled="0"/>
          </a:gradFill>
          <a:ln w="25400" cap="sq">
            <a:noFill/>
            <a:miter/>
          </a:ln>
          <a:effectLst>
            <a:outerShdw blurRad="254000" dist="63500" dir="5400000" algn="t" rotWithShape="0">
              <a:schemeClr val="accent2">
                <a:alpha val="20000"/>
              </a:schemeClr>
            </a:outerShdw>
          </a:effectLst>
        </p:spPr>
        <p:txBody>
          <a:bodyPr vert="horz" wrap="square" lIns="91440" tIns="45720" rIns="91440" bIns="45720" rtlCol="0" anchor="ctr"/>
          <a:lstStyle/>
          <a:p>
            <a:pPr algn="just">
              <a:lnSpc>
                <a:spcPct val="110000"/>
              </a:lnSpc>
            </a:pPr>
            <a:endParaRPr kumimoji="1" lang="zh-CN" altLang="en-US"/>
          </a:p>
        </p:txBody>
      </p:sp>
      <p:sp>
        <p:nvSpPr>
          <p:cNvPr id="8" name="标题 1"/>
          <p:cNvSpPr txBox="1"/>
          <p:nvPr/>
        </p:nvSpPr>
        <p:spPr>
          <a:xfrm>
            <a:off x="8242900" y="3389372"/>
            <a:ext cx="3240000" cy="2340000"/>
          </a:xfrm>
          <a:prstGeom prst="roundRect">
            <a:avLst>
              <a:gd name="adj" fmla="val 10000"/>
            </a:avLst>
          </a:prstGeom>
          <a:solidFill>
            <a:schemeClr val="bg1">
              <a:lumMod val="95000"/>
            </a:schemeClr>
          </a:solidFill>
          <a:ln cap="sq">
            <a:noFill/>
            <a:prstDash val="solid"/>
            <a:miter/>
          </a:ln>
          <a:effectLst/>
        </p:spPr>
        <p:txBody>
          <a:bodyPr vert="horz" wrap="square" lIns="91440" tIns="45720" rIns="91440" bIns="45720" rtlCol="0" anchor="ctr"/>
          <a:lstStyle/>
          <a:p>
            <a:pPr algn="just">
              <a:lnSpc>
                <a:spcPct val="110000"/>
              </a:lnSpc>
            </a:pPr>
            <a:endParaRPr kumimoji="1" lang="zh-CN" altLang="en-US"/>
          </a:p>
        </p:txBody>
      </p:sp>
      <p:sp>
        <p:nvSpPr>
          <p:cNvPr id="9" name="标题 1"/>
          <p:cNvSpPr txBox="1"/>
          <p:nvPr/>
        </p:nvSpPr>
        <p:spPr>
          <a:xfrm>
            <a:off x="8206900" y="2260743"/>
            <a:ext cx="3312000" cy="896038"/>
          </a:xfrm>
          <a:prstGeom prst="roundRect">
            <a:avLst>
              <a:gd name="adj" fmla="val 50000"/>
            </a:avLst>
          </a:prstGeom>
          <a:gradFill>
            <a:gsLst>
              <a:gs pos="0">
                <a:schemeClr val="accent1">
                  <a:lumMod val="40000"/>
                  <a:lumOff val="60000"/>
                  <a:alpha val="100000"/>
                </a:schemeClr>
              </a:gs>
              <a:gs pos="100000">
                <a:schemeClr val="accent1"/>
              </a:gs>
            </a:gsLst>
            <a:lin ang="5400000" scaled="0"/>
          </a:gradFill>
          <a:ln cap="sq">
            <a:noFill/>
            <a:prstDash val="solid"/>
            <a:miter/>
          </a:ln>
          <a:effectLst>
            <a:outerShdw blurRad="254000" dist="63500" dir="5400000" algn="t" rotWithShape="0">
              <a:schemeClr val="accent1">
                <a:alpha val="20000"/>
              </a:schemeClr>
            </a:outerShdw>
          </a:effectLst>
        </p:spPr>
        <p:txBody>
          <a:bodyPr vert="horz" wrap="square" lIns="91440" tIns="45720" rIns="91440" bIns="45720" rtlCol="0" anchor="ctr"/>
          <a:lstStyle/>
          <a:p>
            <a:pPr algn="just">
              <a:lnSpc>
                <a:spcPct val="110000"/>
              </a:lnSpc>
            </a:pPr>
            <a:endParaRPr kumimoji="1" lang="zh-CN" altLang="en-US"/>
          </a:p>
        </p:txBody>
      </p:sp>
      <p:sp>
        <p:nvSpPr>
          <p:cNvPr id="10" name="标题 1"/>
          <p:cNvSpPr txBox="1"/>
          <p:nvPr/>
        </p:nvSpPr>
        <p:spPr>
          <a:xfrm>
            <a:off x="696400" y="3389372"/>
            <a:ext cx="3240000" cy="2340000"/>
          </a:xfrm>
          <a:prstGeom prst="roundRect">
            <a:avLst>
              <a:gd name="adj" fmla="val 10000"/>
            </a:avLst>
          </a:prstGeom>
          <a:solidFill>
            <a:schemeClr val="bg1">
              <a:lumMod val="95000"/>
            </a:schemeClr>
          </a:solidFill>
          <a:ln cap="sq">
            <a:noFill/>
            <a:prstDash val="solid"/>
            <a:miter/>
          </a:ln>
          <a:effectLst/>
        </p:spPr>
        <p:txBody>
          <a:bodyPr vert="horz" wrap="square" lIns="91440" tIns="45720" rIns="91440" bIns="45720" rtlCol="0" anchor="ctr"/>
          <a:lstStyle/>
          <a:p>
            <a:pPr algn="just">
              <a:lnSpc>
                <a:spcPct val="110000"/>
              </a:lnSpc>
            </a:pPr>
            <a:endParaRPr kumimoji="1" lang="zh-CN" altLang="en-US"/>
          </a:p>
        </p:txBody>
      </p:sp>
      <p:sp>
        <p:nvSpPr>
          <p:cNvPr id="11" name="标题 1"/>
          <p:cNvSpPr txBox="1"/>
          <p:nvPr/>
        </p:nvSpPr>
        <p:spPr>
          <a:xfrm>
            <a:off x="660400" y="2260743"/>
            <a:ext cx="3312000" cy="896037"/>
          </a:xfrm>
          <a:prstGeom prst="roundRect">
            <a:avLst>
              <a:gd name="adj" fmla="val 50000"/>
            </a:avLst>
          </a:prstGeom>
          <a:gradFill>
            <a:gsLst>
              <a:gs pos="0">
                <a:schemeClr val="accent1">
                  <a:lumMod val="40000"/>
                  <a:lumOff val="60000"/>
                  <a:alpha val="100000"/>
                </a:schemeClr>
              </a:gs>
              <a:gs pos="100000">
                <a:schemeClr val="accent1"/>
              </a:gs>
            </a:gsLst>
            <a:lin ang="5400000" scaled="0"/>
          </a:gradFill>
          <a:ln cap="sq">
            <a:noFill/>
            <a:prstDash val="solid"/>
            <a:miter/>
          </a:ln>
          <a:effectLst>
            <a:outerShdw blurRad="254000" dist="63500" dir="5400000" algn="t" rotWithShape="0">
              <a:schemeClr val="accent1">
                <a:alpha val="20000"/>
              </a:schemeClr>
            </a:outerShdw>
          </a:effectLst>
        </p:spPr>
        <p:txBody>
          <a:bodyPr vert="horz" wrap="square" lIns="91440" tIns="45720" rIns="91440" bIns="45720" rtlCol="0" anchor="ctr"/>
          <a:lstStyle/>
          <a:p>
            <a:pPr algn="just">
              <a:lnSpc>
                <a:spcPct val="110000"/>
              </a:lnSpc>
            </a:pPr>
            <a:endParaRPr kumimoji="1" lang="zh-CN" altLang="en-US"/>
          </a:p>
        </p:txBody>
      </p:sp>
      <p:sp>
        <p:nvSpPr>
          <p:cNvPr id="12" name="标题 1"/>
          <p:cNvSpPr txBox="1"/>
          <p:nvPr/>
        </p:nvSpPr>
        <p:spPr>
          <a:xfrm>
            <a:off x="876400" y="3606376"/>
            <a:ext cx="2880000" cy="1872000"/>
          </a:xfrm>
          <a:prstGeom prst="rect">
            <a:avLst/>
          </a:prstGeom>
          <a:noFill/>
          <a:ln>
            <a:noFill/>
          </a:ln>
        </p:spPr>
        <p:txBody>
          <a:bodyPr vert="horz" wrap="square" lIns="0" tIns="0" rIns="0" bIns="0" rtlCol="0" anchor="t"/>
          <a:lstStyle/>
          <a:p>
            <a:pPr algn="ctr">
              <a:lnSpc>
                <a:spcPct val="150000"/>
              </a:lnSpc>
            </a:pPr>
            <a:r>
              <a:rPr kumimoji="1" lang="en-US" altLang="zh-CN" sz="1042">
                <a:ln w="12700">
                  <a:noFill/>
                </a:ln>
                <a:solidFill>
                  <a:srgbClr val="262626">
                    <a:alpha val="100000"/>
                  </a:srgbClr>
                </a:solidFill>
                <a:latin typeface="Source Han Sans"/>
                <a:ea typeface="Source Han Sans"/>
                <a:cs typeface="Source Han Sans"/>
              </a:rPr>
              <a:t>Upon submitting the checkout form and clicking the "Place Order" button, the collected customer details and cart items are sent to the server using the POST method. The server- side PHP script processes the order, saving the details to the database and creating a unique order ID. This ensures that the order is securely stored and can be referenced in the future.</a:t>
            </a:r>
            <a:endParaRPr kumimoji="1" lang="zh-CN" altLang="en-US"/>
          </a:p>
        </p:txBody>
      </p:sp>
      <p:sp>
        <p:nvSpPr>
          <p:cNvPr id="13" name="标题 1"/>
          <p:cNvSpPr txBox="1"/>
          <p:nvPr/>
        </p:nvSpPr>
        <p:spPr>
          <a:xfrm>
            <a:off x="927493" y="2292417"/>
            <a:ext cx="2685800" cy="792000"/>
          </a:xfrm>
          <a:prstGeom prst="rect">
            <a:avLst/>
          </a:prstGeom>
          <a:noFill/>
          <a:ln w="12700" cap="sq">
            <a:noFill/>
            <a:miter/>
          </a:ln>
        </p:spPr>
        <p:txBody>
          <a:bodyPr vert="horz" wrap="square" lIns="0" tIns="0" rIns="0" bIns="0" rtlCol="0" anchor="ctr"/>
          <a:lstStyle/>
          <a:p>
            <a:pPr algn="ctr">
              <a:lnSpc>
                <a:spcPct val="130000"/>
              </a:lnSpc>
            </a:pPr>
            <a:r>
              <a:rPr kumimoji="1" lang="en-US" altLang="zh-CN" sz="1600" dirty="0">
                <a:ln w="12700">
                  <a:noFill/>
                </a:ln>
                <a:solidFill>
                  <a:srgbClr val="FFFFFF">
                    <a:alpha val="100000"/>
                  </a:srgbClr>
                </a:solidFill>
                <a:latin typeface="Source Han Sans CN Bold"/>
                <a:ea typeface="Source Han Sans CN Bold"/>
                <a:cs typeface="Source Han Sans CN Bold"/>
              </a:rPr>
              <a:t>Server-side Order Processing</a:t>
            </a:r>
            <a:endParaRPr kumimoji="1" lang="zh-CN" altLang="en-US" dirty="0"/>
          </a:p>
        </p:txBody>
      </p:sp>
      <p:sp>
        <p:nvSpPr>
          <p:cNvPr id="14" name="标题 1"/>
          <p:cNvSpPr txBox="1"/>
          <p:nvPr/>
        </p:nvSpPr>
        <p:spPr>
          <a:xfrm>
            <a:off x="4649650" y="3606376"/>
            <a:ext cx="2880000" cy="1872000"/>
          </a:xfrm>
          <a:prstGeom prst="rect">
            <a:avLst/>
          </a:prstGeom>
          <a:noFill/>
          <a:ln>
            <a:noFill/>
          </a:ln>
        </p:spPr>
        <p:txBody>
          <a:bodyPr vert="horz" wrap="square" lIns="0" tIns="0" rIns="0" bIns="0" rtlCol="0" anchor="t"/>
          <a:lstStyle/>
          <a:p>
            <a:pPr algn="ctr">
              <a:lnSpc>
                <a:spcPct val="150000"/>
              </a:lnSpc>
            </a:pPr>
            <a:r>
              <a:rPr kumimoji="1" lang="en-US" altLang="zh-CN" sz="1120">
                <a:ln w="12700">
                  <a:noFill/>
                </a:ln>
                <a:solidFill>
                  <a:srgbClr val="262626">
                    <a:alpha val="100000"/>
                  </a:srgbClr>
                </a:solidFill>
                <a:latin typeface="Source Han Sans"/>
                <a:ea typeface="Source Han Sans"/>
                <a:cs typeface="Source Han Sans"/>
              </a:rPr>
              <a:t>Once the order is successfully placed, the customer is presented with a confirmation page. This page displays a summary of the order, including the order ID, customer details, and the list of items purchased. The confirmation page provides reassurance to the customer that their order has been received and is being processed.</a:t>
            </a:r>
            <a:endParaRPr kumimoji="1" lang="zh-CN" altLang="en-US"/>
          </a:p>
        </p:txBody>
      </p:sp>
      <p:sp>
        <p:nvSpPr>
          <p:cNvPr id="15" name="标题 1"/>
          <p:cNvSpPr txBox="1"/>
          <p:nvPr/>
        </p:nvSpPr>
        <p:spPr>
          <a:xfrm>
            <a:off x="4753775" y="2287542"/>
            <a:ext cx="2684450" cy="792000"/>
          </a:xfrm>
          <a:prstGeom prst="rect">
            <a:avLst/>
          </a:prstGeom>
          <a:noFill/>
          <a:ln w="12700" cap="sq">
            <a:noFill/>
            <a:miter/>
          </a:ln>
        </p:spPr>
        <p:txBody>
          <a:bodyPr vert="horz" wrap="square" lIns="0" tIns="0" rIns="0" bIns="0" rtlCol="0" anchor="ctr"/>
          <a:lstStyle/>
          <a:p>
            <a:pPr algn="ctr">
              <a:lnSpc>
                <a:spcPct val="130000"/>
              </a:lnSpc>
            </a:pPr>
            <a:r>
              <a:rPr kumimoji="1" lang="en-US" altLang="zh-CN" sz="1600" dirty="0">
                <a:ln w="12700">
                  <a:noFill/>
                </a:ln>
                <a:solidFill>
                  <a:srgbClr val="FFFFFF">
                    <a:alpha val="100000"/>
                  </a:srgbClr>
                </a:solidFill>
                <a:latin typeface="Source Han Sans CN Bold"/>
                <a:ea typeface="Source Han Sans CN Bold"/>
                <a:cs typeface="Source Han Sans CN Bold"/>
              </a:rPr>
              <a:t>Order Confirmation Page</a:t>
            </a:r>
            <a:endParaRPr kumimoji="1" lang="zh-CN" altLang="en-US" dirty="0"/>
          </a:p>
        </p:txBody>
      </p:sp>
      <p:sp>
        <p:nvSpPr>
          <p:cNvPr id="16" name="标题 1"/>
          <p:cNvSpPr txBox="1"/>
          <p:nvPr/>
        </p:nvSpPr>
        <p:spPr>
          <a:xfrm>
            <a:off x="8422900" y="3606376"/>
            <a:ext cx="2880000" cy="1872000"/>
          </a:xfrm>
          <a:prstGeom prst="rect">
            <a:avLst/>
          </a:prstGeom>
          <a:noFill/>
          <a:ln>
            <a:noFill/>
          </a:ln>
        </p:spPr>
        <p:txBody>
          <a:bodyPr vert="horz" wrap="square" lIns="0" tIns="0" rIns="0" bIns="0" rtlCol="0" anchor="t"/>
          <a:lstStyle/>
          <a:p>
            <a:pPr algn="ctr">
              <a:lnSpc>
                <a:spcPct val="150000"/>
              </a:lnSpc>
            </a:pPr>
            <a:r>
              <a:rPr kumimoji="1" lang="en-US" altLang="zh-CN" sz="1042">
                <a:ln w="12700">
                  <a:noFill/>
                </a:ln>
                <a:solidFill>
                  <a:srgbClr val="262626">
                    <a:alpha val="100000"/>
                  </a:srgbClr>
                </a:solidFill>
                <a:latin typeface="Source Han Sans"/>
                <a:ea typeface="Source Han Sans"/>
                <a:cs typeface="Source Han Sans"/>
              </a:rPr>
              <a:t>The order placement process is integrated with the user authentication system. If the user is logged in, the system associates the order with their user ID, allowing for personalized order history tracking and enhanced security. This integration ensures that the user's shopping experience is seamless and their order is securely linked to their account.</a:t>
            </a:r>
            <a:endParaRPr kumimoji="1" lang="zh-CN" altLang="en-US"/>
          </a:p>
        </p:txBody>
      </p:sp>
      <p:sp>
        <p:nvSpPr>
          <p:cNvPr id="17" name="标题 1"/>
          <p:cNvSpPr txBox="1"/>
          <p:nvPr/>
        </p:nvSpPr>
        <p:spPr>
          <a:xfrm>
            <a:off x="8539900" y="2292417"/>
            <a:ext cx="2670400" cy="792000"/>
          </a:xfrm>
          <a:prstGeom prst="rect">
            <a:avLst/>
          </a:prstGeom>
          <a:noFill/>
          <a:ln w="12700" cap="sq">
            <a:noFill/>
            <a:miter/>
          </a:ln>
        </p:spPr>
        <p:txBody>
          <a:bodyPr vert="horz" wrap="square" lIns="0" tIns="0" rIns="0" bIns="0" rtlCol="0" anchor="ctr"/>
          <a:lstStyle/>
          <a:p>
            <a:pPr algn="ctr">
              <a:lnSpc>
                <a:spcPct val="130000"/>
              </a:lnSpc>
            </a:pPr>
            <a:r>
              <a:rPr kumimoji="1" lang="en-US" altLang="zh-CN" sz="1600" dirty="0">
                <a:ln w="12700">
                  <a:noFill/>
                </a:ln>
                <a:solidFill>
                  <a:srgbClr val="FFFFFF">
                    <a:alpha val="100000"/>
                  </a:srgbClr>
                </a:solidFill>
                <a:latin typeface="Source Han Sans CN Bold"/>
                <a:ea typeface="Source Han Sans CN Bold"/>
                <a:cs typeface="Source Han Sans CN Bold"/>
              </a:rPr>
              <a:t>Integration with User Authentication</a:t>
            </a:r>
            <a:endParaRPr kumimoji="1" lang="zh-CN" altLang="en-US" dirty="0"/>
          </a:p>
        </p:txBody>
      </p:sp>
      <p:sp>
        <p:nvSpPr>
          <p:cNvPr id="18"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Placing the Order and Order Confirmation</a:t>
            </a:r>
            <a:endParaRPr kumimoji="1" lang="zh-CN" altLang="en-US"/>
          </a:p>
        </p:txBody>
      </p:sp>
      <p:sp>
        <p:nvSpPr>
          <p:cNvPr id="19"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3" name="圖片 22" descr="一張含有 文字, 螢幕擷取畫面, 軟體, 網頁 的圖片&#10;&#10;AI 產生的內容可能不正確。">
            <a:extLst>
              <a:ext uri="{FF2B5EF4-FFF2-40B4-BE49-F238E27FC236}">
                <a16:creationId xmlns:a16="http://schemas.microsoft.com/office/drawing/2014/main" id="{BA004376-D387-891F-BF84-938C8CFA3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209" y="805244"/>
            <a:ext cx="2523165" cy="1408766"/>
          </a:xfrm>
          <a:prstGeom prst="rect">
            <a:avLst/>
          </a:prstGeom>
        </p:spPr>
      </p:pic>
      <p:pic>
        <p:nvPicPr>
          <p:cNvPr id="25" name="圖片 24" descr="一張含有 文字, 螢幕擷取畫面, 軟體, 字型 的圖片&#10;&#10;AI 產生的內容可能不正確。">
            <a:extLst>
              <a:ext uri="{FF2B5EF4-FFF2-40B4-BE49-F238E27FC236}">
                <a16:creationId xmlns:a16="http://schemas.microsoft.com/office/drawing/2014/main" id="{957C08F7-5040-C482-A30E-0B2E6BDC7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615" y="747284"/>
            <a:ext cx="2535176" cy="14154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 y="0"/>
            <a:ext cx="1968244" cy="3663676"/>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656636" y="460985"/>
            <a:ext cx="1228797" cy="152590"/>
          </a:xfrm>
          <a:custGeom>
            <a:avLst/>
            <a:gdLst>
              <a:gd name="connsiteX0" fmla="*/ 353068 w 1228797"/>
              <a:gd name="connsiteY0" fmla="*/ 146933 h 152590"/>
              <a:gd name="connsiteX1" fmla="*/ 353259 w 1228797"/>
              <a:gd name="connsiteY1" fmla="*/ 146971 h 152590"/>
              <a:gd name="connsiteX2" fmla="*/ 352878 w 1228797"/>
              <a:gd name="connsiteY2" fmla="*/ 146971 h 152590"/>
              <a:gd name="connsiteX3" fmla="*/ 463654 w 1228797"/>
              <a:gd name="connsiteY3" fmla="*/ 28766 h 152590"/>
              <a:gd name="connsiteX4" fmla="*/ 457368 w 1228797"/>
              <a:gd name="connsiteY4" fmla="*/ 35052 h 152590"/>
              <a:gd name="connsiteX5" fmla="*/ 457368 w 1228797"/>
              <a:gd name="connsiteY5" fmla="*/ 66866 h 152590"/>
              <a:gd name="connsiteX6" fmla="*/ 463464 w 1228797"/>
              <a:gd name="connsiteY6" fmla="*/ 73152 h 152590"/>
              <a:gd name="connsiteX7" fmla="*/ 463654 w 1228797"/>
              <a:gd name="connsiteY7" fmla="*/ 73152 h 152590"/>
              <a:gd name="connsiteX8" fmla="*/ 502611 w 1228797"/>
              <a:gd name="connsiteY8" fmla="*/ 73152 h 152590"/>
              <a:gd name="connsiteX9" fmla="*/ 525281 w 1228797"/>
              <a:gd name="connsiteY9" fmla="*/ 51911 h 152590"/>
              <a:gd name="connsiteX10" fmla="*/ 504450 w 1228797"/>
              <a:gd name="connsiteY10" fmla="*/ 28795 h 152590"/>
              <a:gd name="connsiteX11" fmla="*/ 503183 w 1228797"/>
              <a:gd name="connsiteY11" fmla="*/ 28766 h 152590"/>
              <a:gd name="connsiteX12" fmla="*/ 1154216 w 1228797"/>
              <a:gd name="connsiteY12" fmla="*/ 28194 h 152590"/>
              <a:gd name="connsiteX13" fmla="*/ 1154216 w 1228797"/>
              <a:gd name="connsiteY13" fmla="*/ 28765 h 152590"/>
              <a:gd name="connsiteX14" fmla="*/ 1104877 w 1228797"/>
              <a:gd name="connsiteY14" fmla="*/ 77914 h 152590"/>
              <a:gd name="connsiteX15" fmla="*/ 1154026 w 1228797"/>
              <a:gd name="connsiteY15" fmla="*/ 127254 h 152590"/>
              <a:gd name="connsiteX16" fmla="*/ 1203365 w 1228797"/>
              <a:gd name="connsiteY16" fmla="*/ 78105 h 152590"/>
              <a:gd name="connsiteX17" fmla="*/ 1203365 w 1228797"/>
              <a:gd name="connsiteY17" fmla="*/ 78009 h 152590"/>
              <a:gd name="connsiteX18" fmla="*/ 1154502 w 1228797"/>
              <a:gd name="connsiteY18" fmla="*/ 28195 h 152590"/>
              <a:gd name="connsiteX19" fmla="*/ 1154216 w 1228797"/>
              <a:gd name="connsiteY19" fmla="*/ 28194 h 152590"/>
              <a:gd name="connsiteX20" fmla="*/ 836558 w 1228797"/>
              <a:gd name="connsiteY20" fmla="*/ 25718 h 152590"/>
              <a:gd name="connsiteX21" fmla="*/ 787314 w 1228797"/>
              <a:gd name="connsiteY21" fmla="*/ 74962 h 152590"/>
              <a:gd name="connsiteX22" fmla="*/ 836558 w 1228797"/>
              <a:gd name="connsiteY22" fmla="*/ 124207 h 152590"/>
              <a:gd name="connsiteX23" fmla="*/ 885802 w 1228797"/>
              <a:gd name="connsiteY23" fmla="*/ 74962 h 152590"/>
              <a:gd name="connsiteX24" fmla="*/ 885802 w 1228797"/>
              <a:gd name="connsiteY24" fmla="*/ 74867 h 152590"/>
              <a:gd name="connsiteX25" fmla="*/ 836558 w 1228797"/>
              <a:gd name="connsiteY25" fmla="*/ 25718 h 152590"/>
              <a:gd name="connsiteX26" fmla="*/ 200954 w 1228797"/>
              <a:gd name="connsiteY26" fmla="*/ 25527 h 152590"/>
              <a:gd name="connsiteX27" fmla="*/ 200954 w 1228797"/>
              <a:gd name="connsiteY27" fmla="*/ 25908 h 152590"/>
              <a:gd name="connsiteX28" fmla="*/ 151424 w 1228797"/>
              <a:gd name="connsiteY28" fmla="*/ 75248 h 152590"/>
              <a:gd name="connsiteX29" fmla="*/ 200764 w 1228797"/>
              <a:gd name="connsiteY29" fmla="*/ 124778 h 152590"/>
              <a:gd name="connsiteX30" fmla="*/ 250294 w 1228797"/>
              <a:gd name="connsiteY30" fmla="*/ 75438 h 152590"/>
              <a:gd name="connsiteX31" fmla="*/ 250294 w 1228797"/>
              <a:gd name="connsiteY31" fmla="*/ 75248 h 152590"/>
              <a:gd name="connsiteX32" fmla="*/ 201145 w 1228797"/>
              <a:gd name="connsiteY32" fmla="*/ 25528 h 152590"/>
              <a:gd name="connsiteX33" fmla="*/ 200954 w 1228797"/>
              <a:gd name="connsiteY33" fmla="*/ 25527 h 152590"/>
              <a:gd name="connsiteX34" fmla="*/ 437841 w 1228797"/>
              <a:gd name="connsiteY34" fmla="*/ 3429 h 152590"/>
              <a:gd name="connsiteX35" fmla="*/ 502040 w 1228797"/>
              <a:gd name="connsiteY35" fmla="*/ 3429 h 152590"/>
              <a:gd name="connsiteX36" fmla="*/ 535949 w 1228797"/>
              <a:gd name="connsiteY36" fmla="*/ 16764 h 152590"/>
              <a:gd name="connsiteX37" fmla="*/ 550808 w 1228797"/>
              <a:gd name="connsiteY37" fmla="*/ 49340 h 152590"/>
              <a:gd name="connsiteX38" fmla="*/ 528615 w 1228797"/>
              <a:gd name="connsiteY38" fmla="*/ 91345 h 152590"/>
              <a:gd name="connsiteX39" fmla="*/ 526233 w 1228797"/>
              <a:gd name="connsiteY39" fmla="*/ 99251 h 152590"/>
              <a:gd name="connsiteX40" fmla="*/ 544712 w 1228797"/>
              <a:gd name="connsiteY40" fmla="*/ 138017 h 152590"/>
              <a:gd name="connsiteX41" fmla="*/ 541683 w 1228797"/>
              <a:gd name="connsiteY41" fmla="*/ 146377 h 152590"/>
              <a:gd name="connsiteX42" fmla="*/ 538997 w 1228797"/>
              <a:gd name="connsiteY42" fmla="*/ 146971 h 152590"/>
              <a:gd name="connsiteX43" fmla="*/ 525567 w 1228797"/>
              <a:gd name="connsiteY43" fmla="*/ 146971 h 152590"/>
              <a:gd name="connsiteX44" fmla="*/ 519947 w 1228797"/>
              <a:gd name="connsiteY44" fmla="*/ 143447 h 152590"/>
              <a:gd name="connsiteX45" fmla="*/ 500230 w 1228797"/>
              <a:gd name="connsiteY45" fmla="*/ 102203 h 152590"/>
              <a:gd name="connsiteX46" fmla="*/ 494611 w 1228797"/>
              <a:gd name="connsiteY46" fmla="*/ 98679 h 152590"/>
              <a:gd name="connsiteX47" fmla="*/ 463654 w 1228797"/>
              <a:gd name="connsiteY47" fmla="*/ 98679 h 152590"/>
              <a:gd name="connsiteX48" fmla="*/ 457368 w 1228797"/>
              <a:gd name="connsiteY48" fmla="*/ 104773 h 152590"/>
              <a:gd name="connsiteX49" fmla="*/ 457368 w 1228797"/>
              <a:gd name="connsiteY49" fmla="*/ 104966 h 152590"/>
              <a:gd name="connsiteX50" fmla="*/ 457368 w 1228797"/>
              <a:gd name="connsiteY50" fmla="*/ 140684 h 152590"/>
              <a:gd name="connsiteX51" fmla="*/ 451081 w 1228797"/>
              <a:gd name="connsiteY51" fmla="*/ 146971 h 152590"/>
              <a:gd name="connsiteX52" fmla="*/ 437841 w 1228797"/>
              <a:gd name="connsiteY52" fmla="*/ 146971 h 152590"/>
              <a:gd name="connsiteX53" fmla="*/ 431555 w 1228797"/>
              <a:gd name="connsiteY53" fmla="*/ 140684 h 152590"/>
              <a:gd name="connsiteX54" fmla="*/ 431555 w 1228797"/>
              <a:gd name="connsiteY54" fmla="*/ 9716 h 152590"/>
              <a:gd name="connsiteX55" fmla="*/ 437841 w 1228797"/>
              <a:gd name="connsiteY55" fmla="*/ 3429 h 152590"/>
              <a:gd name="connsiteX56" fmla="*/ 293633 w 1228797"/>
              <a:gd name="connsiteY56" fmla="*/ 3429 h 152590"/>
              <a:gd name="connsiteX57" fmla="*/ 306777 w 1228797"/>
              <a:gd name="connsiteY57" fmla="*/ 3429 h 152590"/>
              <a:gd name="connsiteX58" fmla="*/ 312683 w 1228797"/>
              <a:gd name="connsiteY58" fmla="*/ 9715 h 152590"/>
              <a:gd name="connsiteX59" fmla="*/ 312683 w 1228797"/>
              <a:gd name="connsiteY59" fmla="*/ 80677 h 152590"/>
              <a:gd name="connsiteX60" fmla="*/ 350592 w 1228797"/>
              <a:gd name="connsiteY60" fmla="*/ 123032 h 152590"/>
              <a:gd name="connsiteX61" fmla="*/ 392950 w 1228797"/>
              <a:gd name="connsiteY61" fmla="*/ 85118 h 152590"/>
              <a:gd name="connsiteX62" fmla="*/ 392978 w 1228797"/>
              <a:gd name="connsiteY62" fmla="*/ 81248 h 152590"/>
              <a:gd name="connsiteX63" fmla="*/ 392978 w 1228797"/>
              <a:gd name="connsiteY63" fmla="*/ 9715 h 152590"/>
              <a:gd name="connsiteX64" fmla="*/ 399265 w 1228797"/>
              <a:gd name="connsiteY64" fmla="*/ 3429 h 152590"/>
              <a:gd name="connsiteX65" fmla="*/ 412505 w 1228797"/>
              <a:gd name="connsiteY65" fmla="*/ 3429 h 152590"/>
              <a:gd name="connsiteX66" fmla="*/ 418696 w 1228797"/>
              <a:gd name="connsiteY66" fmla="*/ 9715 h 152590"/>
              <a:gd name="connsiteX67" fmla="*/ 418696 w 1228797"/>
              <a:gd name="connsiteY67" fmla="*/ 81153 h 152590"/>
              <a:gd name="connsiteX68" fmla="*/ 378496 w 1228797"/>
              <a:gd name="connsiteY68" fmla="*/ 141799 h 152590"/>
              <a:gd name="connsiteX69" fmla="*/ 353068 w 1228797"/>
              <a:gd name="connsiteY69" fmla="*/ 146933 h 152590"/>
              <a:gd name="connsiteX70" fmla="*/ 327634 w 1228797"/>
              <a:gd name="connsiteY70" fmla="*/ 141836 h 152590"/>
              <a:gd name="connsiteX71" fmla="*/ 287346 w 1228797"/>
              <a:gd name="connsiteY71" fmla="*/ 81248 h 152590"/>
              <a:gd name="connsiteX72" fmla="*/ 287346 w 1228797"/>
              <a:gd name="connsiteY72" fmla="*/ 81153 h 152590"/>
              <a:gd name="connsiteX73" fmla="*/ 287346 w 1228797"/>
              <a:gd name="connsiteY73" fmla="*/ 9715 h 152590"/>
              <a:gd name="connsiteX74" fmla="*/ 293633 w 1228797"/>
              <a:gd name="connsiteY74" fmla="*/ 3429 h 152590"/>
              <a:gd name="connsiteX75" fmla="*/ 6264 w 1228797"/>
              <a:gd name="connsiteY75" fmla="*/ 3333 h 152590"/>
              <a:gd name="connsiteX76" fmla="*/ 18646 w 1228797"/>
              <a:gd name="connsiteY76" fmla="*/ 3333 h 152590"/>
              <a:gd name="connsiteX77" fmla="*/ 23790 w 1228797"/>
              <a:gd name="connsiteY77" fmla="*/ 6000 h 152590"/>
              <a:gd name="connsiteX78" fmla="*/ 61890 w 1228797"/>
              <a:gd name="connsiteY78" fmla="*/ 59817 h 152590"/>
              <a:gd name="connsiteX79" fmla="*/ 67033 w 1228797"/>
              <a:gd name="connsiteY79" fmla="*/ 62388 h 152590"/>
              <a:gd name="connsiteX80" fmla="*/ 72081 w 1228797"/>
              <a:gd name="connsiteY80" fmla="*/ 59817 h 152590"/>
              <a:gd name="connsiteX81" fmla="*/ 110181 w 1228797"/>
              <a:gd name="connsiteY81" fmla="*/ 6000 h 152590"/>
              <a:gd name="connsiteX82" fmla="*/ 115325 w 1228797"/>
              <a:gd name="connsiteY82" fmla="*/ 3333 h 152590"/>
              <a:gd name="connsiteX83" fmla="*/ 127707 w 1228797"/>
              <a:gd name="connsiteY83" fmla="*/ 3333 h 152590"/>
              <a:gd name="connsiteX84" fmla="*/ 134065 w 1228797"/>
              <a:gd name="connsiteY84" fmla="*/ 9548 h 152590"/>
              <a:gd name="connsiteX85" fmla="*/ 132851 w 1228797"/>
              <a:gd name="connsiteY85" fmla="*/ 13335 h 152590"/>
              <a:gd name="connsiteX86" fmla="*/ 81702 w 1228797"/>
              <a:gd name="connsiteY86" fmla="*/ 83724 h 152590"/>
              <a:gd name="connsiteX87" fmla="*/ 79987 w 1228797"/>
              <a:gd name="connsiteY87" fmla="*/ 89154 h 152590"/>
              <a:gd name="connsiteX88" fmla="*/ 79987 w 1228797"/>
              <a:gd name="connsiteY88" fmla="*/ 140684 h 152590"/>
              <a:gd name="connsiteX89" fmla="*/ 73701 w 1228797"/>
              <a:gd name="connsiteY89" fmla="*/ 146970 h 152590"/>
              <a:gd name="connsiteX90" fmla="*/ 60270 w 1228797"/>
              <a:gd name="connsiteY90" fmla="*/ 146970 h 152590"/>
              <a:gd name="connsiteX91" fmla="*/ 53984 w 1228797"/>
              <a:gd name="connsiteY91" fmla="*/ 140684 h 152590"/>
              <a:gd name="connsiteX92" fmla="*/ 53984 w 1228797"/>
              <a:gd name="connsiteY92" fmla="*/ 89154 h 152590"/>
              <a:gd name="connsiteX93" fmla="*/ 52269 w 1228797"/>
              <a:gd name="connsiteY93" fmla="*/ 83724 h 152590"/>
              <a:gd name="connsiteX94" fmla="*/ 1215 w 1228797"/>
              <a:gd name="connsiteY94" fmla="*/ 13335 h 152590"/>
              <a:gd name="connsiteX95" fmla="*/ 2572 w 1228797"/>
              <a:gd name="connsiteY95" fmla="*/ 4549 h 152590"/>
              <a:gd name="connsiteX96" fmla="*/ 6264 w 1228797"/>
              <a:gd name="connsiteY96" fmla="*/ 3333 h 152590"/>
              <a:gd name="connsiteX97" fmla="*/ 1154026 w 1228797"/>
              <a:gd name="connsiteY97" fmla="*/ 3238 h 152590"/>
              <a:gd name="connsiteX98" fmla="*/ 1228797 w 1228797"/>
              <a:gd name="connsiteY98" fmla="*/ 77819 h 152590"/>
              <a:gd name="connsiteX99" fmla="*/ 1228797 w 1228797"/>
              <a:gd name="connsiteY99" fmla="*/ 77914 h 152590"/>
              <a:gd name="connsiteX100" fmla="*/ 1154216 w 1228797"/>
              <a:gd name="connsiteY100" fmla="*/ 152590 h 152590"/>
              <a:gd name="connsiteX101" fmla="*/ 1079445 w 1228797"/>
              <a:gd name="connsiteY101" fmla="*/ 78009 h 152590"/>
              <a:gd name="connsiteX102" fmla="*/ 1154026 w 1228797"/>
              <a:gd name="connsiteY102" fmla="*/ 3238 h 152590"/>
              <a:gd name="connsiteX103" fmla="*/ 646058 w 1228797"/>
              <a:gd name="connsiteY103" fmla="*/ 2096 h 152590"/>
              <a:gd name="connsiteX104" fmla="*/ 659774 w 1228797"/>
              <a:gd name="connsiteY104" fmla="*/ 2096 h 152590"/>
              <a:gd name="connsiteX105" fmla="*/ 666060 w 1228797"/>
              <a:gd name="connsiteY105" fmla="*/ 8382 h 152590"/>
              <a:gd name="connsiteX106" fmla="*/ 666060 w 1228797"/>
              <a:gd name="connsiteY106" fmla="*/ 116491 h 152590"/>
              <a:gd name="connsiteX107" fmla="*/ 672346 w 1228797"/>
              <a:gd name="connsiteY107" fmla="*/ 122778 h 152590"/>
              <a:gd name="connsiteX108" fmla="*/ 750166 w 1228797"/>
              <a:gd name="connsiteY108" fmla="*/ 122778 h 152590"/>
              <a:gd name="connsiteX109" fmla="*/ 756452 w 1228797"/>
              <a:gd name="connsiteY109" fmla="*/ 129064 h 152590"/>
              <a:gd name="connsiteX110" fmla="*/ 756452 w 1228797"/>
              <a:gd name="connsiteY110" fmla="*/ 141733 h 152590"/>
              <a:gd name="connsiteX111" fmla="*/ 750356 w 1228797"/>
              <a:gd name="connsiteY111" fmla="*/ 148019 h 152590"/>
              <a:gd name="connsiteX112" fmla="*/ 750166 w 1228797"/>
              <a:gd name="connsiteY112" fmla="*/ 148019 h 152590"/>
              <a:gd name="connsiteX113" fmla="*/ 646058 w 1228797"/>
              <a:gd name="connsiteY113" fmla="*/ 148019 h 152590"/>
              <a:gd name="connsiteX114" fmla="*/ 639771 w 1228797"/>
              <a:gd name="connsiteY114" fmla="*/ 141733 h 152590"/>
              <a:gd name="connsiteX115" fmla="*/ 639771 w 1228797"/>
              <a:gd name="connsiteY115" fmla="*/ 8382 h 152590"/>
              <a:gd name="connsiteX116" fmla="*/ 646058 w 1228797"/>
              <a:gd name="connsiteY116" fmla="*/ 2096 h 152590"/>
              <a:gd name="connsiteX117" fmla="*/ 995720 w 1228797"/>
              <a:gd name="connsiteY117" fmla="*/ 191 h 152590"/>
              <a:gd name="connsiteX118" fmla="*/ 1040488 w 1228797"/>
              <a:gd name="connsiteY118" fmla="*/ 15621 h 152590"/>
              <a:gd name="connsiteX119" fmla="*/ 1051060 w 1228797"/>
              <a:gd name="connsiteY119" fmla="*/ 25146 h 152590"/>
              <a:gd name="connsiteX120" fmla="*/ 1051251 w 1228797"/>
              <a:gd name="connsiteY120" fmla="*/ 25418 h 152590"/>
              <a:gd name="connsiteX121" fmla="*/ 1049536 w 1228797"/>
              <a:gd name="connsiteY121" fmla="*/ 34004 h 152590"/>
              <a:gd name="connsiteX122" fmla="*/ 1038964 w 1228797"/>
              <a:gd name="connsiteY122" fmla="*/ 41434 h 152590"/>
              <a:gd name="connsiteX123" fmla="*/ 1030867 w 1228797"/>
              <a:gd name="connsiteY123" fmla="*/ 40767 h 152590"/>
              <a:gd name="connsiteX124" fmla="*/ 1028010 w 1228797"/>
              <a:gd name="connsiteY124" fmla="*/ 38100 h 152590"/>
              <a:gd name="connsiteX125" fmla="*/ 1027343 w 1228797"/>
              <a:gd name="connsiteY125" fmla="*/ 37624 h 152590"/>
              <a:gd name="connsiteX126" fmla="*/ 995911 w 1228797"/>
              <a:gd name="connsiteY126" fmla="*/ 26194 h 152590"/>
              <a:gd name="connsiteX127" fmla="*/ 993815 w 1228797"/>
              <a:gd name="connsiteY127" fmla="*/ 26194 h 152590"/>
              <a:gd name="connsiteX128" fmla="*/ 990386 w 1228797"/>
              <a:gd name="connsiteY128" fmla="*/ 26194 h 152590"/>
              <a:gd name="connsiteX129" fmla="*/ 981623 w 1228797"/>
              <a:gd name="connsiteY129" fmla="*/ 28004 h 152590"/>
              <a:gd name="connsiteX130" fmla="*/ 947638 w 1228797"/>
              <a:gd name="connsiteY130" fmla="*/ 64456 h 152590"/>
              <a:gd name="connsiteX131" fmla="*/ 984957 w 1228797"/>
              <a:gd name="connsiteY131" fmla="*/ 123254 h 152590"/>
              <a:gd name="connsiteX132" fmla="*/ 988957 w 1228797"/>
              <a:gd name="connsiteY132" fmla="*/ 124016 h 152590"/>
              <a:gd name="connsiteX133" fmla="*/ 992291 w 1228797"/>
              <a:gd name="connsiteY133" fmla="*/ 122968 h 152590"/>
              <a:gd name="connsiteX134" fmla="*/ 1001816 w 1228797"/>
              <a:gd name="connsiteY134" fmla="*/ 122968 h 152590"/>
              <a:gd name="connsiteX135" fmla="*/ 1009150 w 1228797"/>
              <a:gd name="connsiteY135" fmla="*/ 121920 h 152590"/>
              <a:gd name="connsiteX136" fmla="*/ 1010484 w 1228797"/>
              <a:gd name="connsiteY136" fmla="*/ 121920 h 152590"/>
              <a:gd name="connsiteX137" fmla="*/ 1011817 w 1228797"/>
              <a:gd name="connsiteY137" fmla="*/ 121920 h 152590"/>
              <a:gd name="connsiteX138" fmla="*/ 1017437 w 1228797"/>
              <a:gd name="connsiteY138" fmla="*/ 119920 h 152590"/>
              <a:gd name="connsiteX139" fmla="*/ 1018580 w 1228797"/>
              <a:gd name="connsiteY139" fmla="*/ 119444 h 152590"/>
              <a:gd name="connsiteX140" fmla="*/ 1019723 w 1228797"/>
              <a:gd name="connsiteY140" fmla="*/ 118967 h 152590"/>
              <a:gd name="connsiteX141" fmla="*/ 1020866 w 1228797"/>
              <a:gd name="connsiteY141" fmla="*/ 118396 h 152590"/>
              <a:gd name="connsiteX142" fmla="*/ 1023438 w 1228797"/>
              <a:gd name="connsiteY142" fmla="*/ 117062 h 152590"/>
              <a:gd name="connsiteX143" fmla="*/ 1024200 w 1228797"/>
              <a:gd name="connsiteY143" fmla="*/ 116491 h 152590"/>
              <a:gd name="connsiteX144" fmla="*/ 1041154 w 1228797"/>
              <a:gd name="connsiteY144" fmla="*/ 95345 h 152590"/>
              <a:gd name="connsiteX145" fmla="*/ 1040202 w 1228797"/>
              <a:gd name="connsiteY145" fmla="*/ 90297 h 152590"/>
              <a:gd name="connsiteX146" fmla="*/ 1036106 w 1228797"/>
              <a:gd name="connsiteY146" fmla="*/ 88583 h 152590"/>
              <a:gd name="connsiteX147" fmla="*/ 1008579 w 1228797"/>
              <a:gd name="connsiteY147" fmla="*/ 88583 h 152590"/>
              <a:gd name="connsiteX148" fmla="*/ 1002292 w 1228797"/>
              <a:gd name="connsiteY148" fmla="*/ 82296 h 152590"/>
              <a:gd name="connsiteX149" fmla="*/ 1002292 w 1228797"/>
              <a:gd name="connsiteY149" fmla="*/ 69437 h 152590"/>
              <a:gd name="connsiteX150" fmla="*/ 1002292 w 1228797"/>
              <a:gd name="connsiteY150" fmla="*/ 69245 h 152590"/>
              <a:gd name="connsiteX151" fmla="*/ 1008579 w 1228797"/>
              <a:gd name="connsiteY151" fmla="*/ 63151 h 152590"/>
              <a:gd name="connsiteX152" fmla="*/ 1065729 w 1228797"/>
              <a:gd name="connsiteY152" fmla="*/ 63151 h 152590"/>
              <a:gd name="connsiteX153" fmla="*/ 1066205 w 1228797"/>
              <a:gd name="connsiteY153" fmla="*/ 63151 h 152590"/>
              <a:gd name="connsiteX154" fmla="*/ 1066777 w 1228797"/>
              <a:gd name="connsiteY154" fmla="*/ 63151 h 152590"/>
              <a:gd name="connsiteX155" fmla="*/ 1068205 w 1228797"/>
              <a:gd name="connsiteY155" fmla="*/ 68771 h 152590"/>
              <a:gd name="connsiteX156" fmla="*/ 1068205 w 1228797"/>
              <a:gd name="connsiteY156" fmla="*/ 80391 h 152590"/>
              <a:gd name="connsiteX157" fmla="*/ 1043155 w 1228797"/>
              <a:gd name="connsiteY157" fmla="*/ 136112 h 152590"/>
              <a:gd name="connsiteX158" fmla="*/ 1040869 w 1228797"/>
              <a:gd name="connsiteY158" fmla="*/ 138113 h 152590"/>
              <a:gd name="connsiteX159" fmla="*/ 1039630 w 1228797"/>
              <a:gd name="connsiteY159" fmla="*/ 139065 h 152590"/>
              <a:gd name="connsiteX160" fmla="*/ 1037249 w 1228797"/>
              <a:gd name="connsiteY160" fmla="*/ 140780 h 152590"/>
              <a:gd name="connsiteX161" fmla="*/ 1036011 w 1228797"/>
              <a:gd name="connsiteY161" fmla="*/ 141637 h 152590"/>
              <a:gd name="connsiteX162" fmla="*/ 1033630 w 1228797"/>
              <a:gd name="connsiteY162" fmla="*/ 143161 h 152590"/>
              <a:gd name="connsiteX163" fmla="*/ 1032391 w 1228797"/>
              <a:gd name="connsiteY163" fmla="*/ 143923 h 152590"/>
              <a:gd name="connsiteX164" fmla="*/ 1029915 w 1228797"/>
              <a:gd name="connsiteY164" fmla="*/ 145352 h 152590"/>
              <a:gd name="connsiteX165" fmla="*/ 1029343 w 1228797"/>
              <a:gd name="connsiteY165" fmla="*/ 145352 h 152590"/>
              <a:gd name="connsiteX166" fmla="*/ 1025343 w 1228797"/>
              <a:gd name="connsiteY166" fmla="*/ 147257 h 152590"/>
              <a:gd name="connsiteX167" fmla="*/ 1024676 w 1228797"/>
              <a:gd name="connsiteY167" fmla="*/ 147257 h 152590"/>
              <a:gd name="connsiteX168" fmla="*/ 1022104 w 1228797"/>
              <a:gd name="connsiteY168" fmla="*/ 148209 h 152590"/>
              <a:gd name="connsiteX169" fmla="*/ 1020866 w 1228797"/>
              <a:gd name="connsiteY169" fmla="*/ 148209 h 152590"/>
              <a:gd name="connsiteX170" fmla="*/ 1020104 w 1228797"/>
              <a:gd name="connsiteY170" fmla="*/ 148209 h 152590"/>
              <a:gd name="connsiteX171" fmla="*/ 1018009 w 1228797"/>
              <a:gd name="connsiteY171" fmla="*/ 148971 h 152590"/>
              <a:gd name="connsiteX172" fmla="*/ 1017151 w 1228797"/>
              <a:gd name="connsiteY172" fmla="*/ 148971 h 152590"/>
              <a:gd name="connsiteX173" fmla="*/ 1015913 w 1228797"/>
              <a:gd name="connsiteY173" fmla="*/ 148971 h 152590"/>
              <a:gd name="connsiteX174" fmla="*/ 1015056 w 1228797"/>
              <a:gd name="connsiteY174" fmla="*/ 148971 h 152590"/>
              <a:gd name="connsiteX175" fmla="*/ 1013151 w 1228797"/>
              <a:gd name="connsiteY175" fmla="*/ 149447 h 152590"/>
              <a:gd name="connsiteX176" fmla="*/ 1012103 w 1228797"/>
              <a:gd name="connsiteY176" fmla="*/ 149447 h 152590"/>
              <a:gd name="connsiteX177" fmla="*/ 1010960 w 1228797"/>
              <a:gd name="connsiteY177" fmla="*/ 149447 h 152590"/>
              <a:gd name="connsiteX178" fmla="*/ 1009912 w 1228797"/>
              <a:gd name="connsiteY178" fmla="*/ 149447 h 152590"/>
              <a:gd name="connsiteX179" fmla="*/ 1008103 w 1228797"/>
              <a:gd name="connsiteY179" fmla="*/ 149447 h 152590"/>
              <a:gd name="connsiteX180" fmla="*/ 1006960 w 1228797"/>
              <a:gd name="connsiteY180" fmla="*/ 149447 h 152590"/>
              <a:gd name="connsiteX181" fmla="*/ 1005817 w 1228797"/>
              <a:gd name="connsiteY181" fmla="*/ 149447 h 152590"/>
              <a:gd name="connsiteX182" fmla="*/ 1004578 w 1228797"/>
              <a:gd name="connsiteY182" fmla="*/ 149447 h 152590"/>
              <a:gd name="connsiteX183" fmla="*/ 1002864 w 1228797"/>
              <a:gd name="connsiteY183" fmla="*/ 149447 h 152590"/>
              <a:gd name="connsiteX184" fmla="*/ 995720 w 1228797"/>
              <a:gd name="connsiteY184" fmla="*/ 149447 h 152590"/>
              <a:gd name="connsiteX185" fmla="*/ 990386 w 1228797"/>
              <a:gd name="connsiteY185" fmla="*/ 149447 h 152590"/>
              <a:gd name="connsiteX186" fmla="*/ 918425 w 1228797"/>
              <a:gd name="connsiteY186" fmla="*/ 72152 h 152590"/>
              <a:gd name="connsiteX187" fmla="*/ 995720 w 1228797"/>
              <a:gd name="connsiteY187" fmla="*/ 191 h 152590"/>
              <a:gd name="connsiteX188" fmla="*/ 836558 w 1228797"/>
              <a:gd name="connsiteY188" fmla="*/ 191 h 152590"/>
              <a:gd name="connsiteX189" fmla="*/ 911234 w 1228797"/>
              <a:gd name="connsiteY189" fmla="*/ 74867 h 152590"/>
              <a:gd name="connsiteX190" fmla="*/ 836558 w 1228797"/>
              <a:gd name="connsiteY190" fmla="*/ 149543 h 152590"/>
              <a:gd name="connsiteX191" fmla="*/ 761882 w 1228797"/>
              <a:gd name="connsiteY191" fmla="*/ 74867 h 152590"/>
              <a:gd name="connsiteX192" fmla="*/ 836558 w 1228797"/>
              <a:gd name="connsiteY192" fmla="*/ 191 h 152590"/>
              <a:gd name="connsiteX193" fmla="*/ 200954 w 1228797"/>
              <a:gd name="connsiteY193" fmla="*/ 0 h 152590"/>
              <a:gd name="connsiteX194" fmla="*/ 275821 w 1228797"/>
              <a:gd name="connsiteY194" fmla="*/ 74867 h 152590"/>
              <a:gd name="connsiteX195" fmla="*/ 200954 w 1228797"/>
              <a:gd name="connsiteY195" fmla="*/ 149733 h 152590"/>
              <a:gd name="connsiteX196" fmla="*/ 126088 w 1228797"/>
              <a:gd name="connsiteY196" fmla="*/ 74867 h 152590"/>
              <a:gd name="connsiteX197" fmla="*/ 200954 w 1228797"/>
              <a:gd name="connsiteY197" fmla="*/ 0 h 152590"/>
            </a:gdLst>
            <a:ahLst/>
            <a:cxnLst/>
            <a:rect l="l" t="t" r="r" b="b"/>
            <a:pathLst>
              <a:path w="1228797" h="152590">
                <a:moveTo>
                  <a:pt x="353068" y="146933"/>
                </a:moveTo>
                <a:lnTo>
                  <a:pt x="353259" y="146971"/>
                </a:lnTo>
                <a:lnTo>
                  <a:pt x="352878" y="146971"/>
                </a:lnTo>
                <a:close/>
                <a:moveTo>
                  <a:pt x="463654" y="28766"/>
                </a:moveTo>
                <a:cubicBezTo>
                  <a:pt x="460187" y="28766"/>
                  <a:pt x="457368" y="31580"/>
                  <a:pt x="457368" y="35052"/>
                </a:cubicBezTo>
                <a:lnTo>
                  <a:pt x="457368" y="66866"/>
                </a:lnTo>
                <a:cubicBezTo>
                  <a:pt x="457311" y="70284"/>
                  <a:pt x="460044" y="73099"/>
                  <a:pt x="463464" y="73152"/>
                </a:cubicBezTo>
                <a:cubicBezTo>
                  <a:pt x="463530" y="73153"/>
                  <a:pt x="463588" y="73153"/>
                  <a:pt x="463654" y="73152"/>
                </a:cubicBezTo>
                <a:lnTo>
                  <a:pt x="502611" y="73152"/>
                </a:lnTo>
                <a:cubicBezTo>
                  <a:pt x="514613" y="73223"/>
                  <a:pt x="524576" y="63892"/>
                  <a:pt x="525281" y="51911"/>
                </a:cubicBezTo>
                <a:cubicBezTo>
                  <a:pt x="525910" y="39775"/>
                  <a:pt x="516585" y="29427"/>
                  <a:pt x="504450" y="28795"/>
                </a:cubicBezTo>
                <a:cubicBezTo>
                  <a:pt x="504031" y="28773"/>
                  <a:pt x="503602" y="28763"/>
                  <a:pt x="503183" y="28766"/>
                </a:cubicBezTo>
                <a:close/>
                <a:moveTo>
                  <a:pt x="1154216" y="28194"/>
                </a:moveTo>
                <a:lnTo>
                  <a:pt x="1154216" y="28765"/>
                </a:lnTo>
                <a:cubicBezTo>
                  <a:pt x="1127022" y="28713"/>
                  <a:pt x="1104934" y="50717"/>
                  <a:pt x="1104877" y="77914"/>
                </a:cubicBezTo>
                <a:cubicBezTo>
                  <a:pt x="1104820" y="105111"/>
                  <a:pt x="1126832" y="127201"/>
                  <a:pt x="1154026" y="127254"/>
                </a:cubicBezTo>
                <a:cubicBezTo>
                  <a:pt x="1181220" y="127306"/>
                  <a:pt x="1203308" y="105301"/>
                  <a:pt x="1203365" y="78105"/>
                </a:cubicBezTo>
                <a:cubicBezTo>
                  <a:pt x="1203365" y="78073"/>
                  <a:pt x="1203365" y="78041"/>
                  <a:pt x="1203365" y="78009"/>
                </a:cubicBezTo>
                <a:cubicBezTo>
                  <a:pt x="1203632" y="50761"/>
                  <a:pt x="1181753" y="28458"/>
                  <a:pt x="1154502" y="28195"/>
                </a:cubicBezTo>
                <a:cubicBezTo>
                  <a:pt x="1154407" y="28195"/>
                  <a:pt x="1154312" y="28194"/>
                  <a:pt x="1154216" y="28194"/>
                </a:cubicBezTo>
                <a:close/>
                <a:moveTo>
                  <a:pt x="836558" y="25718"/>
                </a:moveTo>
                <a:cubicBezTo>
                  <a:pt x="809364" y="25718"/>
                  <a:pt x="787314" y="47766"/>
                  <a:pt x="787314" y="74962"/>
                </a:cubicBezTo>
                <a:cubicBezTo>
                  <a:pt x="787314" y="102159"/>
                  <a:pt x="809364" y="124207"/>
                  <a:pt x="836558" y="124207"/>
                </a:cubicBezTo>
                <a:cubicBezTo>
                  <a:pt x="863752" y="124207"/>
                  <a:pt x="885802" y="102159"/>
                  <a:pt x="885802" y="74962"/>
                </a:cubicBezTo>
                <a:cubicBezTo>
                  <a:pt x="885802" y="74931"/>
                  <a:pt x="885802" y="74898"/>
                  <a:pt x="885802" y="74867"/>
                </a:cubicBezTo>
                <a:cubicBezTo>
                  <a:pt x="885745" y="47707"/>
                  <a:pt x="863714" y="25718"/>
                  <a:pt x="836558" y="25718"/>
                </a:cubicBezTo>
                <a:close/>
                <a:moveTo>
                  <a:pt x="200954" y="25527"/>
                </a:moveTo>
                <a:lnTo>
                  <a:pt x="200954" y="25908"/>
                </a:lnTo>
                <a:cubicBezTo>
                  <a:pt x="173652" y="25856"/>
                  <a:pt x="151477" y="47945"/>
                  <a:pt x="151424" y="75248"/>
                </a:cubicBezTo>
                <a:cubicBezTo>
                  <a:pt x="151372" y="102550"/>
                  <a:pt x="173462" y="124725"/>
                  <a:pt x="200764" y="124778"/>
                </a:cubicBezTo>
                <a:cubicBezTo>
                  <a:pt x="228063" y="124830"/>
                  <a:pt x="250237" y="102740"/>
                  <a:pt x="250294" y="75438"/>
                </a:cubicBezTo>
                <a:cubicBezTo>
                  <a:pt x="250294" y="75374"/>
                  <a:pt x="250294" y="75311"/>
                  <a:pt x="250294" y="75248"/>
                </a:cubicBezTo>
                <a:cubicBezTo>
                  <a:pt x="250456" y="47946"/>
                  <a:pt x="228444" y="25686"/>
                  <a:pt x="201145" y="25528"/>
                </a:cubicBezTo>
                <a:cubicBezTo>
                  <a:pt x="201078" y="25527"/>
                  <a:pt x="201021" y="25527"/>
                  <a:pt x="200954" y="25527"/>
                </a:cubicBezTo>
                <a:close/>
                <a:moveTo>
                  <a:pt x="437841" y="3429"/>
                </a:moveTo>
                <a:lnTo>
                  <a:pt x="502040" y="3429"/>
                </a:lnTo>
                <a:cubicBezTo>
                  <a:pt x="514623" y="3414"/>
                  <a:pt x="526748" y="8180"/>
                  <a:pt x="535949" y="16764"/>
                </a:cubicBezTo>
                <a:cubicBezTo>
                  <a:pt x="545074" y="25190"/>
                  <a:pt x="550427" y="36928"/>
                  <a:pt x="550808" y="49340"/>
                </a:cubicBezTo>
                <a:cubicBezTo>
                  <a:pt x="551303" y="66268"/>
                  <a:pt x="542883" y="82215"/>
                  <a:pt x="528615" y="91345"/>
                </a:cubicBezTo>
                <a:cubicBezTo>
                  <a:pt x="525881" y="92959"/>
                  <a:pt x="524852" y="96397"/>
                  <a:pt x="526233" y="99251"/>
                </a:cubicBezTo>
                <a:lnTo>
                  <a:pt x="544712" y="138017"/>
                </a:lnTo>
                <a:cubicBezTo>
                  <a:pt x="546188" y="141161"/>
                  <a:pt x="544826" y="144904"/>
                  <a:pt x="541683" y="146377"/>
                </a:cubicBezTo>
                <a:cubicBezTo>
                  <a:pt x="540845" y="146772"/>
                  <a:pt x="539930" y="146974"/>
                  <a:pt x="538997" y="146971"/>
                </a:cubicBezTo>
                <a:lnTo>
                  <a:pt x="525567" y="146971"/>
                </a:lnTo>
                <a:cubicBezTo>
                  <a:pt x="523166" y="146983"/>
                  <a:pt x="520976" y="145611"/>
                  <a:pt x="519947" y="143447"/>
                </a:cubicBezTo>
                <a:lnTo>
                  <a:pt x="500230" y="102203"/>
                </a:lnTo>
                <a:cubicBezTo>
                  <a:pt x="499221" y="100023"/>
                  <a:pt x="497011" y="98643"/>
                  <a:pt x="494611" y="98679"/>
                </a:cubicBezTo>
                <a:lnTo>
                  <a:pt x="463654" y="98679"/>
                </a:lnTo>
                <a:cubicBezTo>
                  <a:pt x="460235" y="98626"/>
                  <a:pt x="457425" y="101355"/>
                  <a:pt x="457368" y="104773"/>
                </a:cubicBezTo>
                <a:cubicBezTo>
                  <a:pt x="457368" y="104838"/>
                  <a:pt x="457368" y="104902"/>
                  <a:pt x="457368" y="104966"/>
                </a:cubicBezTo>
                <a:lnTo>
                  <a:pt x="457368" y="140684"/>
                </a:lnTo>
                <a:cubicBezTo>
                  <a:pt x="457368" y="144156"/>
                  <a:pt x="454558" y="146971"/>
                  <a:pt x="451081" y="146971"/>
                </a:cubicBezTo>
                <a:lnTo>
                  <a:pt x="437841" y="146971"/>
                </a:lnTo>
                <a:cubicBezTo>
                  <a:pt x="434365" y="146971"/>
                  <a:pt x="431555" y="144156"/>
                  <a:pt x="431555" y="140684"/>
                </a:cubicBezTo>
                <a:lnTo>
                  <a:pt x="431555" y="9716"/>
                </a:lnTo>
                <a:cubicBezTo>
                  <a:pt x="431603" y="6265"/>
                  <a:pt x="434393" y="3480"/>
                  <a:pt x="437841" y="3429"/>
                </a:cubicBezTo>
                <a:close/>
                <a:moveTo>
                  <a:pt x="293633" y="3429"/>
                </a:moveTo>
                <a:lnTo>
                  <a:pt x="306777" y="3429"/>
                </a:lnTo>
                <a:cubicBezTo>
                  <a:pt x="310101" y="3631"/>
                  <a:pt x="312692" y="6387"/>
                  <a:pt x="312683" y="9715"/>
                </a:cubicBezTo>
                <a:lnTo>
                  <a:pt x="312683" y="80677"/>
                </a:lnTo>
                <a:cubicBezTo>
                  <a:pt x="311454" y="102842"/>
                  <a:pt x="328427" y="121805"/>
                  <a:pt x="350592" y="123032"/>
                </a:cubicBezTo>
                <a:cubicBezTo>
                  <a:pt x="372757" y="124258"/>
                  <a:pt x="391721" y="107284"/>
                  <a:pt x="392950" y="85118"/>
                </a:cubicBezTo>
                <a:cubicBezTo>
                  <a:pt x="393026" y="83830"/>
                  <a:pt x="393035" y="82538"/>
                  <a:pt x="392978" y="81248"/>
                </a:cubicBezTo>
                <a:lnTo>
                  <a:pt x="392978" y="9715"/>
                </a:lnTo>
                <a:cubicBezTo>
                  <a:pt x="393026" y="6265"/>
                  <a:pt x="395817" y="3480"/>
                  <a:pt x="399265" y="3429"/>
                </a:cubicBezTo>
                <a:lnTo>
                  <a:pt x="412505" y="3429"/>
                </a:lnTo>
                <a:cubicBezTo>
                  <a:pt x="415943" y="3481"/>
                  <a:pt x="418696" y="6281"/>
                  <a:pt x="418696" y="9715"/>
                </a:cubicBezTo>
                <a:lnTo>
                  <a:pt x="418696" y="81153"/>
                </a:lnTo>
                <a:cubicBezTo>
                  <a:pt x="418696" y="108416"/>
                  <a:pt x="402119" y="131807"/>
                  <a:pt x="378496" y="141799"/>
                </a:cubicBezTo>
                <a:lnTo>
                  <a:pt x="353068" y="146933"/>
                </a:lnTo>
                <a:lnTo>
                  <a:pt x="327634" y="141836"/>
                </a:lnTo>
                <a:cubicBezTo>
                  <a:pt x="303998" y="131878"/>
                  <a:pt x="287389" y="108511"/>
                  <a:pt x="287346" y="81248"/>
                </a:cubicBezTo>
                <a:cubicBezTo>
                  <a:pt x="287346" y="81217"/>
                  <a:pt x="287346" y="81184"/>
                  <a:pt x="287346" y="81153"/>
                </a:cubicBezTo>
                <a:lnTo>
                  <a:pt x="287346" y="9715"/>
                </a:lnTo>
                <a:cubicBezTo>
                  <a:pt x="287394" y="6265"/>
                  <a:pt x="290184" y="3480"/>
                  <a:pt x="293633" y="3429"/>
                </a:cubicBezTo>
                <a:close/>
                <a:moveTo>
                  <a:pt x="6264" y="3333"/>
                </a:moveTo>
                <a:lnTo>
                  <a:pt x="18646" y="3333"/>
                </a:lnTo>
                <a:cubicBezTo>
                  <a:pt x="20692" y="3332"/>
                  <a:pt x="22611" y="4327"/>
                  <a:pt x="23790" y="6000"/>
                </a:cubicBezTo>
                <a:lnTo>
                  <a:pt x="61890" y="59817"/>
                </a:lnTo>
                <a:cubicBezTo>
                  <a:pt x="63109" y="61430"/>
                  <a:pt x="65011" y="62381"/>
                  <a:pt x="67033" y="62388"/>
                </a:cubicBezTo>
                <a:cubicBezTo>
                  <a:pt x="69032" y="62397"/>
                  <a:pt x="70913" y="61439"/>
                  <a:pt x="72081" y="59817"/>
                </a:cubicBezTo>
                <a:lnTo>
                  <a:pt x="110181" y="6000"/>
                </a:lnTo>
                <a:cubicBezTo>
                  <a:pt x="111360" y="4327"/>
                  <a:pt x="113279" y="3332"/>
                  <a:pt x="115325" y="3333"/>
                </a:cubicBezTo>
                <a:lnTo>
                  <a:pt x="127707" y="3333"/>
                </a:lnTo>
                <a:cubicBezTo>
                  <a:pt x="131179" y="3293"/>
                  <a:pt x="134026" y="6076"/>
                  <a:pt x="134065" y="9548"/>
                </a:cubicBezTo>
                <a:cubicBezTo>
                  <a:pt x="134082" y="10908"/>
                  <a:pt x="133655" y="12237"/>
                  <a:pt x="132851" y="13335"/>
                </a:cubicBezTo>
                <a:lnTo>
                  <a:pt x="81702" y="83724"/>
                </a:lnTo>
                <a:cubicBezTo>
                  <a:pt x="80555" y="85300"/>
                  <a:pt x="79953" y="87206"/>
                  <a:pt x="79987" y="89154"/>
                </a:cubicBezTo>
                <a:lnTo>
                  <a:pt x="79987" y="140684"/>
                </a:lnTo>
                <a:cubicBezTo>
                  <a:pt x="79987" y="144156"/>
                  <a:pt x="77172" y="146970"/>
                  <a:pt x="73701" y="146970"/>
                </a:cubicBezTo>
                <a:lnTo>
                  <a:pt x="60270" y="146970"/>
                </a:lnTo>
                <a:cubicBezTo>
                  <a:pt x="56798" y="146970"/>
                  <a:pt x="53984" y="144156"/>
                  <a:pt x="53984" y="140684"/>
                </a:cubicBezTo>
                <a:lnTo>
                  <a:pt x="53984" y="89154"/>
                </a:lnTo>
                <a:cubicBezTo>
                  <a:pt x="54018" y="87206"/>
                  <a:pt x="53416" y="85300"/>
                  <a:pt x="52269" y="83724"/>
                </a:cubicBezTo>
                <a:lnTo>
                  <a:pt x="1215" y="13335"/>
                </a:lnTo>
                <a:cubicBezTo>
                  <a:pt x="-836" y="10533"/>
                  <a:pt x="-229" y="6600"/>
                  <a:pt x="2572" y="4549"/>
                </a:cubicBezTo>
                <a:cubicBezTo>
                  <a:pt x="3643" y="3764"/>
                  <a:pt x="4936" y="3338"/>
                  <a:pt x="6264" y="3333"/>
                </a:cubicBezTo>
                <a:close/>
                <a:moveTo>
                  <a:pt x="1154026" y="3238"/>
                </a:moveTo>
                <a:cubicBezTo>
                  <a:pt x="1195269" y="3186"/>
                  <a:pt x="1228740" y="36577"/>
                  <a:pt x="1228797" y="77819"/>
                </a:cubicBezTo>
                <a:cubicBezTo>
                  <a:pt x="1228797" y="77850"/>
                  <a:pt x="1228797" y="77883"/>
                  <a:pt x="1228797" y="77914"/>
                </a:cubicBezTo>
                <a:cubicBezTo>
                  <a:pt x="1228740" y="119097"/>
                  <a:pt x="1195402" y="152485"/>
                  <a:pt x="1154216" y="152590"/>
                </a:cubicBezTo>
                <a:cubicBezTo>
                  <a:pt x="1112973" y="152642"/>
                  <a:pt x="1079502" y="119252"/>
                  <a:pt x="1079445" y="78009"/>
                </a:cubicBezTo>
                <a:cubicBezTo>
                  <a:pt x="1079388" y="36767"/>
                  <a:pt x="1112783" y="3290"/>
                  <a:pt x="1154026" y="3238"/>
                </a:cubicBezTo>
                <a:close/>
                <a:moveTo>
                  <a:pt x="646058" y="2096"/>
                </a:moveTo>
                <a:lnTo>
                  <a:pt x="659774" y="2096"/>
                </a:lnTo>
                <a:cubicBezTo>
                  <a:pt x="663250" y="2096"/>
                  <a:pt x="666060" y="4911"/>
                  <a:pt x="666060" y="8382"/>
                </a:cubicBezTo>
                <a:lnTo>
                  <a:pt x="666060" y="116491"/>
                </a:lnTo>
                <a:cubicBezTo>
                  <a:pt x="666060" y="119963"/>
                  <a:pt x="668870" y="122778"/>
                  <a:pt x="672346" y="122778"/>
                </a:cubicBezTo>
                <a:lnTo>
                  <a:pt x="750166" y="122778"/>
                </a:lnTo>
                <a:cubicBezTo>
                  <a:pt x="753633" y="122778"/>
                  <a:pt x="756452" y="125592"/>
                  <a:pt x="756452" y="129064"/>
                </a:cubicBezTo>
                <a:lnTo>
                  <a:pt x="756452" y="141733"/>
                </a:lnTo>
                <a:cubicBezTo>
                  <a:pt x="756509" y="145151"/>
                  <a:pt x="753776" y="147966"/>
                  <a:pt x="750356" y="148019"/>
                </a:cubicBezTo>
                <a:cubicBezTo>
                  <a:pt x="750290" y="148020"/>
                  <a:pt x="750232" y="148020"/>
                  <a:pt x="750166" y="148019"/>
                </a:cubicBezTo>
                <a:lnTo>
                  <a:pt x="646058" y="148019"/>
                </a:lnTo>
                <a:cubicBezTo>
                  <a:pt x="642581" y="148019"/>
                  <a:pt x="639771" y="145204"/>
                  <a:pt x="639771" y="141733"/>
                </a:cubicBezTo>
                <a:lnTo>
                  <a:pt x="639771" y="8382"/>
                </a:lnTo>
                <a:cubicBezTo>
                  <a:pt x="639819" y="4932"/>
                  <a:pt x="642609" y="2147"/>
                  <a:pt x="646058" y="2096"/>
                </a:cubicBezTo>
                <a:close/>
                <a:moveTo>
                  <a:pt x="995720" y="191"/>
                </a:moveTo>
                <a:cubicBezTo>
                  <a:pt x="1011922" y="355"/>
                  <a:pt x="1027629" y="5769"/>
                  <a:pt x="1040488" y="15621"/>
                </a:cubicBezTo>
                <a:cubicBezTo>
                  <a:pt x="1044298" y="18466"/>
                  <a:pt x="1047831" y="21654"/>
                  <a:pt x="1051060" y="25146"/>
                </a:cubicBezTo>
                <a:cubicBezTo>
                  <a:pt x="1051127" y="25235"/>
                  <a:pt x="1051194" y="25326"/>
                  <a:pt x="1051251" y="25418"/>
                </a:cubicBezTo>
                <a:cubicBezTo>
                  <a:pt x="1053146" y="28264"/>
                  <a:pt x="1052384" y="32107"/>
                  <a:pt x="1049536" y="34004"/>
                </a:cubicBezTo>
                <a:lnTo>
                  <a:pt x="1038964" y="41434"/>
                </a:lnTo>
                <a:cubicBezTo>
                  <a:pt x="1036478" y="43261"/>
                  <a:pt x="1033020" y="42976"/>
                  <a:pt x="1030867" y="40767"/>
                </a:cubicBezTo>
                <a:cubicBezTo>
                  <a:pt x="1029962" y="39830"/>
                  <a:pt x="1029010" y="38939"/>
                  <a:pt x="1028010" y="38100"/>
                </a:cubicBezTo>
                <a:cubicBezTo>
                  <a:pt x="1027753" y="37997"/>
                  <a:pt x="1027524" y="37834"/>
                  <a:pt x="1027343" y="37624"/>
                </a:cubicBezTo>
                <a:cubicBezTo>
                  <a:pt x="1018532" y="30242"/>
                  <a:pt x="1007407" y="26196"/>
                  <a:pt x="995911" y="26194"/>
                </a:cubicBezTo>
                <a:lnTo>
                  <a:pt x="993815" y="26194"/>
                </a:lnTo>
                <a:cubicBezTo>
                  <a:pt x="992672" y="26099"/>
                  <a:pt x="991529" y="26099"/>
                  <a:pt x="990386" y="26194"/>
                </a:cubicBezTo>
                <a:cubicBezTo>
                  <a:pt x="987414" y="26512"/>
                  <a:pt x="984481" y="27118"/>
                  <a:pt x="981623" y="28004"/>
                </a:cubicBezTo>
                <a:cubicBezTo>
                  <a:pt x="964526" y="33101"/>
                  <a:pt x="951524" y="47046"/>
                  <a:pt x="947638" y="64456"/>
                </a:cubicBezTo>
                <a:cubicBezTo>
                  <a:pt x="941704" y="90998"/>
                  <a:pt x="958411" y="117323"/>
                  <a:pt x="984957" y="123254"/>
                </a:cubicBezTo>
                <a:lnTo>
                  <a:pt x="988957" y="124016"/>
                </a:lnTo>
                <a:lnTo>
                  <a:pt x="992291" y="122968"/>
                </a:lnTo>
                <a:lnTo>
                  <a:pt x="1001816" y="122968"/>
                </a:lnTo>
                <a:cubicBezTo>
                  <a:pt x="1004274" y="122753"/>
                  <a:pt x="1006731" y="122403"/>
                  <a:pt x="1009150" y="121920"/>
                </a:cubicBezTo>
                <a:lnTo>
                  <a:pt x="1010484" y="121920"/>
                </a:lnTo>
                <a:lnTo>
                  <a:pt x="1011817" y="121920"/>
                </a:lnTo>
                <a:lnTo>
                  <a:pt x="1017437" y="119920"/>
                </a:lnTo>
                <a:lnTo>
                  <a:pt x="1018580" y="119444"/>
                </a:lnTo>
                <a:lnTo>
                  <a:pt x="1019723" y="118967"/>
                </a:lnTo>
                <a:lnTo>
                  <a:pt x="1020866" y="118396"/>
                </a:lnTo>
                <a:lnTo>
                  <a:pt x="1023438" y="117062"/>
                </a:lnTo>
                <a:lnTo>
                  <a:pt x="1024200" y="116491"/>
                </a:lnTo>
                <a:cubicBezTo>
                  <a:pt x="1031496" y="110931"/>
                  <a:pt x="1037316" y="103671"/>
                  <a:pt x="1041154" y="95345"/>
                </a:cubicBezTo>
                <a:cubicBezTo>
                  <a:pt x="1041764" y="93613"/>
                  <a:pt x="1041393" y="91690"/>
                  <a:pt x="1040202" y="90297"/>
                </a:cubicBezTo>
                <a:cubicBezTo>
                  <a:pt x="1039135" y="89178"/>
                  <a:pt x="1037649" y="88556"/>
                  <a:pt x="1036106" y="88583"/>
                </a:cubicBezTo>
                <a:lnTo>
                  <a:pt x="1008579" y="88583"/>
                </a:lnTo>
                <a:cubicBezTo>
                  <a:pt x="1005102" y="88583"/>
                  <a:pt x="1002292" y="85768"/>
                  <a:pt x="1002292" y="82296"/>
                </a:cubicBezTo>
                <a:lnTo>
                  <a:pt x="1002292" y="69437"/>
                </a:lnTo>
                <a:cubicBezTo>
                  <a:pt x="1002292" y="69373"/>
                  <a:pt x="1002292" y="69310"/>
                  <a:pt x="1002292" y="69245"/>
                </a:cubicBezTo>
                <a:cubicBezTo>
                  <a:pt x="1002350" y="65826"/>
                  <a:pt x="1005159" y="63097"/>
                  <a:pt x="1008579" y="63151"/>
                </a:cubicBezTo>
                <a:lnTo>
                  <a:pt x="1065729" y="63151"/>
                </a:lnTo>
                <a:lnTo>
                  <a:pt x="1066205" y="63151"/>
                </a:lnTo>
                <a:lnTo>
                  <a:pt x="1066777" y="63151"/>
                </a:lnTo>
                <a:cubicBezTo>
                  <a:pt x="1068139" y="64680"/>
                  <a:pt x="1068672" y="66776"/>
                  <a:pt x="1068205" y="68771"/>
                </a:cubicBezTo>
                <a:lnTo>
                  <a:pt x="1068205" y="80391"/>
                </a:lnTo>
                <a:cubicBezTo>
                  <a:pt x="1068244" y="101700"/>
                  <a:pt x="1059119" y="121997"/>
                  <a:pt x="1043155" y="136112"/>
                </a:cubicBezTo>
                <a:lnTo>
                  <a:pt x="1040869" y="138113"/>
                </a:lnTo>
                <a:lnTo>
                  <a:pt x="1039630" y="139065"/>
                </a:lnTo>
                <a:cubicBezTo>
                  <a:pt x="1038878" y="139697"/>
                  <a:pt x="1038087" y="140270"/>
                  <a:pt x="1037249" y="140780"/>
                </a:cubicBezTo>
                <a:lnTo>
                  <a:pt x="1036011" y="141637"/>
                </a:lnTo>
                <a:lnTo>
                  <a:pt x="1033630" y="143161"/>
                </a:lnTo>
                <a:lnTo>
                  <a:pt x="1032391" y="143923"/>
                </a:lnTo>
                <a:lnTo>
                  <a:pt x="1029915" y="145352"/>
                </a:lnTo>
                <a:lnTo>
                  <a:pt x="1029343" y="145352"/>
                </a:lnTo>
                <a:lnTo>
                  <a:pt x="1025343" y="147257"/>
                </a:lnTo>
                <a:lnTo>
                  <a:pt x="1024676" y="147257"/>
                </a:lnTo>
                <a:lnTo>
                  <a:pt x="1022104" y="148209"/>
                </a:lnTo>
                <a:lnTo>
                  <a:pt x="1020866" y="148209"/>
                </a:lnTo>
                <a:lnTo>
                  <a:pt x="1020104" y="148209"/>
                </a:lnTo>
                <a:lnTo>
                  <a:pt x="1018009" y="148971"/>
                </a:lnTo>
                <a:lnTo>
                  <a:pt x="1017151" y="148971"/>
                </a:lnTo>
                <a:lnTo>
                  <a:pt x="1015913" y="148971"/>
                </a:lnTo>
                <a:lnTo>
                  <a:pt x="1015056" y="148971"/>
                </a:lnTo>
                <a:lnTo>
                  <a:pt x="1013151" y="149447"/>
                </a:lnTo>
                <a:lnTo>
                  <a:pt x="1012103" y="149447"/>
                </a:lnTo>
                <a:lnTo>
                  <a:pt x="1010960" y="149447"/>
                </a:lnTo>
                <a:lnTo>
                  <a:pt x="1009912" y="149447"/>
                </a:lnTo>
                <a:lnTo>
                  <a:pt x="1008103" y="149447"/>
                </a:lnTo>
                <a:lnTo>
                  <a:pt x="1006960" y="149447"/>
                </a:lnTo>
                <a:lnTo>
                  <a:pt x="1005817" y="149447"/>
                </a:lnTo>
                <a:lnTo>
                  <a:pt x="1004578" y="149447"/>
                </a:lnTo>
                <a:lnTo>
                  <a:pt x="1002864" y="149447"/>
                </a:lnTo>
                <a:lnTo>
                  <a:pt x="995720" y="149447"/>
                </a:lnTo>
                <a:cubicBezTo>
                  <a:pt x="993939" y="149511"/>
                  <a:pt x="992167" y="149511"/>
                  <a:pt x="990386" y="149447"/>
                </a:cubicBezTo>
                <a:cubicBezTo>
                  <a:pt x="949171" y="147975"/>
                  <a:pt x="916948" y="113368"/>
                  <a:pt x="918425" y="72152"/>
                </a:cubicBezTo>
                <a:cubicBezTo>
                  <a:pt x="919901" y="30936"/>
                  <a:pt x="954505" y="-1282"/>
                  <a:pt x="995720" y="191"/>
                </a:cubicBezTo>
                <a:close/>
                <a:moveTo>
                  <a:pt x="836558" y="191"/>
                </a:moveTo>
                <a:cubicBezTo>
                  <a:pt x="877801" y="191"/>
                  <a:pt x="911234" y="33625"/>
                  <a:pt x="911234" y="74867"/>
                </a:cubicBezTo>
                <a:cubicBezTo>
                  <a:pt x="911234" y="116109"/>
                  <a:pt x="877801" y="149543"/>
                  <a:pt x="836558" y="149543"/>
                </a:cubicBezTo>
                <a:cubicBezTo>
                  <a:pt x="795315" y="149543"/>
                  <a:pt x="761882" y="116109"/>
                  <a:pt x="761882" y="74867"/>
                </a:cubicBezTo>
                <a:cubicBezTo>
                  <a:pt x="761882" y="33625"/>
                  <a:pt x="795315" y="191"/>
                  <a:pt x="836558" y="191"/>
                </a:cubicBezTo>
                <a:close/>
                <a:moveTo>
                  <a:pt x="200954" y="0"/>
                </a:moveTo>
                <a:cubicBezTo>
                  <a:pt x="242302" y="0"/>
                  <a:pt x="275821" y="33518"/>
                  <a:pt x="275821" y="74867"/>
                </a:cubicBezTo>
                <a:cubicBezTo>
                  <a:pt x="275821" y="116215"/>
                  <a:pt x="242302" y="149733"/>
                  <a:pt x="200954" y="149733"/>
                </a:cubicBezTo>
                <a:cubicBezTo>
                  <a:pt x="159606" y="149733"/>
                  <a:pt x="126088" y="116215"/>
                  <a:pt x="126088" y="74867"/>
                </a:cubicBezTo>
                <a:cubicBezTo>
                  <a:pt x="126088" y="33518"/>
                  <a:pt x="159606" y="0"/>
                  <a:pt x="200954"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flipH="1">
            <a:off x="5877258" y="5301766"/>
            <a:ext cx="343983" cy="343983"/>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bg1">
              <a:lumMod val="95000"/>
            </a:schemeClr>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6" name="标题 1"/>
          <p:cNvSpPr txBox="1"/>
          <p:nvPr/>
        </p:nvSpPr>
        <p:spPr>
          <a:xfrm flipH="1">
            <a:off x="11465607" y="5257595"/>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9253971" y="5257596"/>
            <a:ext cx="2213801" cy="739093"/>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13431431" flipH="1">
            <a:off x="11686038" y="5252097"/>
            <a:ext cx="287072" cy="747425"/>
          </a:xfrm>
          <a:custGeom>
            <a:avLst/>
            <a:gdLst>
              <a:gd name="connsiteX0" fmla="*/ 0 w 340961"/>
              <a:gd name="connsiteY0" fmla="*/ 887730 h 887730"/>
              <a:gd name="connsiteX1" fmla="*/ 155281 w 340961"/>
              <a:gd name="connsiteY1" fmla="*/ 713592 h 887730"/>
              <a:gd name="connsiteX2" fmla="*/ 0 w 340961"/>
              <a:gd name="connsiteY2" fmla="*/ 713592 h 887730"/>
              <a:gd name="connsiteX3" fmla="*/ 155279 w 340961"/>
              <a:gd name="connsiteY3" fmla="*/ 539455 h 887730"/>
              <a:gd name="connsiteX4" fmla="*/ 2 w 340961"/>
              <a:gd name="connsiteY4" fmla="*/ 539455 h 887730"/>
              <a:gd name="connsiteX5" fmla="*/ 155281 w 340961"/>
              <a:gd name="connsiteY5" fmla="*/ 365319 h 887730"/>
              <a:gd name="connsiteX6" fmla="*/ 3 w 340961"/>
              <a:gd name="connsiteY6" fmla="*/ 365319 h 887730"/>
              <a:gd name="connsiteX7" fmla="*/ 155281 w 340961"/>
              <a:gd name="connsiteY7" fmla="*/ 191183 h 887730"/>
              <a:gd name="connsiteX8" fmla="*/ 0 w 340961"/>
              <a:gd name="connsiteY8" fmla="*/ 191183 h 887730"/>
              <a:gd name="connsiteX9" fmla="*/ 170479 w 340961"/>
              <a:gd name="connsiteY9" fmla="*/ 0 h 887730"/>
              <a:gd name="connsiteX10" fmla="*/ 340958 w 340961"/>
              <a:gd name="connsiteY10" fmla="*/ 191183 h 887730"/>
              <a:gd name="connsiteX11" fmla="*/ 185683 w 340961"/>
              <a:gd name="connsiteY11" fmla="*/ 191183 h 887730"/>
              <a:gd name="connsiteX12" fmla="*/ 340961 w 340961"/>
              <a:gd name="connsiteY12" fmla="*/ 365319 h 887730"/>
              <a:gd name="connsiteX13" fmla="*/ 185682 w 340961"/>
              <a:gd name="connsiteY13" fmla="*/ 365319 h 887730"/>
              <a:gd name="connsiteX14" fmla="*/ 340960 w 340961"/>
              <a:gd name="connsiteY14" fmla="*/ 539455 h 887730"/>
              <a:gd name="connsiteX15" fmla="*/ 185679 w 340961"/>
              <a:gd name="connsiteY15" fmla="*/ 539455 h 887730"/>
              <a:gd name="connsiteX16" fmla="*/ 340959 w 340961"/>
              <a:gd name="connsiteY16" fmla="*/ 713592 h 887730"/>
              <a:gd name="connsiteX17" fmla="*/ 185679 w 340961"/>
              <a:gd name="connsiteY17" fmla="*/ 713592 h 887730"/>
              <a:gd name="connsiteX18" fmla="*/ 340960 w 340961"/>
              <a:gd name="connsiteY18" fmla="*/ 887730 h 887730"/>
            </a:gdLst>
            <a:ahLst/>
            <a:cxnLst/>
            <a:rect l="l" t="t" r="r" b="b"/>
            <a:pathLst>
              <a:path w="340961" h="887730">
                <a:moveTo>
                  <a:pt x="0" y="887730"/>
                </a:moveTo>
                <a:lnTo>
                  <a:pt x="155281" y="713592"/>
                </a:lnTo>
                <a:lnTo>
                  <a:pt x="0" y="713592"/>
                </a:lnTo>
                <a:lnTo>
                  <a:pt x="155279" y="539455"/>
                </a:lnTo>
                <a:lnTo>
                  <a:pt x="2" y="539455"/>
                </a:lnTo>
                <a:lnTo>
                  <a:pt x="155281" y="365319"/>
                </a:lnTo>
                <a:lnTo>
                  <a:pt x="3" y="365319"/>
                </a:lnTo>
                <a:lnTo>
                  <a:pt x="155281" y="191183"/>
                </a:lnTo>
                <a:lnTo>
                  <a:pt x="0" y="191183"/>
                </a:lnTo>
                <a:lnTo>
                  <a:pt x="170479" y="0"/>
                </a:lnTo>
                <a:lnTo>
                  <a:pt x="340958" y="191183"/>
                </a:lnTo>
                <a:lnTo>
                  <a:pt x="185683" y="191183"/>
                </a:lnTo>
                <a:lnTo>
                  <a:pt x="340961" y="365319"/>
                </a:lnTo>
                <a:lnTo>
                  <a:pt x="185682" y="365319"/>
                </a:lnTo>
                <a:lnTo>
                  <a:pt x="340960" y="539455"/>
                </a:lnTo>
                <a:lnTo>
                  <a:pt x="185679" y="539455"/>
                </a:lnTo>
                <a:lnTo>
                  <a:pt x="340959" y="713592"/>
                </a:lnTo>
                <a:lnTo>
                  <a:pt x="185679" y="713592"/>
                </a:lnTo>
                <a:lnTo>
                  <a:pt x="340960" y="887730"/>
                </a:ln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13431431" flipH="1">
            <a:off x="11381287" y="5862486"/>
            <a:ext cx="287071" cy="160967"/>
          </a:xfrm>
          <a:prstGeom prst="triangle">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flipH="1">
            <a:off x="9367994" y="5254775"/>
            <a:ext cx="2009505" cy="739093"/>
          </a:xfrm>
          <a:custGeom>
            <a:avLst/>
            <a:gdLst>
              <a:gd name="connsiteX0" fmla="*/ 2236814 w 2386725"/>
              <a:gd name="connsiteY0" fmla="*/ 0 h 877834"/>
              <a:gd name="connsiteX1" fmla="*/ 2386725 w 2386725"/>
              <a:gd name="connsiteY1" fmla="*/ 0 h 877834"/>
              <a:gd name="connsiteX2" fmla="*/ 2386725 w 2386725"/>
              <a:gd name="connsiteY2" fmla="*/ 877834 h 877834"/>
              <a:gd name="connsiteX3" fmla="*/ 2236814 w 2386725"/>
              <a:gd name="connsiteY3" fmla="*/ 877834 h 877834"/>
              <a:gd name="connsiteX4" fmla="*/ 1917267 w 2386725"/>
              <a:gd name="connsiteY4" fmla="*/ 0 h 877834"/>
              <a:gd name="connsiteX5" fmla="*/ 2067178 w 2386725"/>
              <a:gd name="connsiteY5" fmla="*/ 0 h 877834"/>
              <a:gd name="connsiteX6" fmla="*/ 2067178 w 2386725"/>
              <a:gd name="connsiteY6" fmla="*/ 877834 h 877834"/>
              <a:gd name="connsiteX7" fmla="*/ 1917267 w 2386725"/>
              <a:gd name="connsiteY7" fmla="*/ 877834 h 877834"/>
              <a:gd name="connsiteX8" fmla="*/ 1597723 w 2386725"/>
              <a:gd name="connsiteY8" fmla="*/ 0 h 877834"/>
              <a:gd name="connsiteX9" fmla="*/ 1747634 w 2386725"/>
              <a:gd name="connsiteY9" fmla="*/ 0 h 877834"/>
              <a:gd name="connsiteX10" fmla="*/ 1747634 w 2386725"/>
              <a:gd name="connsiteY10" fmla="*/ 877834 h 877834"/>
              <a:gd name="connsiteX11" fmla="*/ 1597723 w 2386725"/>
              <a:gd name="connsiteY11" fmla="*/ 877834 h 877834"/>
              <a:gd name="connsiteX12" fmla="*/ 1278179 w 2386725"/>
              <a:gd name="connsiteY12" fmla="*/ 0 h 877834"/>
              <a:gd name="connsiteX13" fmla="*/ 1428090 w 2386725"/>
              <a:gd name="connsiteY13" fmla="*/ 0 h 877834"/>
              <a:gd name="connsiteX14" fmla="*/ 1428090 w 2386725"/>
              <a:gd name="connsiteY14" fmla="*/ 877834 h 877834"/>
              <a:gd name="connsiteX15" fmla="*/ 1278179 w 2386725"/>
              <a:gd name="connsiteY15" fmla="*/ 877834 h 877834"/>
              <a:gd name="connsiteX16" fmla="*/ 958634 w 2386725"/>
              <a:gd name="connsiteY16" fmla="*/ 0 h 877834"/>
              <a:gd name="connsiteX17" fmla="*/ 1108545 w 2386725"/>
              <a:gd name="connsiteY17" fmla="*/ 0 h 877834"/>
              <a:gd name="connsiteX18" fmla="*/ 1108545 w 2386725"/>
              <a:gd name="connsiteY18" fmla="*/ 877834 h 877834"/>
              <a:gd name="connsiteX19" fmla="*/ 958634 w 2386725"/>
              <a:gd name="connsiteY19" fmla="*/ 877834 h 877834"/>
              <a:gd name="connsiteX20" fmla="*/ 639090 w 2386725"/>
              <a:gd name="connsiteY20" fmla="*/ 0 h 877834"/>
              <a:gd name="connsiteX21" fmla="*/ 789001 w 2386725"/>
              <a:gd name="connsiteY21" fmla="*/ 0 h 877834"/>
              <a:gd name="connsiteX22" fmla="*/ 789001 w 2386725"/>
              <a:gd name="connsiteY22" fmla="*/ 877834 h 877834"/>
              <a:gd name="connsiteX23" fmla="*/ 639090 w 2386725"/>
              <a:gd name="connsiteY23" fmla="*/ 877834 h 877834"/>
              <a:gd name="connsiteX24" fmla="*/ 319545 w 2386725"/>
              <a:gd name="connsiteY24" fmla="*/ 0 h 877834"/>
              <a:gd name="connsiteX25" fmla="*/ 469456 w 2386725"/>
              <a:gd name="connsiteY25" fmla="*/ 0 h 877834"/>
              <a:gd name="connsiteX26" fmla="*/ 469456 w 2386725"/>
              <a:gd name="connsiteY26" fmla="*/ 877834 h 877834"/>
              <a:gd name="connsiteX27" fmla="*/ 319545 w 2386725"/>
              <a:gd name="connsiteY27" fmla="*/ 877834 h 877834"/>
              <a:gd name="connsiteX28" fmla="*/ 0 w 2386725"/>
              <a:gd name="connsiteY28" fmla="*/ 0 h 877834"/>
              <a:gd name="connsiteX29" fmla="*/ 149911 w 2386725"/>
              <a:gd name="connsiteY29" fmla="*/ 0 h 877834"/>
              <a:gd name="connsiteX30" fmla="*/ 149911 w 2386725"/>
              <a:gd name="connsiteY30" fmla="*/ 877834 h 877834"/>
              <a:gd name="connsiteX31" fmla="*/ 0 w 2386725"/>
              <a:gd name="connsiteY31" fmla="*/ 877834 h 877834"/>
            </a:gdLst>
            <a:ahLst/>
            <a:cxnLst/>
            <a:rect l="l" t="t" r="r" b="b"/>
            <a:pathLst>
              <a:path w="2386725" h="877834">
                <a:moveTo>
                  <a:pt x="2236814" y="0"/>
                </a:moveTo>
                <a:lnTo>
                  <a:pt x="2386725" y="0"/>
                </a:lnTo>
                <a:lnTo>
                  <a:pt x="2386725" y="877834"/>
                </a:lnTo>
                <a:lnTo>
                  <a:pt x="2236814" y="877834"/>
                </a:lnTo>
                <a:close/>
                <a:moveTo>
                  <a:pt x="1917267" y="0"/>
                </a:moveTo>
                <a:lnTo>
                  <a:pt x="2067178" y="0"/>
                </a:lnTo>
                <a:lnTo>
                  <a:pt x="2067178" y="877834"/>
                </a:lnTo>
                <a:lnTo>
                  <a:pt x="1917267" y="877834"/>
                </a:lnTo>
                <a:close/>
                <a:moveTo>
                  <a:pt x="1597723" y="0"/>
                </a:moveTo>
                <a:lnTo>
                  <a:pt x="1747634" y="0"/>
                </a:lnTo>
                <a:lnTo>
                  <a:pt x="1747634" y="877834"/>
                </a:lnTo>
                <a:lnTo>
                  <a:pt x="1597723" y="877834"/>
                </a:lnTo>
                <a:close/>
                <a:moveTo>
                  <a:pt x="1278179" y="0"/>
                </a:moveTo>
                <a:lnTo>
                  <a:pt x="1428090" y="0"/>
                </a:lnTo>
                <a:lnTo>
                  <a:pt x="1428090" y="877834"/>
                </a:lnTo>
                <a:lnTo>
                  <a:pt x="1278179" y="877834"/>
                </a:lnTo>
                <a:close/>
                <a:moveTo>
                  <a:pt x="958634" y="0"/>
                </a:moveTo>
                <a:lnTo>
                  <a:pt x="1108545" y="0"/>
                </a:lnTo>
                <a:lnTo>
                  <a:pt x="1108545" y="877834"/>
                </a:lnTo>
                <a:lnTo>
                  <a:pt x="958634" y="877834"/>
                </a:lnTo>
                <a:close/>
                <a:moveTo>
                  <a:pt x="639090" y="0"/>
                </a:moveTo>
                <a:lnTo>
                  <a:pt x="789001" y="0"/>
                </a:lnTo>
                <a:lnTo>
                  <a:pt x="789001" y="877834"/>
                </a:lnTo>
                <a:lnTo>
                  <a:pt x="639090" y="877834"/>
                </a:lnTo>
                <a:close/>
                <a:moveTo>
                  <a:pt x="319545" y="0"/>
                </a:moveTo>
                <a:lnTo>
                  <a:pt x="469456" y="0"/>
                </a:lnTo>
                <a:lnTo>
                  <a:pt x="469456" y="877834"/>
                </a:lnTo>
                <a:lnTo>
                  <a:pt x="319545" y="877834"/>
                </a:lnTo>
                <a:close/>
                <a:moveTo>
                  <a:pt x="0" y="0"/>
                </a:moveTo>
                <a:lnTo>
                  <a:pt x="149911" y="0"/>
                </a:lnTo>
                <a:lnTo>
                  <a:pt x="149911" y="877834"/>
                </a:lnTo>
                <a:lnTo>
                  <a:pt x="0" y="877834"/>
                </a:lnTo>
                <a:close/>
              </a:path>
            </a:pathLst>
          </a:cu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2575480" flipH="1">
            <a:off x="8652147" y="5123288"/>
            <a:ext cx="525941" cy="100075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8340913" y="5257596"/>
            <a:ext cx="343983" cy="34398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7594105" y="5257596"/>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7227895" y="5257596"/>
            <a:ext cx="360409" cy="733150"/>
          </a:xfrm>
          <a:custGeom>
            <a:avLst/>
            <a:gdLst>
              <a:gd name="connsiteX0" fmla="*/ 1428750 w 1435100"/>
              <a:gd name="connsiteY0" fmla="*/ 0 h 2857500"/>
              <a:gd name="connsiteX1" fmla="*/ 1435100 w 1435100"/>
              <a:gd name="connsiteY1" fmla="*/ 321 h 2857500"/>
              <a:gd name="connsiteX2" fmla="*/ 1435100 w 1435100"/>
              <a:gd name="connsiteY2" fmla="*/ 2857179 h 2857500"/>
              <a:gd name="connsiteX3" fmla="*/ 1428750 w 1435100"/>
              <a:gd name="connsiteY3" fmla="*/ 2857500 h 2857500"/>
              <a:gd name="connsiteX4" fmla="*/ 0 w 1435100"/>
              <a:gd name="connsiteY4" fmla="*/ 1428750 h 2857500"/>
              <a:gd name="connsiteX5" fmla="*/ 1428750 w 1435100"/>
              <a:gd name="connsiteY5" fmla="*/ 0 h 2857500"/>
            </a:gdLst>
            <a:ahLst/>
            <a:cxnLst/>
            <a:rect l="l" t="t" r="r" b="b"/>
            <a:pathLst>
              <a:path w="1435100" h="2857500">
                <a:moveTo>
                  <a:pt x="1428750" y="0"/>
                </a:moveTo>
                <a:lnTo>
                  <a:pt x="1435100" y="321"/>
                </a:lnTo>
                <a:lnTo>
                  <a:pt x="1435100" y="2857179"/>
                </a:lnTo>
                <a:lnTo>
                  <a:pt x="1428750" y="2857500"/>
                </a:lnTo>
                <a:cubicBezTo>
                  <a:pt x="639673" y="2857500"/>
                  <a:pt x="0" y="2217827"/>
                  <a:pt x="0" y="1428750"/>
                </a:cubicBezTo>
                <a:cubicBezTo>
                  <a:pt x="0" y="639673"/>
                  <a:pt x="639673" y="0"/>
                  <a:pt x="1428750" y="0"/>
                </a:cubicBez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6477821" y="5254046"/>
            <a:ext cx="739093" cy="73909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6684521" y="5460745"/>
            <a:ext cx="325694" cy="325694"/>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flipH="1">
            <a:off x="5859531" y="5254046"/>
            <a:ext cx="622512" cy="733150"/>
          </a:xfrm>
          <a:prstGeom prst="rtTriangl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flipH="1">
            <a:off x="3912972" y="5374491"/>
            <a:ext cx="1948572" cy="612839"/>
          </a:xfrm>
          <a:custGeom>
            <a:avLst/>
            <a:gdLst>
              <a:gd name="connsiteX0" fmla="*/ 0 w 2314353"/>
              <a:gd name="connsiteY0" fmla="*/ 547880 h 727880"/>
              <a:gd name="connsiteX1" fmla="*/ 2314353 w 2314353"/>
              <a:gd name="connsiteY1" fmla="*/ 547880 h 727880"/>
              <a:gd name="connsiteX2" fmla="*/ 2314353 w 2314353"/>
              <a:gd name="connsiteY2" fmla="*/ 727880 h 727880"/>
              <a:gd name="connsiteX3" fmla="*/ 0 w 2314353"/>
              <a:gd name="connsiteY3" fmla="*/ 727880 h 727880"/>
              <a:gd name="connsiteX4" fmla="*/ 0 w 2314353"/>
              <a:gd name="connsiteY4" fmla="*/ 332824 h 727880"/>
              <a:gd name="connsiteX5" fmla="*/ 2314353 w 2314353"/>
              <a:gd name="connsiteY5" fmla="*/ 332824 h 727880"/>
              <a:gd name="connsiteX6" fmla="*/ 2314353 w 2314353"/>
              <a:gd name="connsiteY6" fmla="*/ 440824 h 727880"/>
              <a:gd name="connsiteX7" fmla="*/ 0 w 2314353"/>
              <a:gd name="connsiteY7" fmla="*/ 440824 h 727880"/>
              <a:gd name="connsiteX8" fmla="*/ 0 w 2314353"/>
              <a:gd name="connsiteY8" fmla="*/ 153769 h 727880"/>
              <a:gd name="connsiteX9" fmla="*/ 2314353 w 2314353"/>
              <a:gd name="connsiteY9" fmla="*/ 153769 h 727880"/>
              <a:gd name="connsiteX10" fmla="*/ 2314353 w 2314353"/>
              <a:gd name="connsiteY10" fmla="*/ 225769 h 727880"/>
              <a:gd name="connsiteX11" fmla="*/ 0 w 2314353"/>
              <a:gd name="connsiteY11" fmla="*/ 225769 h 727880"/>
              <a:gd name="connsiteX12" fmla="*/ 0 w 2314353"/>
              <a:gd name="connsiteY12" fmla="*/ 0 h 727880"/>
              <a:gd name="connsiteX13" fmla="*/ 2314353 w 2314353"/>
              <a:gd name="connsiteY13" fmla="*/ 0 h 727880"/>
              <a:gd name="connsiteX14" fmla="*/ 2314353 w 2314353"/>
              <a:gd name="connsiteY14" fmla="*/ 46714 h 727880"/>
              <a:gd name="connsiteX15" fmla="*/ 0 w 2314353"/>
              <a:gd name="connsiteY15" fmla="*/ 46714 h 727880"/>
            </a:gdLst>
            <a:ahLst/>
            <a:cxnLst/>
            <a:rect l="l" t="t" r="r" b="b"/>
            <a:pathLst>
              <a:path w="2314353" h="727880">
                <a:moveTo>
                  <a:pt x="0" y="547880"/>
                </a:moveTo>
                <a:lnTo>
                  <a:pt x="2314353" y="547880"/>
                </a:lnTo>
                <a:lnTo>
                  <a:pt x="2314353" y="727880"/>
                </a:lnTo>
                <a:lnTo>
                  <a:pt x="0" y="727880"/>
                </a:lnTo>
                <a:close/>
                <a:moveTo>
                  <a:pt x="0" y="332824"/>
                </a:moveTo>
                <a:lnTo>
                  <a:pt x="2314353" y="332824"/>
                </a:lnTo>
                <a:lnTo>
                  <a:pt x="2314353" y="440824"/>
                </a:lnTo>
                <a:lnTo>
                  <a:pt x="0" y="440824"/>
                </a:lnTo>
                <a:close/>
                <a:moveTo>
                  <a:pt x="0" y="153769"/>
                </a:moveTo>
                <a:lnTo>
                  <a:pt x="2314353" y="153769"/>
                </a:lnTo>
                <a:lnTo>
                  <a:pt x="2314353" y="225769"/>
                </a:lnTo>
                <a:lnTo>
                  <a:pt x="0" y="225769"/>
                </a:lnTo>
                <a:close/>
                <a:moveTo>
                  <a:pt x="0" y="0"/>
                </a:moveTo>
                <a:lnTo>
                  <a:pt x="2314353" y="0"/>
                </a:lnTo>
                <a:lnTo>
                  <a:pt x="2314353" y="46714"/>
                </a:lnTo>
                <a:lnTo>
                  <a:pt x="0" y="46714"/>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0800000">
            <a:off x="10224118" y="-482489"/>
            <a:ext cx="2589563" cy="112945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0800000">
            <a:off x="10634166" y="-209575"/>
            <a:ext cx="1769466" cy="58362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10800000">
            <a:off x="10793086" y="-118119"/>
            <a:ext cx="1451630" cy="40071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0800000">
            <a:off x="10349719" y="-394697"/>
            <a:ext cx="2338359" cy="953867"/>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0800000">
            <a:off x="10958009" y="-17575"/>
            <a:ext cx="1121782" cy="199624"/>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10800000">
            <a:off x="10458463" y="-305777"/>
            <a:ext cx="2093539" cy="776026"/>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flipH="1" flipV="1">
            <a:off x="1168400" y="2220990"/>
            <a:ext cx="8679830" cy="3029595"/>
          </a:xfrm>
          <a:prstGeom prst="round1Rect">
            <a:avLst>
              <a:gd name="adj" fmla="val 3395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9238125" y="1433826"/>
            <a:ext cx="1228797" cy="204907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rot="2575480" flipH="1">
            <a:off x="2135205" y="737253"/>
            <a:ext cx="887921" cy="168952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8998755" y="2736866"/>
            <a:ext cx="555794" cy="92681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1005943" y="2359592"/>
            <a:ext cx="1968244" cy="2771208"/>
          </a:xfrm>
          <a:prstGeom prst="rect">
            <a:avLst/>
          </a:prstGeom>
          <a:noFill/>
          <a:ln>
            <a:noFill/>
          </a:ln>
        </p:spPr>
        <p:txBody>
          <a:bodyPr vert="horz" wrap="square" lIns="0" tIns="0" rIns="0" bIns="0" rtlCol="0" anchor="ctr"/>
          <a:lstStyle/>
          <a:p>
            <a:pPr algn="r">
              <a:lnSpc>
                <a:spcPct val="110000"/>
              </a:lnSpc>
            </a:pPr>
            <a:r>
              <a:rPr kumimoji="1" lang="en-US" altLang="zh-CN" sz="8000">
                <a:ln w="12700">
                  <a:noFill/>
                </a:ln>
                <a:solidFill>
                  <a:srgbClr val="000000">
                    <a:alpha val="100000"/>
                  </a:srgbClr>
                </a:solidFill>
                <a:latin typeface="OPPOSans R"/>
                <a:ea typeface="OPPOSans R"/>
                <a:cs typeface="OPPOSans R"/>
              </a:rPr>
              <a:t>03</a:t>
            </a:r>
            <a:endParaRPr kumimoji="1" lang="zh-CN" altLang="en-US"/>
          </a:p>
        </p:txBody>
      </p:sp>
      <p:sp>
        <p:nvSpPr>
          <p:cNvPr id="30" name="标题 1"/>
          <p:cNvSpPr txBox="1"/>
          <p:nvPr/>
        </p:nvSpPr>
        <p:spPr>
          <a:xfrm>
            <a:off x="3101975" y="3954635"/>
            <a:ext cx="170055" cy="170055"/>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a:off x="3681347" y="2671000"/>
            <a:ext cx="5114208" cy="2148392"/>
          </a:xfrm>
          <a:prstGeom prst="rect">
            <a:avLst/>
          </a:prstGeom>
          <a:noFill/>
          <a:ln>
            <a:noFill/>
          </a:ln>
        </p:spPr>
        <p:txBody>
          <a:bodyPr vert="horz" wrap="square" lIns="0" tIns="0" rIns="0" bIns="0" rtlCol="0" anchor="ctr"/>
          <a:lstStyle/>
          <a:p>
            <a:pPr algn="l">
              <a:lnSpc>
                <a:spcPct val="130000"/>
              </a:lnSpc>
            </a:pPr>
            <a:r>
              <a:rPr kumimoji="1" lang="en-US" altLang="zh-CN" sz="3287">
                <a:ln w="12700">
                  <a:noFill/>
                </a:ln>
                <a:solidFill>
                  <a:srgbClr val="000000">
                    <a:alpha val="100000"/>
                  </a:srgbClr>
                </a:solidFill>
                <a:latin typeface="HelloFont WenYiHei"/>
                <a:ea typeface="HelloFont WenYiHei"/>
                <a:cs typeface="HelloFont WenYiHei"/>
              </a:rPr>
              <a:t>User Authentication Component: Secure Login, Signup, and Logout System</a:t>
            </a: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0035003" y="3066826"/>
            <a:ext cx="1483893" cy="1607416"/>
          </a:xfrm>
          <a:custGeom>
            <a:avLst/>
            <a:gdLst>
              <a:gd name="connsiteX0" fmla="*/ 332293 w 664672"/>
              <a:gd name="connsiteY0" fmla="*/ 387672 h 720001"/>
              <a:gd name="connsiteX1" fmla="*/ 660804 w 664672"/>
              <a:gd name="connsiteY1" fmla="*/ 598902 h 720001"/>
              <a:gd name="connsiteX2" fmla="*/ 563560 w 664672"/>
              <a:gd name="connsiteY2" fmla="*/ 720001 h 720001"/>
              <a:gd name="connsiteX3" fmla="*/ 101112 w 664672"/>
              <a:gd name="connsiteY3" fmla="*/ 720001 h 720001"/>
              <a:gd name="connsiteX4" fmla="*/ 3868 w 664672"/>
              <a:gd name="connsiteY4" fmla="*/ 598902 h 720001"/>
              <a:gd name="connsiteX5" fmla="*/ 332293 w 664672"/>
              <a:gd name="connsiteY5" fmla="*/ 387672 h 720001"/>
              <a:gd name="connsiteX6" fmla="*/ 332293 w 664672"/>
              <a:gd name="connsiteY6" fmla="*/ 0 h 720001"/>
              <a:gd name="connsiteX7" fmla="*/ 509517 w 664672"/>
              <a:gd name="connsiteY7" fmla="*/ 177224 h 720001"/>
              <a:gd name="connsiteX8" fmla="*/ 332293 w 664672"/>
              <a:gd name="connsiteY8" fmla="*/ 354448 h 720001"/>
              <a:gd name="connsiteX9" fmla="*/ 155069 w 664672"/>
              <a:gd name="connsiteY9" fmla="*/ 177224 h 720001"/>
              <a:gd name="connsiteX10" fmla="*/ 332293 w 664672"/>
              <a:gd name="connsiteY10" fmla="*/ 0 h 720001"/>
            </a:gdLst>
            <a:ahLst/>
            <a:cxnLst/>
            <a:rect l="l" t="t" r="r" b="b"/>
            <a:pathLst>
              <a:path w="664672" h="720001">
                <a:moveTo>
                  <a:pt x="332293" y="387672"/>
                </a:moveTo>
                <a:cubicBezTo>
                  <a:pt x="550549" y="387672"/>
                  <a:pt x="628448" y="491162"/>
                  <a:pt x="660804" y="598902"/>
                </a:cubicBezTo>
                <a:cubicBezTo>
                  <a:pt x="679021" y="659624"/>
                  <a:pt x="630616" y="720001"/>
                  <a:pt x="563560" y="720001"/>
                </a:cubicBezTo>
                <a:lnTo>
                  <a:pt x="101112" y="720001"/>
                </a:lnTo>
                <a:cubicBezTo>
                  <a:pt x="34057" y="720001"/>
                  <a:pt x="-14348" y="659624"/>
                  <a:pt x="3868" y="598902"/>
                </a:cubicBezTo>
                <a:cubicBezTo>
                  <a:pt x="36138" y="491162"/>
                  <a:pt x="114037" y="387672"/>
                  <a:pt x="332293" y="387672"/>
                </a:cubicBezTo>
                <a:close/>
                <a:moveTo>
                  <a:pt x="332293" y="0"/>
                </a:moveTo>
                <a:cubicBezTo>
                  <a:pt x="430230" y="0"/>
                  <a:pt x="509604" y="79287"/>
                  <a:pt x="509517" y="177224"/>
                </a:cubicBezTo>
                <a:cubicBezTo>
                  <a:pt x="509517" y="275074"/>
                  <a:pt x="430144" y="354448"/>
                  <a:pt x="332293" y="354448"/>
                </a:cubicBezTo>
                <a:cubicBezTo>
                  <a:pt x="234442" y="354448"/>
                  <a:pt x="155069" y="275074"/>
                  <a:pt x="155069" y="177224"/>
                </a:cubicBezTo>
                <a:cubicBezTo>
                  <a:pt x="155069" y="79287"/>
                  <a:pt x="234442" y="0"/>
                  <a:pt x="332293" y="0"/>
                </a:cubicBezTo>
                <a:close/>
              </a:path>
            </a:pathLst>
          </a:custGeom>
          <a:solidFill>
            <a:schemeClr val="accent1">
              <a:alpha val="17000"/>
            </a:schemeClr>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4" name="标题 1"/>
          <p:cNvSpPr txBox="1"/>
          <p:nvPr/>
        </p:nvSpPr>
        <p:spPr>
          <a:xfrm>
            <a:off x="-2881641" y="1127035"/>
            <a:ext cx="16036" cy="5301"/>
          </a:xfrm>
          <a:custGeom>
            <a:avLst/>
            <a:gdLst>
              <a:gd name="connsiteX0" fmla="*/ 0 w 16036"/>
              <a:gd name="connsiteY0" fmla="*/ 0 h 5301"/>
              <a:gd name="connsiteX1" fmla="*/ 7234 w 16036"/>
              <a:gd name="connsiteY1" fmla="*/ 725 h 5301"/>
              <a:gd name="connsiteX2" fmla="*/ 7472 w 16036"/>
              <a:gd name="connsiteY2" fmla="*/ 3463 h 5301"/>
              <a:gd name="connsiteX3" fmla="*/ 0 w 16036"/>
              <a:gd name="connsiteY3" fmla="*/ 0 h 5301"/>
            </a:gdLst>
            <a:ahLst/>
            <a:cxnLst/>
            <a:rect l="l" t="t" r="r" b="b"/>
            <a:pathLst>
              <a:path w="16036" h="5301">
                <a:moveTo>
                  <a:pt x="0" y="0"/>
                </a:moveTo>
                <a:lnTo>
                  <a:pt x="7234" y="725"/>
                </a:lnTo>
                <a:cubicBezTo>
                  <a:pt x="21839" y="6440"/>
                  <a:pt x="15648" y="6123"/>
                  <a:pt x="7472" y="3463"/>
                </a:cubicBezTo>
                <a:lnTo>
                  <a:pt x="0" y="0"/>
                </a:lnTo>
                <a:close/>
              </a:path>
            </a:pathLst>
          </a:cu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2331134">
            <a:off x="-669422" y="-5481083"/>
            <a:ext cx="46506" cy="16528"/>
          </a:xfrm>
          <a:custGeom>
            <a:avLst/>
            <a:gdLst>
              <a:gd name="connsiteX0" fmla="*/ 0 w 46506"/>
              <a:gd name="connsiteY0" fmla="*/ 0 h 16528"/>
              <a:gd name="connsiteX1" fmla="*/ 25748 w 46506"/>
              <a:gd name="connsiteY1" fmla="*/ 5736 h 16528"/>
              <a:gd name="connsiteX2" fmla="*/ 26310 w 46506"/>
              <a:gd name="connsiteY2" fmla="*/ 12193 h 16528"/>
              <a:gd name="connsiteX3" fmla="*/ 0 w 46506"/>
              <a:gd name="connsiteY3" fmla="*/ 0 h 16528"/>
            </a:gdLst>
            <a:ahLst/>
            <a:cxnLst/>
            <a:rect l="l" t="t" r="r" b="b"/>
            <a:pathLst>
              <a:path w="46506" h="16528">
                <a:moveTo>
                  <a:pt x="0" y="0"/>
                </a:moveTo>
                <a:lnTo>
                  <a:pt x="25748" y="5736"/>
                </a:lnTo>
                <a:cubicBezTo>
                  <a:pt x="60189" y="19213"/>
                  <a:pt x="45589" y="18464"/>
                  <a:pt x="26310" y="12193"/>
                </a:cubicBezTo>
                <a:lnTo>
                  <a:pt x="0" y="0"/>
                </a:lnTo>
                <a:close/>
              </a:path>
            </a:pathLst>
          </a:cu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121921" y="3493343"/>
            <a:ext cx="579120" cy="1793240"/>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rot="2700000">
            <a:off x="-770961" y="3130770"/>
            <a:ext cx="579120" cy="3100193"/>
          </a:xfrm>
          <a:prstGeom prst="roundRect">
            <a:avLst>
              <a:gd name="adj" fmla="val 50000"/>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905000" y="2920365"/>
            <a:ext cx="579119" cy="1781175"/>
          </a:xfrm>
          <a:prstGeom prst="roundRect">
            <a:avLst>
              <a:gd name="adj" fmla="val 50000"/>
            </a:avLst>
          </a:prstGeom>
          <a:solidFill>
            <a:schemeClr val="bg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2700000">
            <a:off x="2795199" y="1972532"/>
            <a:ext cx="579120" cy="3100193"/>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rot="2700000">
            <a:off x="1011276" y="2551651"/>
            <a:ext cx="579120" cy="3100193"/>
          </a:xfrm>
          <a:prstGeom prst="roundRect">
            <a:avLst>
              <a:gd name="adj" fmla="val 50000"/>
            </a:avLst>
          </a:prstGeom>
          <a:solidFill>
            <a:schemeClr val="accent1">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2103120" y="3101340"/>
            <a:ext cx="190500" cy="190500"/>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327660" y="3680460"/>
            <a:ext cx="190500" cy="190500"/>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4511040" y="2346960"/>
            <a:ext cx="7007859" cy="3446651"/>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000000">
                    <a:alpha val="100000"/>
                  </a:srgbClr>
                </a:solidFill>
                <a:latin typeface="Source Han Sans"/>
                <a:ea typeface="Source Han Sans"/>
                <a:cs typeface="Source Han Sans"/>
              </a:rPr>
              <a:t>User authentication is a critical component of any web application, especially in the context of e- commerce. By enabling user registration and login, the system allows for personalization, order history tracking, and enhanced security features. This component was developed with a strong emphasis on security and reliability, utilizing PHP (both OOP and procedural) and PDO/MySQLi for database interaction.</a:t>
            </a:r>
            <a:endParaRPr kumimoji="1" lang="zh-CN" altLang="en-US"/>
          </a:p>
        </p:txBody>
      </p:sp>
      <p:sp>
        <p:nvSpPr>
          <p:cNvPr id="14" name="标题 1"/>
          <p:cNvSpPr txBox="1"/>
          <p:nvPr/>
        </p:nvSpPr>
        <p:spPr>
          <a:xfrm>
            <a:off x="3705861" y="2329180"/>
            <a:ext cx="546100" cy="579600"/>
          </a:xfrm>
          <a:prstGeom prst="roundRect">
            <a:avLst>
              <a:gd name="adj" fmla="val 50000"/>
            </a:avLst>
          </a:pr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3886200" y="2520315"/>
            <a:ext cx="190500" cy="190500"/>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Introduction to User Authentication</a:t>
            </a:r>
            <a:endParaRPr kumimoji="1" lang="zh-CN" altLang="en-US"/>
          </a:p>
        </p:txBody>
      </p:sp>
      <p:sp>
        <p:nvSpPr>
          <p:cNvPr id="17"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1" name="圖片 20" descr="一張含有 文字, 螢幕擷取畫面, 軟體, 多媒體軟體 的圖片&#10;&#10;AI 產生的內容可能不正確。">
            <a:extLst>
              <a:ext uri="{FF2B5EF4-FFF2-40B4-BE49-F238E27FC236}">
                <a16:creationId xmlns:a16="http://schemas.microsoft.com/office/drawing/2014/main" id="{13E05A7F-D01D-FE54-7F0C-9FF0696D6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121" y="4131968"/>
            <a:ext cx="4818518" cy="26903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2083881" y="2481737"/>
            <a:ext cx="8221089" cy="2520000"/>
          </a:xfrm>
          <a:custGeom>
            <a:avLst/>
            <a:gdLst>
              <a:gd name="connsiteX0" fmla="*/ 518943 w 8221089"/>
              <a:gd name="connsiteY0" fmla="*/ 0 h 2520000"/>
              <a:gd name="connsiteX1" fmla="*/ 540000 w 8221089"/>
              <a:gd name="connsiteY1" fmla="*/ 0 h 2520000"/>
              <a:gd name="connsiteX2" fmla="*/ 8003235 w 8221089"/>
              <a:gd name="connsiteY2" fmla="*/ 0 h 2520000"/>
              <a:gd name="connsiteX3" fmla="*/ 8221089 w 8221089"/>
              <a:gd name="connsiteY3" fmla="*/ 217854 h 2520000"/>
              <a:gd name="connsiteX4" fmla="*/ 8221089 w 8221089"/>
              <a:gd name="connsiteY4" fmla="*/ 2302146 h 2520000"/>
              <a:gd name="connsiteX5" fmla="*/ 8003235 w 8221089"/>
              <a:gd name="connsiteY5" fmla="*/ 2520000 h 2520000"/>
              <a:gd name="connsiteX6" fmla="*/ 540000 w 8221089"/>
              <a:gd name="connsiteY6" fmla="*/ 2520000 h 2520000"/>
              <a:gd name="connsiteX7" fmla="*/ 518943 w 8221089"/>
              <a:gd name="connsiteY7" fmla="*/ 2520000 h 2520000"/>
              <a:gd name="connsiteX8" fmla="*/ 434145 w 8221089"/>
              <a:gd name="connsiteY8" fmla="*/ 2502880 h 2520000"/>
              <a:gd name="connsiteX9" fmla="*/ 412558 w 8221089"/>
              <a:gd name="connsiteY9" fmla="*/ 2488326 h 2520000"/>
              <a:gd name="connsiteX10" fmla="*/ 389041 w 8221089"/>
              <a:gd name="connsiteY10" fmla="*/ 2476201 h 2520000"/>
              <a:gd name="connsiteX11" fmla="*/ 270000 w 8221089"/>
              <a:gd name="connsiteY11" fmla="*/ 2263543 h 2520000"/>
              <a:gd name="connsiteX12" fmla="*/ 270000 w 8221089"/>
              <a:gd name="connsiteY12" fmla="*/ 1516457 h 2520000"/>
              <a:gd name="connsiteX13" fmla="*/ 0 w 8221089"/>
              <a:gd name="connsiteY13" fmla="*/ 1260000 h 2520000"/>
              <a:gd name="connsiteX14" fmla="*/ 270000 w 8221089"/>
              <a:gd name="connsiteY14" fmla="*/ 1003543 h 2520000"/>
              <a:gd name="connsiteX15" fmla="*/ 270000 w 8221089"/>
              <a:gd name="connsiteY15" fmla="*/ 256457 h 2520000"/>
              <a:gd name="connsiteX16" fmla="*/ 389041 w 8221089"/>
              <a:gd name="connsiteY16" fmla="*/ 43799 h 2520000"/>
              <a:gd name="connsiteX17" fmla="*/ 412558 w 8221089"/>
              <a:gd name="connsiteY17" fmla="*/ 31674 h 2520000"/>
              <a:gd name="connsiteX18" fmla="*/ 434145 w 8221089"/>
              <a:gd name="connsiteY18" fmla="*/ 17120 h 2520000"/>
              <a:gd name="connsiteX19" fmla="*/ 518943 w 8221089"/>
              <a:gd name="connsiteY19" fmla="*/ 0 h 2520000"/>
            </a:gdLst>
            <a:ahLst/>
            <a:cxnLst/>
            <a:rect l="l" t="t" r="r" b="b"/>
            <a:pathLst>
              <a:path w="8221089" h="2520000">
                <a:moveTo>
                  <a:pt x="518943" y="0"/>
                </a:moveTo>
                <a:lnTo>
                  <a:pt x="540000" y="0"/>
                </a:lnTo>
                <a:lnTo>
                  <a:pt x="8003235" y="0"/>
                </a:lnTo>
                <a:cubicBezTo>
                  <a:pt x="8123552" y="0"/>
                  <a:pt x="8221089" y="97537"/>
                  <a:pt x="8221089" y="217854"/>
                </a:cubicBezTo>
                <a:lnTo>
                  <a:pt x="8221089" y="2302146"/>
                </a:lnTo>
                <a:cubicBezTo>
                  <a:pt x="8221089" y="2422463"/>
                  <a:pt x="8123552" y="2520000"/>
                  <a:pt x="8003235" y="2520000"/>
                </a:cubicBezTo>
                <a:lnTo>
                  <a:pt x="540000" y="2520000"/>
                </a:lnTo>
                <a:lnTo>
                  <a:pt x="518943" y="2520000"/>
                </a:lnTo>
                <a:cubicBezTo>
                  <a:pt x="488864" y="2520000"/>
                  <a:pt x="460208" y="2513904"/>
                  <a:pt x="434145" y="2502880"/>
                </a:cubicBezTo>
                <a:lnTo>
                  <a:pt x="412558" y="2488326"/>
                </a:lnTo>
                <a:lnTo>
                  <a:pt x="389041" y="2476201"/>
                </a:lnTo>
                <a:cubicBezTo>
                  <a:pt x="317220" y="2430114"/>
                  <a:pt x="270000" y="2352066"/>
                  <a:pt x="270000" y="2263543"/>
                </a:cubicBezTo>
                <a:lnTo>
                  <a:pt x="270000" y="1516457"/>
                </a:lnTo>
                <a:cubicBezTo>
                  <a:pt x="270000" y="1374820"/>
                  <a:pt x="149117" y="1260000"/>
                  <a:pt x="0" y="1260000"/>
                </a:cubicBezTo>
                <a:cubicBezTo>
                  <a:pt x="149117" y="1260000"/>
                  <a:pt x="270000" y="1145180"/>
                  <a:pt x="270000" y="1003543"/>
                </a:cubicBezTo>
                <a:lnTo>
                  <a:pt x="270000" y="256457"/>
                </a:lnTo>
                <a:cubicBezTo>
                  <a:pt x="270000" y="167934"/>
                  <a:pt x="317220" y="89886"/>
                  <a:pt x="389041" y="43799"/>
                </a:cubicBezTo>
                <a:lnTo>
                  <a:pt x="412558" y="31674"/>
                </a:lnTo>
                <a:lnTo>
                  <a:pt x="434145" y="17120"/>
                </a:lnTo>
                <a:cubicBezTo>
                  <a:pt x="460208" y="6096"/>
                  <a:pt x="488864" y="0"/>
                  <a:pt x="518943" y="0"/>
                </a:cubicBezTo>
                <a:close/>
              </a:path>
            </a:pathLst>
          </a:cu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1874331" y="2262662"/>
            <a:ext cx="8221089" cy="2520000"/>
          </a:xfrm>
          <a:custGeom>
            <a:avLst/>
            <a:gdLst>
              <a:gd name="connsiteX0" fmla="*/ 518943 w 8221089"/>
              <a:gd name="connsiteY0" fmla="*/ 0 h 2520000"/>
              <a:gd name="connsiteX1" fmla="*/ 540000 w 8221089"/>
              <a:gd name="connsiteY1" fmla="*/ 0 h 2520000"/>
              <a:gd name="connsiteX2" fmla="*/ 8003235 w 8221089"/>
              <a:gd name="connsiteY2" fmla="*/ 0 h 2520000"/>
              <a:gd name="connsiteX3" fmla="*/ 8221089 w 8221089"/>
              <a:gd name="connsiteY3" fmla="*/ 217854 h 2520000"/>
              <a:gd name="connsiteX4" fmla="*/ 8221089 w 8221089"/>
              <a:gd name="connsiteY4" fmla="*/ 2302146 h 2520000"/>
              <a:gd name="connsiteX5" fmla="*/ 8003235 w 8221089"/>
              <a:gd name="connsiteY5" fmla="*/ 2520000 h 2520000"/>
              <a:gd name="connsiteX6" fmla="*/ 540000 w 8221089"/>
              <a:gd name="connsiteY6" fmla="*/ 2520000 h 2520000"/>
              <a:gd name="connsiteX7" fmla="*/ 518943 w 8221089"/>
              <a:gd name="connsiteY7" fmla="*/ 2520000 h 2520000"/>
              <a:gd name="connsiteX8" fmla="*/ 434145 w 8221089"/>
              <a:gd name="connsiteY8" fmla="*/ 2502880 h 2520000"/>
              <a:gd name="connsiteX9" fmla="*/ 412558 w 8221089"/>
              <a:gd name="connsiteY9" fmla="*/ 2488326 h 2520000"/>
              <a:gd name="connsiteX10" fmla="*/ 389041 w 8221089"/>
              <a:gd name="connsiteY10" fmla="*/ 2476201 h 2520000"/>
              <a:gd name="connsiteX11" fmla="*/ 270000 w 8221089"/>
              <a:gd name="connsiteY11" fmla="*/ 2263543 h 2520000"/>
              <a:gd name="connsiteX12" fmla="*/ 270000 w 8221089"/>
              <a:gd name="connsiteY12" fmla="*/ 1516457 h 2520000"/>
              <a:gd name="connsiteX13" fmla="*/ 0 w 8221089"/>
              <a:gd name="connsiteY13" fmla="*/ 1260000 h 2520000"/>
              <a:gd name="connsiteX14" fmla="*/ 270000 w 8221089"/>
              <a:gd name="connsiteY14" fmla="*/ 1003543 h 2520000"/>
              <a:gd name="connsiteX15" fmla="*/ 270000 w 8221089"/>
              <a:gd name="connsiteY15" fmla="*/ 256457 h 2520000"/>
              <a:gd name="connsiteX16" fmla="*/ 389041 w 8221089"/>
              <a:gd name="connsiteY16" fmla="*/ 43799 h 2520000"/>
              <a:gd name="connsiteX17" fmla="*/ 412558 w 8221089"/>
              <a:gd name="connsiteY17" fmla="*/ 31674 h 2520000"/>
              <a:gd name="connsiteX18" fmla="*/ 434145 w 8221089"/>
              <a:gd name="connsiteY18" fmla="*/ 17120 h 2520000"/>
              <a:gd name="connsiteX19" fmla="*/ 518943 w 8221089"/>
              <a:gd name="connsiteY19" fmla="*/ 0 h 2520000"/>
            </a:gdLst>
            <a:ahLst/>
            <a:cxnLst/>
            <a:rect l="l" t="t" r="r" b="b"/>
            <a:pathLst>
              <a:path w="8221089" h="2520000">
                <a:moveTo>
                  <a:pt x="518943" y="0"/>
                </a:moveTo>
                <a:lnTo>
                  <a:pt x="540000" y="0"/>
                </a:lnTo>
                <a:lnTo>
                  <a:pt x="8003235" y="0"/>
                </a:lnTo>
                <a:cubicBezTo>
                  <a:pt x="8123552" y="0"/>
                  <a:pt x="8221089" y="97537"/>
                  <a:pt x="8221089" y="217854"/>
                </a:cubicBezTo>
                <a:lnTo>
                  <a:pt x="8221089" y="2302146"/>
                </a:lnTo>
                <a:cubicBezTo>
                  <a:pt x="8221089" y="2422463"/>
                  <a:pt x="8123552" y="2520000"/>
                  <a:pt x="8003235" y="2520000"/>
                </a:cubicBezTo>
                <a:lnTo>
                  <a:pt x="540000" y="2520000"/>
                </a:lnTo>
                <a:lnTo>
                  <a:pt x="518943" y="2520000"/>
                </a:lnTo>
                <a:cubicBezTo>
                  <a:pt x="488864" y="2520000"/>
                  <a:pt x="460208" y="2513904"/>
                  <a:pt x="434145" y="2502880"/>
                </a:cubicBezTo>
                <a:lnTo>
                  <a:pt x="412558" y="2488326"/>
                </a:lnTo>
                <a:lnTo>
                  <a:pt x="389041" y="2476201"/>
                </a:lnTo>
                <a:cubicBezTo>
                  <a:pt x="317220" y="2430114"/>
                  <a:pt x="270000" y="2352066"/>
                  <a:pt x="270000" y="2263543"/>
                </a:cubicBezTo>
                <a:lnTo>
                  <a:pt x="270000" y="1516457"/>
                </a:lnTo>
                <a:cubicBezTo>
                  <a:pt x="270000" y="1374820"/>
                  <a:pt x="149117" y="1260000"/>
                  <a:pt x="0" y="1260000"/>
                </a:cubicBezTo>
                <a:cubicBezTo>
                  <a:pt x="149117" y="1260000"/>
                  <a:pt x="270000" y="1145180"/>
                  <a:pt x="270000" y="1003543"/>
                </a:cubicBezTo>
                <a:lnTo>
                  <a:pt x="270000" y="256457"/>
                </a:lnTo>
                <a:cubicBezTo>
                  <a:pt x="270000" y="167934"/>
                  <a:pt x="317220" y="89886"/>
                  <a:pt x="389041" y="43799"/>
                </a:cubicBezTo>
                <a:lnTo>
                  <a:pt x="412558" y="31674"/>
                </a:lnTo>
                <a:lnTo>
                  <a:pt x="434145" y="17120"/>
                </a:lnTo>
                <a:cubicBezTo>
                  <a:pt x="460208" y="6096"/>
                  <a:pt x="488864" y="0"/>
                  <a:pt x="518943" y="0"/>
                </a:cubicBezTo>
                <a:close/>
              </a:path>
            </a:pathLst>
          </a:custGeom>
          <a:solidFill>
            <a:schemeClr val="accent1"/>
          </a:solidFill>
          <a:ln w="635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2537620" y="2621662"/>
            <a:ext cx="7132100" cy="1814700"/>
          </a:xfrm>
          <a:prstGeom prst="rect">
            <a:avLst/>
          </a:prstGeom>
          <a:noFill/>
          <a:ln w="12700" cap="sq">
            <a:noFill/>
            <a:miter/>
          </a:ln>
        </p:spPr>
        <p:txBody>
          <a:bodyPr vert="horz" wrap="square" lIns="0" tIns="0" rIns="0" bIns="0" rtlCol="0" anchor="t"/>
          <a:lstStyle/>
          <a:p>
            <a:pPr algn="l">
              <a:lnSpc>
                <a:spcPct val="150000"/>
              </a:lnSpc>
            </a:pPr>
            <a:r>
              <a:rPr kumimoji="1" lang="en-US" altLang="zh-CN" sz="1361" dirty="0">
                <a:ln w="12700">
                  <a:noFill/>
                </a:ln>
                <a:solidFill>
                  <a:srgbClr val="FFFFFF">
                    <a:alpha val="100000"/>
                  </a:srgbClr>
                </a:solidFill>
                <a:latin typeface="Source Han Sans"/>
                <a:ea typeface="Source Han Sans"/>
                <a:cs typeface="Source Han Sans"/>
              </a:rPr>
              <a:t>The user authentication component utilizes a dedicated users table in the MySQL database, storing essential user information such as username, email, and hashed password. Two implementation styles were </a:t>
            </a:r>
            <a:r>
              <a:rPr kumimoji="1" lang="en-US" altLang="zh-CN" sz="1361" dirty="0" err="1">
                <a:ln w="12700">
                  <a:noFill/>
                </a:ln>
                <a:solidFill>
                  <a:srgbClr val="FFFFFF">
                    <a:alpha val="100000"/>
                  </a:srgbClr>
                </a:solidFill>
                <a:latin typeface="Source Han Sans"/>
                <a:ea typeface="Source Han Sans"/>
                <a:cs typeface="Source Han Sans"/>
              </a:rPr>
              <a:t>demonstratedan</a:t>
            </a:r>
            <a:r>
              <a:rPr kumimoji="1" lang="en-US" altLang="zh-CN" sz="1361" dirty="0">
                <a:ln w="12700">
                  <a:noFill/>
                </a:ln>
                <a:solidFill>
                  <a:srgbClr val="FFFFFF">
                    <a:alpha val="100000"/>
                  </a:srgbClr>
                </a:solidFill>
                <a:latin typeface="Source Han Sans"/>
                <a:ea typeface="Source Han Sans"/>
                <a:cs typeface="Source Han Sans"/>
              </a:rPr>
              <a:t> Object- Oriented approach with PDO, offering database flexibility and a structured OOP approach, and a procedural approach with MySQL, tailored for MySQL databases. This showcased different valid approaches for database interaction and highlighted their respective strengths.</a:t>
            </a:r>
            <a:endParaRPr kumimoji="1" lang="zh-CN" altLang="en-US" dirty="0"/>
          </a:p>
        </p:txBody>
      </p:sp>
      <p:sp>
        <p:nvSpPr>
          <p:cNvPr id="6"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Database and Implementation Approaches</a:t>
            </a:r>
            <a:endParaRPr kumimoji="1" lang="zh-CN" altLang="en-US"/>
          </a:p>
        </p:txBody>
      </p:sp>
      <p:sp>
        <p:nvSpPr>
          <p:cNvPr id="7"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V="1">
            <a:off x="8440119" y="1099331"/>
            <a:ext cx="2459319" cy="2459318"/>
          </a:xfrm>
          <a:prstGeom prst="chord">
            <a:avLst>
              <a:gd name="adj1" fmla="val 21279235"/>
              <a:gd name="adj2" fmla="val 11160540"/>
            </a:avLst>
          </a:prstGeom>
          <a:noFill/>
          <a:ln w="50800" cap="sq">
            <a:solidFill>
              <a:schemeClr val="bg1">
                <a:lumMod val="85000"/>
              </a:schemeClr>
            </a:solidFill>
            <a:miter/>
          </a:ln>
          <a:effectLst/>
        </p:spPr>
        <p:txBody>
          <a:bodyPr vert="horz" wrap="square" lIns="91440" tIns="45720" rIns="91440" bIns="45720" rtlCol="0" anchor="ctr"/>
          <a:lstStyle/>
          <a:p>
            <a:pPr algn="ctr">
              <a:lnSpc>
                <a:spcPct val="100000"/>
              </a:lnSpc>
            </a:pPr>
            <a:endParaRPr kumimoji="1" lang="zh-CN" altLang="en-US"/>
          </a:p>
        </p:txBody>
      </p:sp>
      <p:sp>
        <p:nvSpPr>
          <p:cNvPr id="4" name="标题 1"/>
          <p:cNvSpPr txBox="1"/>
          <p:nvPr/>
        </p:nvSpPr>
        <p:spPr>
          <a:xfrm flipV="1">
            <a:off x="4866340" y="1099331"/>
            <a:ext cx="2459319" cy="2459318"/>
          </a:xfrm>
          <a:prstGeom prst="chord">
            <a:avLst>
              <a:gd name="adj1" fmla="val 21279235"/>
              <a:gd name="adj2" fmla="val 11160540"/>
            </a:avLst>
          </a:prstGeom>
          <a:noFill/>
          <a:ln w="50800" cap="sq">
            <a:solidFill>
              <a:schemeClr val="bg1">
                <a:lumMod val="85000"/>
              </a:schemeClr>
            </a:solidFill>
            <a:miter/>
          </a:ln>
          <a:effectLst/>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flipV="1">
            <a:off x="1284940" y="1099331"/>
            <a:ext cx="2459319" cy="2459318"/>
          </a:xfrm>
          <a:prstGeom prst="chord">
            <a:avLst>
              <a:gd name="adj1" fmla="val 21279235"/>
              <a:gd name="adj2" fmla="val 11160540"/>
            </a:avLst>
          </a:prstGeom>
          <a:noFill/>
          <a:ln w="50800" cap="sq">
            <a:solidFill>
              <a:schemeClr val="bg1">
                <a:lumMod val="85000"/>
              </a:schemeClr>
            </a:solidFill>
            <a:miter/>
          </a:ln>
          <a:effectLst/>
        </p:spPr>
        <p:txBody>
          <a:bodyPr vert="horz" wrap="square" lIns="91440" tIns="45720" rIns="91440" bIns="45720" rtlCol="0" anchor="ctr"/>
          <a:lstStyle/>
          <a:p>
            <a:pPr algn="ctr">
              <a:lnSpc>
                <a:spcPct val="100000"/>
              </a:lnSpc>
            </a:pPr>
            <a:endParaRPr kumimoji="1" lang="zh-CN" altLang="en-US"/>
          </a:p>
        </p:txBody>
      </p:sp>
      <p:sp>
        <p:nvSpPr>
          <p:cNvPr id="6" name="标题 1"/>
          <p:cNvSpPr txBox="1"/>
          <p:nvPr/>
        </p:nvSpPr>
        <p:spPr>
          <a:xfrm flipV="1">
            <a:off x="1412230" y="1212888"/>
            <a:ext cx="2204739" cy="2204738"/>
          </a:xfrm>
          <a:prstGeom prst="chord">
            <a:avLst>
              <a:gd name="adj1" fmla="val 21279235"/>
              <a:gd name="adj2" fmla="val 11160540"/>
            </a:avLst>
          </a:prstGeom>
          <a:solidFill>
            <a:schemeClr val="accent1"/>
          </a:solidFill>
          <a:ln w="12700" cap="sq">
            <a:noFill/>
            <a:miter/>
          </a:ln>
          <a:effectLst/>
        </p:spPr>
        <p:txBody>
          <a:bodyPr vert="horz" wrap="square" lIns="91440" tIns="45720" rIns="91440" bIns="45720" rtlCol="0" anchor="ctr"/>
          <a:lstStyle/>
          <a:p>
            <a:pPr algn="ctr">
              <a:lnSpc>
                <a:spcPct val="100000"/>
              </a:lnSpc>
            </a:pPr>
            <a:endParaRPr kumimoji="1" lang="zh-CN" altLang="en-US"/>
          </a:p>
        </p:txBody>
      </p:sp>
      <p:sp>
        <p:nvSpPr>
          <p:cNvPr id="7" name="标题 1"/>
          <p:cNvSpPr txBox="1"/>
          <p:nvPr/>
        </p:nvSpPr>
        <p:spPr>
          <a:xfrm flipV="1">
            <a:off x="4993630" y="1212888"/>
            <a:ext cx="2204739" cy="2204738"/>
          </a:xfrm>
          <a:prstGeom prst="chord">
            <a:avLst>
              <a:gd name="adj1" fmla="val 21279235"/>
              <a:gd name="adj2" fmla="val 11160540"/>
            </a:avLst>
          </a:prstGeom>
          <a:solidFill>
            <a:schemeClr val="accent1"/>
          </a:solidFill>
          <a:ln w="12700" cap="sq">
            <a:noFill/>
            <a:miter/>
          </a:ln>
          <a:effectLst/>
        </p:spPr>
        <p:txBody>
          <a:bodyPr vert="horz" wrap="square" lIns="91440" tIns="45720" rIns="91440" bIns="45720" rtlCol="0" anchor="ctr"/>
          <a:lstStyle/>
          <a:p>
            <a:pPr algn="ctr">
              <a:lnSpc>
                <a:spcPct val="100000"/>
              </a:lnSpc>
            </a:pPr>
            <a:endParaRPr kumimoji="1" lang="zh-CN" altLang="en-US"/>
          </a:p>
        </p:txBody>
      </p:sp>
      <p:sp>
        <p:nvSpPr>
          <p:cNvPr id="8" name="标题 1"/>
          <p:cNvSpPr txBox="1"/>
          <p:nvPr/>
        </p:nvSpPr>
        <p:spPr>
          <a:xfrm flipV="1">
            <a:off x="8575030" y="1212888"/>
            <a:ext cx="2204739" cy="2204738"/>
          </a:xfrm>
          <a:prstGeom prst="chord">
            <a:avLst>
              <a:gd name="adj1" fmla="val 21279235"/>
              <a:gd name="adj2" fmla="val 11160540"/>
            </a:avLst>
          </a:prstGeom>
          <a:solidFill>
            <a:schemeClr val="accent1"/>
          </a:solidFill>
          <a:ln w="12700" cap="sq">
            <a:noFill/>
            <a:miter/>
          </a:ln>
          <a:effectLst/>
        </p:spPr>
        <p:txBody>
          <a:bodyPr vert="horz" wrap="square" lIns="91440" tIns="45720" rIns="91440" bIns="45720" rtlCol="0" anchor="ctr"/>
          <a:lstStyle/>
          <a:p>
            <a:pPr algn="ctr">
              <a:lnSpc>
                <a:spcPct val="100000"/>
              </a:lnSpc>
            </a:pPr>
            <a:endParaRPr kumimoji="1" lang="zh-CN" altLang="en-US"/>
          </a:p>
        </p:txBody>
      </p:sp>
      <p:sp>
        <p:nvSpPr>
          <p:cNvPr id="9" name="标题 1"/>
          <p:cNvSpPr txBox="1"/>
          <p:nvPr/>
        </p:nvSpPr>
        <p:spPr>
          <a:xfrm flipV="1">
            <a:off x="4184650" y="2345924"/>
            <a:ext cx="241300" cy="130992"/>
          </a:xfrm>
          <a:prstGeom prst="triangle">
            <a:avLst/>
          </a:prstGeom>
          <a:solidFill>
            <a:schemeClr val="accent1"/>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0" name="标题 1"/>
          <p:cNvSpPr txBox="1"/>
          <p:nvPr/>
        </p:nvSpPr>
        <p:spPr>
          <a:xfrm flipV="1">
            <a:off x="4184650" y="2660976"/>
            <a:ext cx="241300" cy="130992"/>
          </a:xfrm>
          <a:prstGeom prst="triangle">
            <a:avLst/>
          </a:prstGeom>
          <a:solidFill>
            <a:schemeClr val="bg1">
              <a:lumMod val="65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1" name="标题 1"/>
          <p:cNvSpPr txBox="1"/>
          <p:nvPr/>
        </p:nvSpPr>
        <p:spPr>
          <a:xfrm flipV="1">
            <a:off x="7766050" y="2345924"/>
            <a:ext cx="241300" cy="130992"/>
          </a:xfrm>
          <a:prstGeom prst="triangle">
            <a:avLst/>
          </a:prstGeom>
          <a:solidFill>
            <a:schemeClr val="accent1"/>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2" name="标题 1"/>
          <p:cNvSpPr txBox="1"/>
          <p:nvPr/>
        </p:nvSpPr>
        <p:spPr>
          <a:xfrm flipV="1">
            <a:off x="7766050" y="2660976"/>
            <a:ext cx="241300" cy="130992"/>
          </a:xfrm>
          <a:prstGeom prst="triangle">
            <a:avLst/>
          </a:prstGeom>
          <a:solidFill>
            <a:schemeClr val="bg1">
              <a:lumMod val="65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3" name="标题 1"/>
          <p:cNvSpPr txBox="1"/>
          <p:nvPr/>
        </p:nvSpPr>
        <p:spPr>
          <a:xfrm>
            <a:off x="4172778" y="2918572"/>
            <a:ext cx="144101" cy="3335856"/>
          </a:xfrm>
          <a:custGeom>
            <a:avLst/>
            <a:gdLst>
              <a:gd name="connsiteX0" fmla="*/ 0 w 200960"/>
              <a:gd name="connsiteY0" fmla="*/ 3604444 h 3604444"/>
              <a:gd name="connsiteX1" fmla="*/ 0 w 200960"/>
              <a:gd name="connsiteY1" fmla="*/ 0 h 3604444"/>
              <a:gd name="connsiteX2" fmla="*/ 200960 w 200960"/>
              <a:gd name="connsiteY2" fmla="*/ 106680 h 3604444"/>
              <a:gd name="connsiteX3" fmla="*/ 200960 w 200960"/>
              <a:gd name="connsiteY3" fmla="*/ 3604444 h 3604444"/>
              <a:gd name="connsiteX4" fmla="*/ 200960 w 200960"/>
              <a:gd name="connsiteY4" fmla="*/ 3502844 h 3604444"/>
              <a:gd name="connsiteX5" fmla="*/ 0 w 200960"/>
              <a:gd name="connsiteY5" fmla="*/ 3604444 h 3604444"/>
              <a:gd name="connsiteX6" fmla="*/ 0 w 200960"/>
              <a:gd name="connsiteY6" fmla="*/ 3604444 h 3604444"/>
              <a:gd name="connsiteX7" fmla="*/ 0 w 200960"/>
              <a:gd name="connsiteY7" fmla="*/ 0 h 3604444"/>
              <a:gd name="connsiteX8" fmla="*/ 0 w 200960"/>
              <a:gd name="connsiteY8" fmla="*/ 0 h 3604444"/>
            </a:gdLst>
            <a:ahLst/>
            <a:cxnLst/>
            <a:rect l="l" t="t" r="r" b="b"/>
            <a:pathLst>
              <a:path w="200960" h="3604444">
                <a:moveTo>
                  <a:pt x="0" y="3604444"/>
                </a:moveTo>
                <a:lnTo>
                  <a:pt x="0" y="0"/>
                </a:lnTo>
                <a:cubicBezTo>
                  <a:pt x="20495" y="33104"/>
                  <a:pt x="87480" y="120918"/>
                  <a:pt x="200960" y="106680"/>
                </a:cubicBezTo>
                <a:lnTo>
                  <a:pt x="200960" y="3604444"/>
                </a:lnTo>
                <a:lnTo>
                  <a:pt x="200960" y="3502844"/>
                </a:lnTo>
                <a:cubicBezTo>
                  <a:pt x="117368" y="3496551"/>
                  <a:pt x="33779" y="3556403"/>
                  <a:pt x="0" y="3604444"/>
                </a:cubicBezTo>
                <a:lnTo>
                  <a:pt x="0" y="3604444"/>
                </a:lnTo>
                <a:close/>
              </a:path>
            </a:pathLst>
          </a:custGeom>
          <a:gradFill>
            <a:gsLst>
              <a:gs pos="0">
                <a:schemeClr val="bg1">
                  <a:lumMod val="65000"/>
                </a:schemeClr>
              </a:gs>
              <a:gs pos="100000">
                <a:schemeClr val="bg1">
                  <a:lumMod val="65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4300358" y="2918572"/>
            <a:ext cx="144101" cy="3335856"/>
          </a:xfrm>
          <a:custGeom>
            <a:avLst/>
            <a:gdLst>
              <a:gd name="connsiteX0" fmla="*/ 0 w 200960"/>
              <a:gd name="connsiteY0" fmla="*/ 3604444 h 3604444"/>
              <a:gd name="connsiteX1" fmla="*/ 0 w 200960"/>
              <a:gd name="connsiteY1" fmla="*/ 0 h 3604444"/>
              <a:gd name="connsiteX2" fmla="*/ 200960 w 200960"/>
              <a:gd name="connsiteY2" fmla="*/ 106680 h 3604444"/>
              <a:gd name="connsiteX3" fmla="*/ 200960 w 200960"/>
              <a:gd name="connsiteY3" fmla="*/ 3604444 h 3604444"/>
              <a:gd name="connsiteX4" fmla="*/ 200960 w 200960"/>
              <a:gd name="connsiteY4" fmla="*/ 3502844 h 3604444"/>
              <a:gd name="connsiteX5" fmla="*/ 0 w 200960"/>
              <a:gd name="connsiteY5" fmla="*/ 3604444 h 3604444"/>
              <a:gd name="connsiteX6" fmla="*/ 0 w 200960"/>
              <a:gd name="connsiteY6" fmla="*/ 3604444 h 3604444"/>
              <a:gd name="connsiteX7" fmla="*/ 0 w 200960"/>
              <a:gd name="connsiteY7" fmla="*/ 0 h 3604444"/>
              <a:gd name="connsiteX8" fmla="*/ 0 w 200960"/>
              <a:gd name="connsiteY8" fmla="*/ 0 h 3604444"/>
            </a:gdLst>
            <a:ahLst/>
            <a:cxnLst/>
            <a:rect l="l" t="t" r="r" b="b"/>
            <a:pathLst>
              <a:path w="200960" h="3604444">
                <a:moveTo>
                  <a:pt x="0" y="3604444"/>
                </a:moveTo>
                <a:lnTo>
                  <a:pt x="0" y="0"/>
                </a:lnTo>
                <a:cubicBezTo>
                  <a:pt x="20495" y="33104"/>
                  <a:pt x="87480" y="120918"/>
                  <a:pt x="200960" y="106680"/>
                </a:cubicBezTo>
                <a:lnTo>
                  <a:pt x="200960" y="3604444"/>
                </a:lnTo>
                <a:lnTo>
                  <a:pt x="200960" y="3502844"/>
                </a:lnTo>
                <a:cubicBezTo>
                  <a:pt x="117368" y="3496551"/>
                  <a:pt x="33779" y="3556403"/>
                  <a:pt x="0" y="3604444"/>
                </a:cubicBezTo>
                <a:lnTo>
                  <a:pt x="0" y="3604444"/>
                </a:lnTo>
                <a:close/>
              </a:path>
            </a:pathLst>
          </a:custGeom>
          <a:gradFill>
            <a:gsLst>
              <a:gs pos="0">
                <a:schemeClr val="bg1">
                  <a:lumMod val="65000"/>
                </a:schemeClr>
              </a:gs>
              <a:gs pos="100000">
                <a:schemeClr val="bg1">
                  <a:lumMod val="65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7752769" y="2913693"/>
            <a:ext cx="144101" cy="3335856"/>
          </a:xfrm>
          <a:custGeom>
            <a:avLst/>
            <a:gdLst>
              <a:gd name="connsiteX0" fmla="*/ 0 w 200960"/>
              <a:gd name="connsiteY0" fmla="*/ 3604444 h 3604444"/>
              <a:gd name="connsiteX1" fmla="*/ 0 w 200960"/>
              <a:gd name="connsiteY1" fmla="*/ 0 h 3604444"/>
              <a:gd name="connsiteX2" fmla="*/ 200960 w 200960"/>
              <a:gd name="connsiteY2" fmla="*/ 106680 h 3604444"/>
              <a:gd name="connsiteX3" fmla="*/ 200960 w 200960"/>
              <a:gd name="connsiteY3" fmla="*/ 3604444 h 3604444"/>
              <a:gd name="connsiteX4" fmla="*/ 200960 w 200960"/>
              <a:gd name="connsiteY4" fmla="*/ 3502844 h 3604444"/>
              <a:gd name="connsiteX5" fmla="*/ 0 w 200960"/>
              <a:gd name="connsiteY5" fmla="*/ 3604444 h 3604444"/>
              <a:gd name="connsiteX6" fmla="*/ 0 w 200960"/>
              <a:gd name="connsiteY6" fmla="*/ 3604444 h 3604444"/>
              <a:gd name="connsiteX7" fmla="*/ 0 w 200960"/>
              <a:gd name="connsiteY7" fmla="*/ 0 h 3604444"/>
              <a:gd name="connsiteX8" fmla="*/ 0 w 200960"/>
              <a:gd name="connsiteY8" fmla="*/ 0 h 3604444"/>
            </a:gdLst>
            <a:ahLst/>
            <a:cxnLst/>
            <a:rect l="l" t="t" r="r" b="b"/>
            <a:pathLst>
              <a:path w="200960" h="3604444">
                <a:moveTo>
                  <a:pt x="0" y="3604444"/>
                </a:moveTo>
                <a:lnTo>
                  <a:pt x="0" y="0"/>
                </a:lnTo>
                <a:cubicBezTo>
                  <a:pt x="20495" y="33104"/>
                  <a:pt x="87480" y="120918"/>
                  <a:pt x="200960" y="106680"/>
                </a:cubicBezTo>
                <a:lnTo>
                  <a:pt x="200960" y="3604444"/>
                </a:lnTo>
                <a:lnTo>
                  <a:pt x="200960" y="3502844"/>
                </a:lnTo>
                <a:cubicBezTo>
                  <a:pt x="117368" y="3496551"/>
                  <a:pt x="33779" y="3556403"/>
                  <a:pt x="0" y="3604444"/>
                </a:cubicBezTo>
                <a:lnTo>
                  <a:pt x="0" y="3604444"/>
                </a:lnTo>
                <a:close/>
              </a:path>
            </a:pathLst>
          </a:custGeom>
          <a:gradFill>
            <a:gsLst>
              <a:gs pos="0">
                <a:schemeClr val="bg1">
                  <a:lumMod val="65000"/>
                </a:schemeClr>
              </a:gs>
              <a:gs pos="100000">
                <a:schemeClr val="bg1">
                  <a:lumMod val="65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7880349" y="2913693"/>
            <a:ext cx="144101" cy="3335856"/>
          </a:xfrm>
          <a:custGeom>
            <a:avLst/>
            <a:gdLst>
              <a:gd name="connsiteX0" fmla="*/ 0 w 200960"/>
              <a:gd name="connsiteY0" fmla="*/ 3604444 h 3604444"/>
              <a:gd name="connsiteX1" fmla="*/ 0 w 200960"/>
              <a:gd name="connsiteY1" fmla="*/ 0 h 3604444"/>
              <a:gd name="connsiteX2" fmla="*/ 200960 w 200960"/>
              <a:gd name="connsiteY2" fmla="*/ 106680 h 3604444"/>
              <a:gd name="connsiteX3" fmla="*/ 200960 w 200960"/>
              <a:gd name="connsiteY3" fmla="*/ 3604444 h 3604444"/>
              <a:gd name="connsiteX4" fmla="*/ 200960 w 200960"/>
              <a:gd name="connsiteY4" fmla="*/ 3502844 h 3604444"/>
              <a:gd name="connsiteX5" fmla="*/ 0 w 200960"/>
              <a:gd name="connsiteY5" fmla="*/ 3604444 h 3604444"/>
              <a:gd name="connsiteX6" fmla="*/ 0 w 200960"/>
              <a:gd name="connsiteY6" fmla="*/ 3604444 h 3604444"/>
              <a:gd name="connsiteX7" fmla="*/ 0 w 200960"/>
              <a:gd name="connsiteY7" fmla="*/ 0 h 3604444"/>
              <a:gd name="connsiteX8" fmla="*/ 0 w 200960"/>
              <a:gd name="connsiteY8" fmla="*/ 0 h 3604444"/>
            </a:gdLst>
            <a:ahLst/>
            <a:cxnLst/>
            <a:rect l="l" t="t" r="r" b="b"/>
            <a:pathLst>
              <a:path w="200960" h="3604444">
                <a:moveTo>
                  <a:pt x="0" y="3604444"/>
                </a:moveTo>
                <a:lnTo>
                  <a:pt x="0" y="0"/>
                </a:lnTo>
                <a:cubicBezTo>
                  <a:pt x="20495" y="33104"/>
                  <a:pt x="87480" y="120918"/>
                  <a:pt x="200960" y="106680"/>
                </a:cubicBezTo>
                <a:lnTo>
                  <a:pt x="200960" y="3604444"/>
                </a:lnTo>
                <a:lnTo>
                  <a:pt x="200960" y="3502844"/>
                </a:lnTo>
                <a:cubicBezTo>
                  <a:pt x="117368" y="3496551"/>
                  <a:pt x="33779" y="3556403"/>
                  <a:pt x="0" y="3604444"/>
                </a:cubicBezTo>
                <a:lnTo>
                  <a:pt x="0" y="3604444"/>
                </a:lnTo>
                <a:close/>
              </a:path>
            </a:pathLst>
          </a:custGeom>
          <a:gradFill>
            <a:gsLst>
              <a:gs pos="0">
                <a:schemeClr val="bg1">
                  <a:lumMod val="65000"/>
                </a:schemeClr>
              </a:gs>
              <a:gs pos="100000">
                <a:schemeClr val="bg1">
                  <a:lumMod val="65000"/>
                  <a:alpha val="0"/>
                </a:schemeClr>
              </a:gs>
            </a:gsLst>
            <a:lin ang="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7" name="标题 1"/>
          <p:cNvSpPr txBox="1"/>
          <p:nvPr/>
        </p:nvSpPr>
        <p:spPr>
          <a:xfrm>
            <a:off x="844550" y="2855468"/>
            <a:ext cx="3340100" cy="3477455"/>
          </a:xfrm>
          <a:prstGeom prst="roundRect">
            <a:avLst>
              <a:gd name="adj" fmla="val 3739"/>
            </a:avLst>
          </a:prstGeom>
          <a:solidFill>
            <a:schemeClr val="bg1"/>
          </a:solidFill>
          <a:ln w="12700" cap="sq">
            <a:solidFill>
              <a:schemeClr val="accent1"/>
            </a:solidFill>
            <a:miter/>
          </a:ln>
        </p:spPr>
        <p:txBody>
          <a:bodyPr vert="horz" wrap="square" lIns="91440" tIns="45720" rIns="91440" bIns="45720" rtlCol="0" anchor="ctr"/>
          <a:lstStyle/>
          <a:p>
            <a:pPr algn="ctr">
              <a:lnSpc>
                <a:spcPct val="100000"/>
              </a:lnSpc>
            </a:pPr>
            <a:endParaRPr kumimoji="1" lang="zh-CN" altLang="en-US"/>
          </a:p>
        </p:txBody>
      </p:sp>
      <p:sp>
        <p:nvSpPr>
          <p:cNvPr id="18" name="标题 1"/>
          <p:cNvSpPr txBox="1"/>
          <p:nvPr/>
        </p:nvSpPr>
        <p:spPr>
          <a:xfrm>
            <a:off x="844550" y="2802128"/>
            <a:ext cx="3340100" cy="755632"/>
          </a:xfrm>
          <a:prstGeom prst="round2SameRect">
            <a:avLst>
              <a:gd name="adj1" fmla="val 23123"/>
              <a:gd name="adj2" fmla="val 0"/>
            </a:avLst>
          </a:prstGeom>
          <a:solidFill>
            <a:schemeClr val="accent1"/>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9" name="标题 1"/>
          <p:cNvSpPr txBox="1"/>
          <p:nvPr/>
        </p:nvSpPr>
        <p:spPr>
          <a:xfrm flipV="1">
            <a:off x="2362200" y="3540649"/>
            <a:ext cx="304800" cy="200390"/>
          </a:xfrm>
          <a:prstGeom prst="triangle">
            <a:avLst/>
          </a:prstGeom>
          <a:solidFill>
            <a:schemeClr val="accent1"/>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20" name="标题 1"/>
          <p:cNvSpPr txBox="1"/>
          <p:nvPr/>
        </p:nvSpPr>
        <p:spPr>
          <a:xfrm>
            <a:off x="4425950" y="2855468"/>
            <a:ext cx="3340100" cy="3477455"/>
          </a:xfrm>
          <a:prstGeom prst="roundRect">
            <a:avLst>
              <a:gd name="adj" fmla="val 3739"/>
            </a:avLst>
          </a:prstGeom>
          <a:solidFill>
            <a:schemeClr val="bg1"/>
          </a:solidFill>
          <a:ln w="12700" cap="sq">
            <a:solidFill>
              <a:schemeClr val="accent1"/>
            </a:solidFill>
            <a:miter/>
          </a:ln>
        </p:spPr>
        <p:txBody>
          <a:bodyPr vert="horz" wrap="square" lIns="91440" tIns="45720" rIns="91440" bIns="45720" rtlCol="0" anchor="ctr"/>
          <a:lstStyle/>
          <a:p>
            <a:pPr algn="ctr">
              <a:lnSpc>
                <a:spcPct val="100000"/>
              </a:lnSpc>
            </a:pPr>
            <a:endParaRPr kumimoji="1" lang="zh-CN" altLang="en-US"/>
          </a:p>
        </p:txBody>
      </p:sp>
      <p:sp>
        <p:nvSpPr>
          <p:cNvPr id="21" name="标题 1"/>
          <p:cNvSpPr txBox="1"/>
          <p:nvPr/>
        </p:nvSpPr>
        <p:spPr>
          <a:xfrm>
            <a:off x="4425950" y="2804080"/>
            <a:ext cx="3340100" cy="755632"/>
          </a:xfrm>
          <a:prstGeom prst="round2SameRect">
            <a:avLst>
              <a:gd name="adj1" fmla="val 21914"/>
              <a:gd name="adj2" fmla="val 0"/>
            </a:avLst>
          </a:prstGeom>
          <a:solidFill>
            <a:schemeClr val="accent1"/>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22" name="标题 1"/>
          <p:cNvSpPr txBox="1"/>
          <p:nvPr/>
        </p:nvSpPr>
        <p:spPr>
          <a:xfrm flipV="1">
            <a:off x="5943600" y="3540649"/>
            <a:ext cx="304800" cy="200390"/>
          </a:xfrm>
          <a:prstGeom prst="triangle">
            <a:avLst/>
          </a:prstGeom>
          <a:solidFill>
            <a:schemeClr val="accent1"/>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23" name="标题 1"/>
          <p:cNvSpPr txBox="1"/>
          <p:nvPr/>
        </p:nvSpPr>
        <p:spPr>
          <a:xfrm>
            <a:off x="8007350" y="2855468"/>
            <a:ext cx="3340100" cy="3477455"/>
          </a:xfrm>
          <a:prstGeom prst="roundRect">
            <a:avLst>
              <a:gd name="adj" fmla="val 3739"/>
            </a:avLst>
          </a:prstGeom>
          <a:solidFill>
            <a:schemeClr val="bg1"/>
          </a:solidFill>
          <a:ln w="12700" cap="sq">
            <a:solidFill>
              <a:schemeClr val="accent1"/>
            </a:solidFill>
            <a:miter/>
          </a:ln>
        </p:spPr>
        <p:txBody>
          <a:bodyPr vert="horz" wrap="square" lIns="91440" tIns="45720" rIns="91440" bIns="45720" rtlCol="0" anchor="ctr"/>
          <a:lstStyle/>
          <a:p>
            <a:pPr algn="ctr">
              <a:lnSpc>
                <a:spcPct val="100000"/>
              </a:lnSpc>
            </a:pPr>
            <a:endParaRPr kumimoji="1" lang="zh-CN" altLang="en-US"/>
          </a:p>
        </p:txBody>
      </p:sp>
      <p:sp>
        <p:nvSpPr>
          <p:cNvPr id="24" name="标题 1"/>
          <p:cNvSpPr txBox="1"/>
          <p:nvPr/>
        </p:nvSpPr>
        <p:spPr>
          <a:xfrm>
            <a:off x="8007350" y="2806032"/>
            <a:ext cx="3340100" cy="755632"/>
          </a:xfrm>
          <a:prstGeom prst="round2SameRect">
            <a:avLst>
              <a:gd name="adj1" fmla="val 26347"/>
              <a:gd name="adj2" fmla="val 0"/>
            </a:avLst>
          </a:prstGeom>
          <a:solidFill>
            <a:schemeClr val="accent1"/>
          </a:solidFill>
          <a:ln w="12700" cap="sq">
            <a:noFill/>
            <a:miter/>
          </a:ln>
        </p:spPr>
        <p:txBody>
          <a:bodyPr vert="horz" wrap="square" lIns="91440" tIns="45720" rIns="91440" bIns="45720" rtlCol="0" anchor="ctr"/>
          <a:lstStyle/>
          <a:p>
            <a:pPr algn="ctr">
              <a:lnSpc>
                <a:spcPct val="130000"/>
              </a:lnSpc>
            </a:pPr>
            <a:endParaRPr kumimoji="1" lang="zh-CN" altLang="en-US"/>
          </a:p>
        </p:txBody>
      </p:sp>
      <p:sp>
        <p:nvSpPr>
          <p:cNvPr id="25" name="标题 1"/>
          <p:cNvSpPr txBox="1"/>
          <p:nvPr/>
        </p:nvSpPr>
        <p:spPr>
          <a:xfrm flipV="1">
            <a:off x="9525000" y="3540649"/>
            <a:ext cx="304800" cy="200390"/>
          </a:xfrm>
          <a:prstGeom prst="triangle">
            <a:avLst/>
          </a:prstGeom>
          <a:solidFill>
            <a:schemeClr val="accent1"/>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26" name="标题 1"/>
          <p:cNvSpPr txBox="1"/>
          <p:nvPr/>
        </p:nvSpPr>
        <p:spPr>
          <a:xfrm>
            <a:off x="9407399" y="1541492"/>
            <a:ext cx="540000" cy="540000"/>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ahLst/>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a:off x="2244599" y="1541492"/>
            <a:ext cx="540000" cy="540000"/>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28" name="标题 1"/>
          <p:cNvSpPr txBox="1"/>
          <p:nvPr/>
        </p:nvSpPr>
        <p:spPr>
          <a:xfrm>
            <a:off x="5816998" y="1541492"/>
            <a:ext cx="558002" cy="540000"/>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ahLst/>
            <a:cxn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8237400" y="3925352"/>
            <a:ext cx="2880000" cy="2075397"/>
          </a:xfrm>
          <a:prstGeom prst="rect">
            <a:avLst/>
          </a:prstGeom>
          <a:noFill/>
          <a:ln>
            <a:noFill/>
          </a:ln>
        </p:spPr>
        <p:txBody>
          <a:bodyPr vert="horz" wrap="square" lIns="0" tIns="0" rIns="0" bIns="0" rtlCol="0" anchor="t"/>
          <a:lstStyle/>
          <a:p>
            <a:pPr algn="ctr">
              <a:lnSpc>
                <a:spcPct val="150000"/>
              </a:lnSpc>
            </a:pPr>
            <a:r>
              <a:rPr kumimoji="1" lang="en-US" altLang="zh-CN" sz="1140">
                <a:ln w="12700">
                  <a:noFill/>
                </a:ln>
                <a:solidFill>
                  <a:srgbClr val="262626">
                    <a:alpha val="100000"/>
                  </a:srgbClr>
                </a:solidFill>
                <a:latin typeface="Source Han Sans"/>
                <a:ea typeface="Source Han Sans"/>
                <a:cs typeface="Source Han Sans"/>
              </a:rPr>
              <a:t>The hashed password and user data are securely stored in the users table in the database. This ensures that user passwords are protected and cannot be easily compromised. The database schema is designed to efficiently store and retrieve user information, providing a solid foundation for the user authentication system.</a:t>
            </a:r>
            <a:endParaRPr kumimoji="1" lang="zh-CN" altLang="en-US"/>
          </a:p>
        </p:txBody>
      </p:sp>
      <p:sp>
        <p:nvSpPr>
          <p:cNvPr id="30" name="标题 1"/>
          <p:cNvSpPr txBox="1"/>
          <p:nvPr/>
        </p:nvSpPr>
        <p:spPr>
          <a:xfrm>
            <a:off x="4656000" y="3724846"/>
            <a:ext cx="2880000" cy="2075397"/>
          </a:xfrm>
          <a:prstGeom prst="rect">
            <a:avLst/>
          </a:prstGeom>
          <a:noFill/>
          <a:ln>
            <a:noFill/>
          </a:ln>
        </p:spPr>
        <p:txBody>
          <a:bodyPr vert="horz" wrap="square" lIns="0" tIns="0" rIns="0" bIns="0" rtlCol="0" anchor="t"/>
          <a:lstStyle/>
          <a:p>
            <a:pPr algn="ctr">
              <a:lnSpc>
                <a:spcPct val="150000"/>
              </a:lnSpc>
            </a:pPr>
            <a:r>
              <a:rPr kumimoji="1" lang="en-US" altLang="zh-CN" sz="1006" dirty="0">
                <a:ln w="12700">
                  <a:noFill/>
                </a:ln>
                <a:solidFill>
                  <a:srgbClr val="262626">
                    <a:alpha val="100000"/>
                  </a:srgbClr>
                </a:solidFill>
                <a:latin typeface="Source Han Sans"/>
                <a:ea typeface="Source Han Sans"/>
                <a:cs typeface="Source Han Sans"/>
              </a:rPr>
              <a:t>The cornerstone of security in the signup process is password handling. User passwords are never stored in plain text. Instead, they are securely hashed using PHP's built- in </a:t>
            </a:r>
            <a:r>
              <a:rPr kumimoji="1" lang="en-US" altLang="zh-CN" sz="1006" dirty="0" err="1">
                <a:ln w="12700">
                  <a:noFill/>
                </a:ln>
                <a:solidFill>
                  <a:srgbClr val="262626">
                    <a:alpha val="100000"/>
                  </a:srgbClr>
                </a:solidFill>
                <a:latin typeface="Source Han Sans"/>
                <a:ea typeface="Source Han Sans"/>
                <a:cs typeface="Source Han Sans"/>
              </a:rPr>
              <a:t>password_hash</a:t>
            </a:r>
            <a:r>
              <a:rPr kumimoji="1" lang="en-US" altLang="zh-CN" sz="1006" dirty="0">
                <a:ln w="12700">
                  <a:noFill/>
                </a:ln>
                <a:solidFill>
                  <a:srgbClr val="262626">
                    <a:alpha val="100000"/>
                  </a:srgbClr>
                </a:solidFill>
                <a:latin typeface="Source Han Sans"/>
                <a:ea typeface="Source Han Sans"/>
                <a:cs typeface="Source Han Sans"/>
              </a:rPr>
              <a:t>() function with the highly recommended </a:t>
            </a:r>
            <a:r>
              <a:rPr kumimoji="1" lang="en-US" altLang="zh-CN" sz="1006" dirty="0" err="1">
                <a:ln w="12700">
                  <a:noFill/>
                </a:ln>
                <a:solidFill>
                  <a:srgbClr val="262626">
                    <a:alpha val="100000"/>
                  </a:srgbClr>
                </a:solidFill>
                <a:latin typeface="Source Han Sans"/>
                <a:ea typeface="Source Han Sans"/>
                <a:cs typeface="Source Han Sans"/>
              </a:rPr>
              <a:t>bcrypt</a:t>
            </a:r>
            <a:r>
              <a:rPr kumimoji="1" lang="en-US" altLang="zh-CN" sz="1006" dirty="0">
                <a:ln w="12700">
                  <a:noFill/>
                </a:ln>
                <a:solidFill>
                  <a:srgbClr val="262626">
                    <a:alpha val="100000"/>
                  </a:srgbClr>
                </a:solidFill>
                <a:latin typeface="Source Han Sans"/>
                <a:ea typeface="Source Han Sans"/>
                <a:cs typeface="Source Han Sans"/>
              </a:rPr>
              <a:t> algorithm. This hash, along with a dynamically generated salt and a configurable 'cost' factor, is stored in the database. The cost factor adds computational expense, making brute- force attacks significantly harder.</a:t>
            </a:r>
            <a:endParaRPr kumimoji="1" lang="zh-CN" altLang="en-US" dirty="0"/>
          </a:p>
        </p:txBody>
      </p:sp>
      <p:sp>
        <p:nvSpPr>
          <p:cNvPr id="31" name="标题 1"/>
          <p:cNvSpPr txBox="1"/>
          <p:nvPr/>
        </p:nvSpPr>
        <p:spPr>
          <a:xfrm>
            <a:off x="1074600" y="3925352"/>
            <a:ext cx="2880000" cy="2075397"/>
          </a:xfrm>
          <a:prstGeom prst="rect">
            <a:avLst/>
          </a:prstGeom>
          <a:noFill/>
          <a:ln>
            <a:noFill/>
          </a:ln>
        </p:spPr>
        <p:txBody>
          <a:bodyPr vert="horz" wrap="square" lIns="0" tIns="0" rIns="0" bIns="0" rtlCol="0" anchor="t"/>
          <a:lstStyle/>
          <a:p>
            <a:pPr algn="ctr">
              <a:lnSpc>
                <a:spcPct val="150000"/>
              </a:lnSpc>
            </a:pPr>
            <a:r>
              <a:rPr kumimoji="1" lang="en-US" altLang="zh-CN" sz="1140">
                <a:ln w="12700">
                  <a:noFill/>
                </a:ln>
                <a:solidFill>
                  <a:srgbClr val="262626">
                    <a:alpha val="100000"/>
                  </a:srgbClr>
                </a:solidFill>
                <a:latin typeface="Source Han Sans"/>
                <a:ea typeface="Source Han Sans"/>
                <a:cs typeface="Source Han Sans"/>
              </a:rPr>
              <a:t>The user signup process involves secure form submission using the POST method. The system performs robust input validation, ensuring that all fields are filled correctly and that the username or email address is not already registered. This prevents duplicate accounts and ensures a smooth registration process for users.</a:t>
            </a:r>
            <a:endParaRPr kumimoji="1" lang="zh-CN" altLang="en-US"/>
          </a:p>
        </p:txBody>
      </p:sp>
      <p:sp>
        <p:nvSpPr>
          <p:cNvPr id="32" name="标题 1"/>
          <p:cNvSpPr txBox="1"/>
          <p:nvPr/>
        </p:nvSpPr>
        <p:spPr>
          <a:xfrm>
            <a:off x="4656000" y="2886962"/>
            <a:ext cx="2880000" cy="593773"/>
          </a:xfrm>
          <a:prstGeom prst="rect">
            <a:avLst/>
          </a:prstGeom>
          <a:noFill/>
          <a:ln>
            <a:noFill/>
          </a:ln>
        </p:spPr>
        <p:txBody>
          <a:bodyPr vert="horz" wrap="square" lIns="0" tIns="0" rIns="0" bIns="0" rtlCol="0" anchor="ctr"/>
          <a:lstStyle/>
          <a:p>
            <a:pPr algn="ctr">
              <a:lnSpc>
                <a:spcPct val="130000"/>
              </a:lnSpc>
            </a:pPr>
            <a:r>
              <a:rPr kumimoji="1" lang="en-US" altLang="zh-CN" sz="1600">
                <a:ln w="12700">
                  <a:noFill/>
                </a:ln>
                <a:solidFill>
                  <a:srgbClr val="FFFFFF">
                    <a:alpha val="100000"/>
                  </a:srgbClr>
                </a:solidFill>
                <a:latin typeface="Source Han Sans CN Bold"/>
                <a:ea typeface="Source Han Sans CN Bold"/>
                <a:cs typeface="Source Han Sans CN Bold"/>
              </a:rPr>
              <a:t>Password Hashing and Security</a:t>
            </a:r>
            <a:endParaRPr kumimoji="1" lang="zh-CN" altLang="en-US"/>
          </a:p>
        </p:txBody>
      </p:sp>
      <p:sp>
        <p:nvSpPr>
          <p:cNvPr id="33" name="标题 1"/>
          <p:cNvSpPr txBox="1"/>
          <p:nvPr/>
        </p:nvSpPr>
        <p:spPr>
          <a:xfrm>
            <a:off x="1074600" y="2886962"/>
            <a:ext cx="2880000" cy="593773"/>
          </a:xfrm>
          <a:prstGeom prst="rect">
            <a:avLst/>
          </a:prstGeom>
          <a:noFill/>
          <a:ln>
            <a:noFill/>
          </a:ln>
        </p:spPr>
        <p:txBody>
          <a:bodyPr vert="horz" wrap="square" lIns="0" tIns="0" rIns="0" bIns="0" rtlCol="0" anchor="ctr"/>
          <a:lstStyle/>
          <a:p>
            <a:pPr algn="ctr">
              <a:lnSpc>
                <a:spcPct val="130000"/>
              </a:lnSpc>
            </a:pPr>
            <a:r>
              <a:rPr kumimoji="1" lang="en-US" altLang="zh-CN" sz="1600">
                <a:ln w="12700">
                  <a:noFill/>
                </a:ln>
                <a:solidFill>
                  <a:srgbClr val="FFFFFF">
                    <a:alpha val="100000"/>
                  </a:srgbClr>
                </a:solidFill>
                <a:latin typeface="Source Han Sans CN Bold"/>
                <a:ea typeface="Source Han Sans CN Bold"/>
                <a:cs typeface="Source Han Sans CN Bold"/>
              </a:rPr>
              <a:t>Secure Form Submission and Input Validation</a:t>
            </a:r>
            <a:endParaRPr kumimoji="1" lang="zh-CN" altLang="en-US"/>
          </a:p>
        </p:txBody>
      </p:sp>
      <p:sp>
        <p:nvSpPr>
          <p:cNvPr id="34" name="标题 1"/>
          <p:cNvSpPr txBox="1"/>
          <p:nvPr/>
        </p:nvSpPr>
        <p:spPr>
          <a:xfrm>
            <a:off x="8237400" y="2886962"/>
            <a:ext cx="2880000" cy="593773"/>
          </a:xfrm>
          <a:prstGeom prst="rect">
            <a:avLst/>
          </a:prstGeom>
          <a:noFill/>
          <a:ln>
            <a:noFill/>
          </a:ln>
        </p:spPr>
        <p:txBody>
          <a:bodyPr vert="horz" wrap="square" lIns="0" tIns="0" rIns="0" bIns="0" rtlCol="0" anchor="ctr"/>
          <a:lstStyle/>
          <a:p>
            <a:pPr algn="ctr">
              <a:lnSpc>
                <a:spcPct val="130000"/>
              </a:lnSpc>
            </a:pPr>
            <a:r>
              <a:rPr kumimoji="1" lang="en-US" altLang="zh-CN" sz="1600">
                <a:ln w="12700">
                  <a:noFill/>
                </a:ln>
                <a:solidFill>
                  <a:srgbClr val="FFFFFF">
                    <a:alpha val="100000"/>
                  </a:srgbClr>
                </a:solidFill>
                <a:latin typeface="Source Han Sans CN Bold"/>
                <a:ea typeface="Source Han Sans CN Bold"/>
                <a:cs typeface="Source Han Sans CN Bold"/>
              </a:rPr>
              <a:t>Storing Hashed Password and User Data</a:t>
            </a:r>
            <a:endParaRPr kumimoji="1" lang="zh-CN" altLang="en-US"/>
          </a:p>
        </p:txBody>
      </p:sp>
      <p:sp>
        <p:nvSpPr>
          <p:cNvPr id="35"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User Signup Process</a:t>
            </a:r>
            <a:endParaRPr kumimoji="1" lang="zh-CN" altLang="en-US"/>
          </a:p>
        </p:txBody>
      </p:sp>
      <p:sp>
        <p:nvSpPr>
          <p:cNvPr id="36"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7"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8"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 y="0"/>
            <a:ext cx="1968244" cy="3663676"/>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656636" y="460985"/>
            <a:ext cx="1228797" cy="152590"/>
          </a:xfrm>
          <a:custGeom>
            <a:avLst/>
            <a:gdLst>
              <a:gd name="connsiteX0" fmla="*/ 353068 w 1228797"/>
              <a:gd name="connsiteY0" fmla="*/ 146933 h 152590"/>
              <a:gd name="connsiteX1" fmla="*/ 353259 w 1228797"/>
              <a:gd name="connsiteY1" fmla="*/ 146971 h 152590"/>
              <a:gd name="connsiteX2" fmla="*/ 352878 w 1228797"/>
              <a:gd name="connsiteY2" fmla="*/ 146971 h 152590"/>
              <a:gd name="connsiteX3" fmla="*/ 463654 w 1228797"/>
              <a:gd name="connsiteY3" fmla="*/ 28766 h 152590"/>
              <a:gd name="connsiteX4" fmla="*/ 457368 w 1228797"/>
              <a:gd name="connsiteY4" fmla="*/ 35052 h 152590"/>
              <a:gd name="connsiteX5" fmla="*/ 457368 w 1228797"/>
              <a:gd name="connsiteY5" fmla="*/ 66866 h 152590"/>
              <a:gd name="connsiteX6" fmla="*/ 463464 w 1228797"/>
              <a:gd name="connsiteY6" fmla="*/ 73152 h 152590"/>
              <a:gd name="connsiteX7" fmla="*/ 463654 w 1228797"/>
              <a:gd name="connsiteY7" fmla="*/ 73152 h 152590"/>
              <a:gd name="connsiteX8" fmla="*/ 502611 w 1228797"/>
              <a:gd name="connsiteY8" fmla="*/ 73152 h 152590"/>
              <a:gd name="connsiteX9" fmla="*/ 525281 w 1228797"/>
              <a:gd name="connsiteY9" fmla="*/ 51911 h 152590"/>
              <a:gd name="connsiteX10" fmla="*/ 504450 w 1228797"/>
              <a:gd name="connsiteY10" fmla="*/ 28795 h 152590"/>
              <a:gd name="connsiteX11" fmla="*/ 503183 w 1228797"/>
              <a:gd name="connsiteY11" fmla="*/ 28766 h 152590"/>
              <a:gd name="connsiteX12" fmla="*/ 1154216 w 1228797"/>
              <a:gd name="connsiteY12" fmla="*/ 28194 h 152590"/>
              <a:gd name="connsiteX13" fmla="*/ 1154216 w 1228797"/>
              <a:gd name="connsiteY13" fmla="*/ 28765 h 152590"/>
              <a:gd name="connsiteX14" fmla="*/ 1104877 w 1228797"/>
              <a:gd name="connsiteY14" fmla="*/ 77914 h 152590"/>
              <a:gd name="connsiteX15" fmla="*/ 1154026 w 1228797"/>
              <a:gd name="connsiteY15" fmla="*/ 127254 h 152590"/>
              <a:gd name="connsiteX16" fmla="*/ 1203365 w 1228797"/>
              <a:gd name="connsiteY16" fmla="*/ 78105 h 152590"/>
              <a:gd name="connsiteX17" fmla="*/ 1203365 w 1228797"/>
              <a:gd name="connsiteY17" fmla="*/ 78009 h 152590"/>
              <a:gd name="connsiteX18" fmla="*/ 1154502 w 1228797"/>
              <a:gd name="connsiteY18" fmla="*/ 28195 h 152590"/>
              <a:gd name="connsiteX19" fmla="*/ 1154216 w 1228797"/>
              <a:gd name="connsiteY19" fmla="*/ 28194 h 152590"/>
              <a:gd name="connsiteX20" fmla="*/ 836558 w 1228797"/>
              <a:gd name="connsiteY20" fmla="*/ 25718 h 152590"/>
              <a:gd name="connsiteX21" fmla="*/ 787314 w 1228797"/>
              <a:gd name="connsiteY21" fmla="*/ 74962 h 152590"/>
              <a:gd name="connsiteX22" fmla="*/ 836558 w 1228797"/>
              <a:gd name="connsiteY22" fmla="*/ 124207 h 152590"/>
              <a:gd name="connsiteX23" fmla="*/ 885802 w 1228797"/>
              <a:gd name="connsiteY23" fmla="*/ 74962 h 152590"/>
              <a:gd name="connsiteX24" fmla="*/ 885802 w 1228797"/>
              <a:gd name="connsiteY24" fmla="*/ 74867 h 152590"/>
              <a:gd name="connsiteX25" fmla="*/ 836558 w 1228797"/>
              <a:gd name="connsiteY25" fmla="*/ 25718 h 152590"/>
              <a:gd name="connsiteX26" fmla="*/ 200954 w 1228797"/>
              <a:gd name="connsiteY26" fmla="*/ 25527 h 152590"/>
              <a:gd name="connsiteX27" fmla="*/ 200954 w 1228797"/>
              <a:gd name="connsiteY27" fmla="*/ 25908 h 152590"/>
              <a:gd name="connsiteX28" fmla="*/ 151424 w 1228797"/>
              <a:gd name="connsiteY28" fmla="*/ 75248 h 152590"/>
              <a:gd name="connsiteX29" fmla="*/ 200764 w 1228797"/>
              <a:gd name="connsiteY29" fmla="*/ 124778 h 152590"/>
              <a:gd name="connsiteX30" fmla="*/ 250294 w 1228797"/>
              <a:gd name="connsiteY30" fmla="*/ 75438 h 152590"/>
              <a:gd name="connsiteX31" fmla="*/ 250294 w 1228797"/>
              <a:gd name="connsiteY31" fmla="*/ 75248 h 152590"/>
              <a:gd name="connsiteX32" fmla="*/ 201145 w 1228797"/>
              <a:gd name="connsiteY32" fmla="*/ 25528 h 152590"/>
              <a:gd name="connsiteX33" fmla="*/ 200954 w 1228797"/>
              <a:gd name="connsiteY33" fmla="*/ 25527 h 152590"/>
              <a:gd name="connsiteX34" fmla="*/ 437841 w 1228797"/>
              <a:gd name="connsiteY34" fmla="*/ 3429 h 152590"/>
              <a:gd name="connsiteX35" fmla="*/ 502040 w 1228797"/>
              <a:gd name="connsiteY35" fmla="*/ 3429 h 152590"/>
              <a:gd name="connsiteX36" fmla="*/ 535949 w 1228797"/>
              <a:gd name="connsiteY36" fmla="*/ 16764 h 152590"/>
              <a:gd name="connsiteX37" fmla="*/ 550808 w 1228797"/>
              <a:gd name="connsiteY37" fmla="*/ 49340 h 152590"/>
              <a:gd name="connsiteX38" fmla="*/ 528615 w 1228797"/>
              <a:gd name="connsiteY38" fmla="*/ 91345 h 152590"/>
              <a:gd name="connsiteX39" fmla="*/ 526233 w 1228797"/>
              <a:gd name="connsiteY39" fmla="*/ 99251 h 152590"/>
              <a:gd name="connsiteX40" fmla="*/ 544712 w 1228797"/>
              <a:gd name="connsiteY40" fmla="*/ 138017 h 152590"/>
              <a:gd name="connsiteX41" fmla="*/ 541683 w 1228797"/>
              <a:gd name="connsiteY41" fmla="*/ 146377 h 152590"/>
              <a:gd name="connsiteX42" fmla="*/ 538997 w 1228797"/>
              <a:gd name="connsiteY42" fmla="*/ 146971 h 152590"/>
              <a:gd name="connsiteX43" fmla="*/ 525567 w 1228797"/>
              <a:gd name="connsiteY43" fmla="*/ 146971 h 152590"/>
              <a:gd name="connsiteX44" fmla="*/ 519947 w 1228797"/>
              <a:gd name="connsiteY44" fmla="*/ 143447 h 152590"/>
              <a:gd name="connsiteX45" fmla="*/ 500230 w 1228797"/>
              <a:gd name="connsiteY45" fmla="*/ 102203 h 152590"/>
              <a:gd name="connsiteX46" fmla="*/ 494611 w 1228797"/>
              <a:gd name="connsiteY46" fmla="*/ 98679 h 152590"/>
              <a:gd name="connsiteX47" fmla="*/ 463654 w 1228797"/>
              <a:gd name="connsiteY47" fmla="*/ 98679 h 152590"/>
              <a:gd name="connsiteX48" fmla="*/ 457368 w 1228797"/>
              <a:gd name="connsiteY48" fmla="*/ 104773 h 152590"/>
              <a:gd name="connsiteX49" fmla="*/ 457368 w 1228797"/>
              <a:gd name="connsiteY49" fmla="*/ 104966 h 152590"/>
              <a:gd name="connsiteX50" fmla="*/ 457368 w 1228797"/>
              <a:gd name="connsiteY50" fmla="*/ 140684 h 152590"/>
              <a:gd name="connsiteX51" fmla="*/ 451081 w 1228797"/>
              <a:gd name="connsiteY51" fmla="*/ 146971 h 152590"/>
              <a:gd name="connsiteX52" fmla="*/ 437841 w 1228797"/>
              <a:gd name="connsiteY52" fmla="*/ 146971 h 152590"/>
              <a:gd name="connsiteX53" fmla="*/ 431555 w 1228797"/>
              <a:gd name="connsiteY53" fmla="*/ 140684 h 152590"/>
              <a:gd name="connsiteX54" fmla="*/ 431555 w 1228797"/>
              <a:gd name="connsiteY54" fmla="*/ 9716 h 152590"/>
              <a:gd name="connsiteX55" fmla="*/ 437841 w 1228797"/>
              <a:gd name="connsiteY55" fmla="*/ 3429 h 152590"/>
              <a:gd name="connsiteX56" fmla="*/ 293633 w 1228797"/>
              <a:gd name="connsiteY56" fmla="*/ 3429 h 152590"/>
              <a:gd name="connsiteX57" fmla="*/ 306777 w 1228797"/>
              <a:gd name="connsiteY57" fmla="*/ 3429 h 152590"/>
              <a:gd name="connsiteX58" fmla="*/ 312683 w 1228797"/>
              <a:gd name="connsiteY58" fmla="*/ 9715 h 152590"/>
              <a:gd name="connsiteX59" fmla="*/ 312683 w 1228797"/>
              <a:gd name="connsiteY59" fmla="*/ 80677 h 152590"/>
              <a:gd name="connsiteX60" fmla="*/ 350592 w 1228797"/>
              <a:gd name="connsiteY60" fmla="*/ 123032 h 152590"/>
              <a:gd name="connsiteX61" fmla="*/ 392950 w 1228797"/>
              <a:gd name="connsiteY61" fmla="*/ 85118 h 152590"/>
              <a:gd name="connsiteX62" fmla="*/ 392978 w 1228797"/>
              <a:gd name="connsiteY62" fmla="*/ 81248 h 152590"/>
              <a:gd name="connsiteX63" fmla="*/ 392978 w 1228797"/>
              <a:gd name="connsiteY63" fmla="*/ 9715 h 152590"/>
              <a:gd name="connsiteX64" fmla="*/ 399265 w 1228797"/>
              <a:gd name="connsiteY64" fmla="*/ 3429 h 152590"/>
              <a:gd name="connsiteX65" fmla="*/ 412505 w 1228797"/>
              <a:gd name="connsiteY65" fmla="*/ 3429 h 152590"/>
              <a:gd name="connsiteX66" fmla="*/ 418696 w 1228797"/>
              <a:gd name="connsiteY66" fmla="*/ 9715 h 152590"/>
              <a:gd name="connsiteX67" fmla="*/ 418696 w 1228797"/>
              <a:gd name="connsiteY67" fmla="*/ 81153 h 152590"/>
              <a:gd name="connsiteX68" fmla="*/ 378496 w 1228797"/>
              <a:gd name="connsiteY68" fmla="*/ 141799 h 152590"/>
              <a:gd name="connsiteX69" fmla="*/ 353068 w 1228797"/>
              <a:gd name="connsiteY69" fmla="*/ 146933 h 152590"/>
              <a:gd name="connsiteX70" fmla="*/ 327634 w 1228797"/>
              <a:gd name="connsiteY70" fmla="*/ 141836 h 152590"/>
              <a:gd name="connsiteX71" fmla="*/ 287346 w 1228797"/>
              <a:gd name="connsiteY71" fmla="*/ 81248 h 152590"/>
              <a:gd name="connsiteX72" fmla="*/ 287346 w 1228797"/>
              <a:gd name="connsiteY72" fmla="*/ 81153 h 152590"/>
              <a:gd name="connsiteX73" fmla="*/ 287346 w 1228797"/>
              <a:gd name="connsiteY73" fmla="*/ 9715 h 152590"/>
              <a:gd name="connsiteX74" fmla="*/ 293633 w 1228797"/>
              <a:gd name="connsiteY74" fmla="*/ 3429 h 152590"/>
              <a:gd name="connsiteX75" fmla="*/ 6264 w 1228797"/>
              <a:gd name="connsiteY75" fmla="*/ 3333 h 152590"/>
              <a:gd name="connsiteX76" fmla="*/ 18646 w 1228797"/>
              <a:gd name="connsiteY76" fmla="*/ 3333 h 152590"/>
              <a:gd name="connsiteX77" fmla="*/ 23790 w 1228797"/>
              <a:gd name="connsiteY77" fmla="*/ 6000 h 152590"/>
              <a:gd name="connsiteX78" fmla="*/ 61890 w 1228797"/>
              <a:gd name="connsiteY78" fmla="*/ 59817 h 152590"/>
              <a:gd name="connsiteX79" fmla="*/ 67033 w 1228797"/>
              <a:gd name="connsiteY79" fmla="*/ 62388 h 152590"/>
              <a:gd name="connsiteX80" fmla="*/ 72081 w 1228797"/>
              <a:gd name="connsiteY80" fmla="*/ 59817 h 152590"/>
              <a:gd name="connsiteX81" fmla="*/ 110181 w 1228797"/>
              <a:gd name="connsiteY81" fmla="*/ 6000 h 152590"/>
              <a:gd name="connsiteX82" fmla="*/ 115325 w 1228797"/>
              <a:gd name="connsiteY82" fmla="*/ 3333 h 152590"/>
              <a:gd name="connsiteX83" fmla="*/ 127707 w 1228797"/>
              <a:gd name="connsiteY83" fmla="*/ 3333 h 152590"/>
              <a:gd name="connsiteX84" fmla="*/ 134065 w 1228797"/>
              <a:gd name="connsiteY84" fmla="*/ 9548 h 152590"/>
              <a:gd name="connsiteX85" fmla="*/ 132851 w 1228797"/>
              <a:gd name="connsiteY85" fmla="*/ 13335 h 152590"/>
              <a:gd name="connsiteX86" fmla="*/ 81702 w 1228797"/>
              <a:gd name="connsiteY86" fmla="*/ 83724 h 152590"/>
              <a:gd name="connsiteX87" fmla="*/ 79987 w 1228797"/>
              <a:gd name="connsiteY87" fmla="*/ 89154 h 152590"/>
              <a:gd name="connsiteX88" fmla="*/ 79987 w 1228797"/>
              <a:gd name="connsiteY88" fmla="*/ 140684 h 152590"/>
              <a:gd name="connsiteX89" fmla="*/ 73701 w 1228797"/>
              <a:gd name="connsiteY89" fmla="*/ 146970 h 152590"/>
              <a:gd name="connsiteX90" fmla="*/ 60270 w 1228797"/>
              <a:gd name="connsiteY90" fmla="*/ 146970 h 152590"/>
              <a:gd name="connsiteX91" fmla="*/ 53984 w 1228797"/>
              <a:gd name="connsiteY91" fmla="*/ 140684 h 152590"/>
              <a:gd name="connsiteX92" fmla="*/ 53984 w 1228797"/>
              <a:gd name="connsiteY92" fmla="*/ 89154 h 152590"/>
              <a:gd name="connsiteX93" fmla="*/ 52269 w 1228797"/>
              <a:gd name="connsiteY93" fmla="*/ 83724 h 152590"/>
              <a:gd name="connsiteX94" fmla="*/ 1215 w 1228797"/>
              <a:gd name="connsiteY94" fmla="*/ 13335 h 152590"/>
              <a:gd name="connsiteX95" fmla="*/ 2572 w 1228797"/>
              <a:gd name="connsiteY95" fmla="*/ 4549 h 152590"/>
              <a:gd name="connsiteX96" fmla="*/ 6264 w 1228797"/>
              <a:gd name="connsiteY96" fmla="*/ 3333 h 152590"/>
              <a:gd name="connsiteX97" fmla="*/ 1154026 w 1228797"/>
              <a:gd name="connsiteY97" fmla="*/ 3238 h 152590"/>
              <a:gd name="connsiteX98" fmla="*/ 1228797 w 1228797"/>
              <a:gd name="connsiteY98" fmla="*/ 77819 h 152590"/>
              <a:gd name="connsiteX99" fmla="*/ 1228797 w 1228797"/>
              <a:gd name="connsiteY99" fmla="*/ 77914 h 152590"/>
              <a:gd name="connsiteX100" fmla="*/ 1154216 w 1228797"/>
              <a:gd name="connsiteY100" fmla="*/ 152590 h 152590"/>
              <a:gd name="connsiteX101" fmla="*/ 1079445 w 1228797"/>
              <a:gd name="connsiteY101" fmla="*/ 78009 h 152590"/>
              <a:gd name="connsiteX102" fmla="*/ 1154026 w 1228797"/>
              <a:gd name="connsiteY102" fmla="*/ 3238 h 152590"/>
              <a:gd name="connsiteX103" fmla="*/ 646058 w 1228797"/>
              <a:gd name="connsiteY103" fmla="*/ 2096 h 152590"/>
              <a:gd name="connsiteX104" fmla="*/ 659774 w 1228797"/>
              <a:gd name="connsiteY104" fmla="*/ 2096 h 152590"/>
              <a:gd name="connsiteX105" fmla="*/ 666060 w 1228797"/>
              <a:gd name="connsiteY105" fmla="*/ 8382 h 152590"/>
              <a:gd name="connsiteX106" fmla="*/ 666060 w 1228797"/>
              <a:gd name="connsiteY106" fmla="*/ 116491 h 152590"/>
              <a:gd name="connsiteX107" fmla="*/ 672346 w 1228797"/>
              <a:gd name="connsiteY107" fmla="*/ 122778 h 152590"/>
              <a:gd name="connsiteX108" fmla="*/ 750166 w 1228797"/>
              <a:gd name="connsiteY108" fmla="*/ 122778 h 152590"/>
              <a:gd name="connsiteX109" fmla="*/ 756452 w 1228797"/>
              <a:gd name="connsiteY109" fmla="*/ 129064 h 152590"/>
              <a:gd name="connsiteX110" fmla="*/ 756452 w 1228797"/>
              <a:gd name="connsiteY110" fmla="*/ 141733 h 152590"/>
              <a:gd name="connsiteX111" fmla="*/ 750356 w 1228797"/>
              <a:gd name="connsiteY111" fmla="*/ 148019 h 152590"/>
              <a:gd name="connsiteX112" fmla="*/ 750166 w 1228797"/>
              <a:gd name="connsiteY112" fmla="*/ 148019 h 152590"/>
              <a:gd name="connsiteX113" fmla="*/ 646058 w 1228797"/>
              <a:gd name="connsiteY113" fmla="*/ 148019 h 152590"/>
              <a:gd name="connsiteX114" fmla="*/ 639771 w 1228797"/>
              <a:gd name="connsiteY114" fmla="*/ 141733 h 152590"/>
              <a:gd name="connsiteX115" fmla="*/ 639771 w 1228797"/>
              <a:gd name="connsiteY115" fmla="*/ 8382 h 152590"/>
              <a:gd name="connsiteX116" fmla="*/ 646058 w 1228797"/>
              <a:gd name="connsiteY116" fmla="*/ 2096 h 152590"/>
              <a:gd name="connsiteX117" fmla="*/ 995720 w 1228797"/>
              <a:gd name="connsiteY117" fmla="*/ 191 h 152590"/>
              <a:gd name="connsiteX118" fmla="*/ 1040488 w 1228797"/>
              <a:gd name="connsiteY118" fmla="*/ 15621 h 152590"/>
              <a:gd name="connsiteX119" fmla="*/ 1051060 w 1228797"/>
              <a:gd name="connsiteY119" fmla="*/ 25146 h 152590"/>
              <a:gd name="connsiteX120" fmla="*/ 1051251 w 1228797"/>
              <a:gd name="connsiteY120" fmla="*/ 25418 h 152590"/>
              <a:gd name="connsiteX121" fmla="*/ 1049536 w 1228797"/>
              <a:gd name="connsiteY121" fmla="*/ 34004 h 152590"/>
              <a:gd name="connsiteX122" fmla="*/ 1038964 w 1228797"/>
              <a:gd name="connsiteY122" fmla="*/ 41434 h 152590"/>
              <a:gd name="connsiteX123" fmla="*/ 1030867 w 1228797"/>
              <a:gd name="connsiteY123" fmla="*/ 40767 h 152590"/>
              <a:gd name="connsiteX124" fmla="*/ 1028010 w 1228797"/>
              <a:gd name="connsiteY124" fmla="*/ 38100 h 152590"/>
              <a:gd name="connsiteX125" fmla="*/ 1027343 w 1228797"/>
              <a:gd name="connsiteY125" fmla="*/ 37624 h 152590"/>
              <a:gd name="connsiteX126" fmla="*/ 995911 w 1228797"/>
              <a:gd name="connsiteY126" fmla="*/ 26194 h 152590"/>
              <a:gd name="connsiteX127" fmla="*/ 993815 w 1228797"/>
              <a:gd name="connsiteY127" fmla="*/ 26194 h 152590"/>
              <a:gd name="connsiteX128" fmla="*/ 990386 w 1228797"/>
              <a:gd name="connsiteY128" fmla="*/ 26194 h 152590"/>
              <a:gd name="connsiteX129" fmla="*/ 981623 w 1228797"/>
              <a:gd name="connsiteY129" fmla="*/ 28004 h 152590"/>
              <a:gd name="connsiteX130" fmla="*/ 947638 w 1228797"/>
              <a:gd name="connsiteY130" fmla="*/ 64456 h 152590"/>
              <a:gd name="connsiteX131" fmla="*/ 984957 w 1228797"/>
              <a:gd name="connsiteY131" fmla="*/ 123254 h 152590"/>
              <a:gd name="connsiteX132" fmla="*/ 988957 w 1228797"/>
              <a:gd name="connsiteY132" fmla="*/ 124016 h 152590"/>
              <a:gd name="connsiteX133" fmla="*/ 992291 w 1228797"/>
              <a:gd name="connsiteY133" fmla="*/ 122968 h 152590"/>
              <a:gd name="connsiteX134" fmla="*/ 1001816 w 1228797"/>
              <a:gd name="connsiteY134" fmla="*/ 122968 h 152590"/>
              <a:gd name="connsiteX135" fmla="*/ 1009150 w 1228797"/>
              <a:gd name="connsiteY135" fmla="*/ 121920 h 152590"/>
              <a:gd name="connsiteX136" fmla="*/ 1010484 w 1228797"/>
              <a:gd name="connsiteY136" fmla="*/ 121920 h 152590"/>
              <a:gd name="connsiteX137" fmla="*/ 1011817 w 1228797"/>
              <a:gd name="connsiteY137" fmla="*/ 121920 h 152590"/>
              <a:gd name="connsiteX138" fmla="*/ 1017437 w 1228797"/>
              <a:gd name="connsiteY138" fmla="*/ 119920 h 152590"/>
              <a:gd name="connsiteX139" fmla="*/ 1018580 w 1228797"/>
              <a:gd name="connsiteY139" fmla="*/ 119444 h 152590"/>
              <a:gd name="connsiteX140" fmla="*/ 1019723 w 1228797"/>
              <a:gd name="connsiteY140" fmla="*/ 118967 h 152590"/>
              <a:gd name="connsiteX141" fmla="*/ 1020866 w 1228797"/>
              <a:gd name="connsiteY141" fmla="*/ 118396 h 152590"/>
              <a:gd name="connsiteX142" fmla="*/ 1023438 w 1228797"/>
              <a:gd name="connsiteY142" fmla="*/ 117062 h 152590"/>
              <a:gd name="connsiteX143" fmla="*/ 1024200 w 1228797"/>
              <a:gd name="connsiteY143" fmla="*/ 116491 h 152590"/>
              <a:gd name="connsiteX144" fmla="*/ 1041154 w 1228797"/>
              <a:gd name="connsiteY144" fmla="*/ 95345 h 152590"/>
              <a:gd name="connsiteX145" fmla="*/ 1040202 w 1228797"/>
              <a:gd name="connsiteY145" fmla="*/ 90297 h 152590"/>
              <a:gd name="connsiteX146" fmla="*/ 1036106 w 1228797"/>
              <a:gd name="connsiteY146" fmla="*/ 88583 h 152590"/>
              <a:gd name="connsiteX147" fmla="*/ 1008579 w 1228797"/>
              <a:gd name="connsiteY147" fmla="*/ 88583 h 152590"/>
              <a:gd name="connsiteX148" fmla="*/ 1002292 w 1228797"/>
              <a:gd name="connsiteY148" fmla="*/ 82296 h 152590"/>
              <a:gd name="connsiteX149" fmla="*/ 1002292 w 1228797"/>
              <a:gd name="connsiteY149" fmla="*/ 69437 h 152590"/>
              <a:gd name="connsiteX150" fmla="*/ 1002292 w 1228797"/>
              <a:gd name="connsiteY150" fmla="*/ 69245 h 152590"/>
              <a:gd name="connsiteX151" fmla="*/ 1008579 w 1228797"/>
              <a:gd name="connsiteY151" fmla="*/ 63151 h 152590"/>
              <a:gd name="connsiteX152" fmla="*/ 1065729 w 1228797"/>
              <a:gd name="connsiteY152" fmla="*/ 63151 h 152590"/>
              <a:gd name="connsiteX153" fmla="*/ 1066205 w 1228797"/>
              <a:gd name="connsiteY153" fmla="*/ 63151 h 152590"/>
              <a:gd name="connsiteX154" fmla="*/ 1066777 w 1228797"/>
              <a:gd name="connsiteY154" fmla="*/ 63151 h 152590"/>
              <a:gd name="connsiteX155" fmla="*/ 1068205 w 1228797"/>
              <a:gd name="connsiteY155" fmla="*/ 68771 h 152590"/>
              <a:gd name="connsiteX156" fmla="*/ 1068205 w 1228797"/>
              <a:gd name="connsiteY156" fmla="*/ 80391 h 152590"/>
              <a:gd name="connsiteX157" fmla="*/ 1043155 w 1228797"/>
              <a:gd name="connsiteY157" fmla="*/ 136112 h 152590"/>
              <a:gd name="connsiteX158" fmla="*/ 1040869 w 1228797"/>
              <a:gd name="connsiteY158" fmla="*/ 138113 h 152590"/>
              <a:gd name="connsiteX159" fmla="*/ 1039630 w 1228797"/>
              <a:gd name="connsiteY159" fmla="*/ 139065 h 152590"/>
              <a:gd name="connsiteX160" fmla="*/ 1037249 w 1228797"/>
              <a:gd name="connsiteY160" fmla="*/ 140780 h 152590"/>
              <a:gd name="connsiteX161" fmla="*/ 1036011 w 1228797"/>
              <a:gd name="connsiteY161" fmla="*/ 141637 h 152590"/>
              <a:gd name="connsiteX162" fmla="*/ 1033630 w 1228797"/>
              <a:gd name="connsiteY162" fmla="*/ 143161 h 152590"/>
              <a:gd name="connsiteX163" fmla="*/ 1032391 w 1228797"/>
              <a:gd name="connsiteY163" fmla="*/ 143923 h 152590"/>
              <a:gd name="connsiteX164" fmla="*/ 1029915 w 1228797"/>
              <a:gd name="connsiteY164" fmla="*/ 145352 h 152590"/>
              <a:gd name="connsiteX165" fmla="*/ 1029343 w 1228797"/>
              <a:gd name="connsiteY165" fmla="*/ 145352 h 152590"/>
              <a:gd name="connsiteX166" fmla="*/ 1025343 w 1228797"/>
              <a:gd name="connsiteY166" fmla="*/ 147257 h 152590"/>
              <a:gd name="connsiteX167" fmla="*/ 1024676 w 1228797"/>
              <a:gd name="connsiteY167" fmla="*/ 147257 h 152590"/>
              <a:gd name="connsiteX168" fmla="*/ 1022104 w 1228797"/>
              <a:gd name="connsiteY168" fmla="*/ 148209 h 152590"/>
              <a:gd name="connsiteX169" fmla="*/ 1020866 w 1228797"/>
              <a:gd name="connsiteY169" fmla="*/ 148209 h 152590"/>
              <a:gd name="connsiteX170" fmla="*/ 1020104 w 1228797"/>
              <a:gd name="connsiteY170" fmla="*/ 148209 h 152590"/>
              <a:gd name="connsiteX171" fmla="*/ 1018009 w 1228797"/>
              <a:gd name="connsiteY171" fmla="*/ 148971 h 152590"/>
              <a:gd name="connsiteX172" fmla="*/ 1017151 w 1228797"/>
              <a:gd name="connsiteY172" fmla="*/ 148971 h 152590"/>
              <a:gd name="connsiteX173" fmla="*/ 1015913 w 1228797"/>
              <a:gd name="connsiteY173" fmla="*/ 148971 h 152590"/>
              <a:gd name="connsiteX174" fmla="*/ 1015056 w 1228797"/>
              <a:gd name="connsiteY174" fmla="*/ 148971 h 152590"/>
              <a:gd name="connsiteX175" fmla="*/ 1013151 w 1228797"/>
              <a:gd name="connsiteY175" fmla="*/ 149447 h 152590"/>
              <a:gd name="connsiteX176" fmla="*/ 1012103 w 1228797"/>
              <a:gd name="connsiteY176" fmla="*/ 149447 h 152590"/>
              <a:gd name="connsiteX177" fmla="*/ 1010960 w 1228797"/>
              <a:gd name="connsiteY177" fmla="*/ 149447 h 152590"/>
              <a:gd name="connsiteX178" fmla="*/ 1009912 w 1228797"/>
              <a:gd name="connsiteY178" fmla="*/ 149447 h 152590"/>
              <a:gd name="connsiteX179" fmla="*/ 1008103 w 1228797"/>
              <a:gd name="connsiteY179" fmla="*/ 149447 h 152590"/>
              <a:gd name="connsiteX180" fmla="*/ 1006960 w 1228797"/>
              <a:gd name="connsiteY180" fmla="*/ 149447 h 152590"/>
              <a:gd name="connsiteX181" fmla="*/ 1005817 w 1228797"/>
              <a:gd name="connsiteY181" fmla="*/ 149447 h 152590"/>
              <a:gd name="connsiteX182" fmla="*/ 1004578 w 1228797"/>
              <a:gd name="connsiteY182" fmla="*/ 149447 h 152590"/>
              <a:gd name="connsiteX183" fmla="*/ 1002864 w 1228797"/>
              <a:gd name="connsiteY183" fmla="*/ 149447 h 152590"/>
              <a:gd name="connsiteX184" fmla="*/ 995720 w 1228797"/>
              <a:gd name="connsiteY184" fmla="*/ 149447 h 152590"/>
              <a:gd name="connsiteX185" fmla="*/ 990386 w 1228797"/>
              <a:gd name="connsiteY185" fmla="*/ 149447 h 152590"/>
              <a:gd name="connsiteX186" fmla="*/ 918425 w 1228797"/>
              <a:gd name="connsiteY186" fmla="*/ 72152 h 152590"/>
              <a:gd name="connsiteX187" fmla="*/ 995720 w 1228797"/>
              <a:gd name="connsiteY187" fmla="*/ 191 h 152590"/>
              <a:gd name="connsiteX188" fmla="*/ 836558 w 1228797"/>
              <a:gd name="connsiteY188" fmla="*/ 191 h 152590"/>
              <a:gd name="connsiteX189" fmla="*/ 911234 w 1228797"/>
              <a:gd name="connsiteY189" fmla="*/ 74867 h 152590"/>
              <a:gd name="connsiteX190" fmla="*/ 836558 w 1228797"/>
              <a:gd name="connsiteY190" fmla="*/ 149543 h 152590"/>
              <a:gd name="connsiteX191" fmla="*/ 761882 w 1228797"/>
              <a:gd name="connsiteY191" fmla="*/ 74867 h 152590"/>
              <a:gd name="connsiteX192" fmla="*/ 836558 w 1228797"/>
              <a:gd name="connsiteY192" fmla="*/ 191 h 152590"/>
              <a:gd name="connsiteX193" fmla="*/ 200954 w 1228797"/>
              <a:gd name="connsiteY193" fmla="*/ 0 h 152590"/>
              <a:gd name="connsiteX194" fmla="*/ 275821 w 1228797"/>
              <a:gd name="connsiteY194" fmla="*/ 74867 h 152590"/>
              <a:gd name="connsiteX195" fmla="*/ 200954 w 1228797"/>
              <a:gd name="connsiteY195" fmla="*/ 149733 h 152590"/>
              <a:gd name="connsiteX196" fmla="*/ 126088 w 1228797"/>
              <a:gd name="connsiteY196" fmla="*/ 74867 h 152590"/>
              <a:gd name="connsiteX197" fmla="*/ 200954 w 1228797"/>
              <a:gd name="connsiteY197" fmla="*/ 0 h 152590"/>
            </a:gdLst>
            <a:ahLst/>
            <a:cxnLst/>
            <a:rect l="l" t="t" r="r" b="b"/>
            <a:pathLst>
              <a:path w="1228797" h="152590">
                <a:moveTo>
                  <a:pt x="353068" y="146933"/>
                </a:moveTo>
                <a:lnTo>
                  <a:pt x="353259" y="146971"/>
                </a:lnTo>
                <a:lnTo>
                  <a:pt x="352878" y="146971"/>
                </a:lnTo>
                <a:close/>
                <a:moveTo>
                  <a:pt x="463654" y="28766"/>
                </a:moveTo>
                <a:cubicBezTo>
                  <a:pt x="460187" y="28766"/>
                  <a:pt x="457368" y="31580"/>
                  <a:pt x="457368" y="35052"/>
                </a:cubicBezTo>
                <a:lnTo>
                  <a:pt x="457368" y="66866"/>
                </a:lnTo>
                <a:cubicBezTo>
                  <a:pt x="457311" y="70284"/>
                  <a:pt x="460044" y="73099"/>
                  <a:pt x="463464" y="73152"/>
                </a:cubicBezTo>
                <a:cubicBezTo>
                  <a:pt x="463530" y="73153"/>
                  <a:pt x="463588" y="73153"/>
                  <a:pt x="463654" y="73152"/>
                </a:cubicBezTo>
                <a:lnTo>
                  <a:pt x="502611" y="73152"/>
                </a:lnTo>
                <a:cubicBezTo>
                  <a:pt x="514613" y="73223"/>
                  <a:pt x="524576" y="63892"/>
                  <a:pt x="525281" y="51911"/>
                </a:cubicBezTo>
                <a:cubicBezTo>
                  <a:pt x="525910" y="39775"/>
                  <a:pt x="516585" y="29427"/>
                  <a:pt x="504450" y="28795"/>
                </a:cubicBezTo>
                <a:cubicBezTo>
                  <a:pt x="504031" y="28773"/>
                  <a:pt x="503602" y="28763"/>
                  <a:pt x="503183" y="28766"/>
                </a:cubicBezTo>
                <a:close/>
                <a:moveTo>
                  <a:pt x="1154216" y="28194"/>
                </a:moveTo>
                <a:lnTo>
                  <a:pt x="1154216" y="28765"/>
                </a:lnTo>
                <a:cubicBezTo>
                  <a:pt x="1127022" y="28713"/>
                  <a:pt x="1104934" y="50717"/>
                  <a:pt x="1104877" y="77914"/>
                </a:cubicBezTo>
                <a:cubicBezTo>
                  <a:pt x="1104820" y="105111"/>
                  <a:pt x="1126832" y="127201"/>
                  <a:pt x="1154026" y="127254"/>
                </a:cubicBezTo>
                <a:cubicBezTo>
                  <a:pt x="1181220" y="127306"/>
                  <a:pt x="1203308" y="105301"/>
                  <a:pt x="1203365" y="78105"/>
                </a:cubicBezTo>
                <a:cubicBezTo>
                  <a:pt x="1203365" y="78073"/>
                  <a:pt x="1203365" y="78041"/>
                  <a:pt x="1203365" y="78009"/>
                </a:cubicBezTo>
                <a:cubicBezTo>
                  <a:pt x="1203632" y="50761"/>
                  <a:pt x="1181753" y="28458"/>
                  <a:pt x="1154502" y="28195"/>
                </a:cubicBezTo>
                <a:cubicBezTo>
                  <a:pt x="1154407" y="28195"/>
                  <a:pt x="1154312" y="28194"/>
                  <a:pt x="1154216" y="28194"/>
                </a:cubicBezTo>
                <a:close/>
                <a:moveTo>
                  <a:pt x="836558" y="25718"/>
                </a:moveTo>
                <a:cubicBezTo>
                  <a:pt x="809364" y="25718"/>
                  <a:pt x="787314" y="47766"/>
                  <a:pt x="787314" y="74962"/>
                </a:cubicBezTo>
                <a:cubicBezTo>
                  <a:pt x="787314" y="102159"/>
                  <a:pt x="809364" y="124207"/>
                  <a:pt x="836558" y="124207"/>
                </a:cubicBezTo>
                <a:cubicBezTo>
                  <a:pt x="863752" y="124207"/>
                  <a:pt x="885802" y="102159"/>
                  <a:pt x="885802" y="74962"/>
                </a:cubicBezTo>
                <a:cubicBezTo>
                  <a:pt x="885802" y="74931"/>
                  <a:pt x="885802" y="74898"/>
                  <a:pt x="885802" y="74867"/>
                </a:cubicBezTo>
                <a:cubicBezTo>
                  <a:pt x="885745" y="47707"/>
                  <a:pt x="863714" y="25718"/>
                  <a:pt x="836558" y="25718"/>
                </a:cubicBezTo>
                <a:close/>
                <a:moveTo>
                  <a:pt x="200954" y="25527"/>
                </a:moveTo>
                <a:lnTo>
                  <a:pt x="200954" y="25908"/>
                </a:lnTo>
                <a:cubicBezTo>
                  <a:pt x="173652" y="25856"/>
                  <a:pt x="151477" y="47945"/>
                  <a:pt x="151424" y="75248"/>
                </a:cubicBezTo>
                <a:cubicBezTo>
                  <a:pt x="151372" y="102550"/>
                  <a:pt x="173462" y="124725"/>
                  <a:pt x="200764" y="124778"/>
                </a:cubicBezTo>
                <a:cubicBezTo>
                  <a:pt x="228063" y="124830"/>
                  <a:pt x="250237" y="102740"/>
                  <a:pt x="250294" y="75438"/>
                </a:cubicBezTo>
                <a:cubicBezTo>
                  <a:pt x="250294" y="75374"/>
                  <a:pt x="250294" y="75311"/>
                  <a:pt x="250294" y="75248"/>
                </a:cubicBezTo>
                <a:cubicBezTo>
                  <a:pt x="250456" y="47946"/>
                  <a:pt x="228444" y="25686"/>
                  <a:pt x="201145" y="25528"/>
                </a:cubicBezTo>
                <a:cubicBezTo>
                  <a:pt x="201078" y="25527"/>
                  <a:pt x="201021" y="25527"/>
                  <a:pt x="200954" y="25527"/>
                </a:cubicBezTo>
                <a:close/>
                <a:moveTo>
                  <a:pt x="437841" y="3429"/>
                </a:moveTo>
                <a:lnTo>
                  <a:pt x="502040" y="3429"/>
                </a:lnTo>
                <a:cubicBezTo>
                  <a:pt x="514623" y="3414"/>
                  <a:pt x="526748" y="8180"/>
                  <a:pt x="535949" y="16764"/>
                </a:cubicBezTo>
                <a:cubicBezTo>
                  <a:pt x="545074" y="25190"/>
                  <a:pt x="550427" y="36928"/>
                  <a:pt x="550808" y="49340"/>
                </a:cubicBezTo>
                <a:cubicBezTo>
                  <a:pt x="551303" y="66268"/>
                  <a:pt x="542883" y="82215"/>
                  <a:pt x="528615" y="91345"/>
                </a:cubicBezTo>
                <a:cubicBezTo>
                  <a:pt x="525881" y="92959"/>
                  <a:pt x="524852" y="96397"/>
                  <a:pt x="526233" y="99251"/>
                </a:cubicBezTo>
                <a:lnTo>
                  <a:pt x="544712" y="138017"/>
                </a:lnTo>
                <a:cubicBezTo>
                  <a:pt x="546188" y="141161"/>
                  <a:pt x="544826" y="144904"/>
                  <a:pt x="541683" y="146377"/>
                </a:cubicBezTo>
                <a:cubicBezTo>
                  <a:pt x="540845" y="146772"/>
                  <a:pt x="539930" y="146974"/>
                  <a:pt x="538997" y="146971"/>
                </a:cubicBezTo>
                <a:lnTo>
                  <a:pt x="525567" y="146971"/>
                </a:lnTo>
                <a:cubicBezTo>
                  <a:pt x="523166" y="146983"/>
                  <a:pt x="520976" y="145611"/>
                  <a:pt x="519947" y="143447"/>
                </a:cubicBezTo>
                <a:lnTo>
                  <a:pt x="500230" y="102203"/>
                </a:lnTo>
                <a:cubicBezTo>
                  <a:pt x="499221" y="100023"/>
                  <a:pt x="497011" y="98643"/>
                  <a:pt x="494611" y="98679"/>
                </a:cubicBezTo>
                <a:lnTo>
                  <a:pt x="463654" y="98679"/>
                </a:lnTo>
                <a:cubicBezTo>
                  <a:pt x="460235" y="98626"/>
                  <a:pt x="457425" y="101355"/>
                  <a:pt x="457368" y="104773"/>
                </a:cubicBezTo>
                <a:cubicBezTo>
                  <a:pt x="457368" y="104838"/>
                  <a:pt x="457368" y="104902"/>
                  <a:pt x="457368" y="104966"/>
                </a:cubicBezTo>
                <a:lnTo>
                  <a:pt x="457368" y="140684"/>
                </a:lnTo>
                <a:cubicBezTo>
                  <a:pt x="457368" y="144156"/>
                  <a:pt x="454558" y="146971"/>
                  <a:pt x="451081" y="146971"/>
                </a:cubicBezTo>
                <a:lnTo>
                  <a:pt x="437841" y="146971"/>
                </a:lnTo>
                <a:cubicBezTo>
                  <a:pt x="434365" y="146971"/>
                  <a:pt x="431555" y="144156"/>
                  <a:pt x="431555" y="140684"/>
                </a:cubicBezTo>
                <a:lnTo>
                  <a:pt x="431555" y="9716"/>
                </a:lnTo>
                <a:cubicBezTo>
                  <a:pt x="431603" y="6265"/>
                  <a:pt x="434393" y="3480"/>
                  <a:pt x="437841" y="3429"/>
                </a:cubicBezTo>
                <a:close/>
                <a:moveTo>
                  <a:pt x="293633" y="3429"/>
                </a:moveTo>
                <a:lnTo>
                  <a:pt x="306777" y="3429"/>
                </a:lnTo>
                <a:cubicBezTo>
                  <a:pt x="310101" y="3631"/>
                  <a:pt x="312692" y="6387"/>
                  <a:pt x="312683" y="9715"/>
                </a:cubicBezTo>
                <a:lnTo>
                  <a:pt x="312683" y="80677"/>
                </a:lnTo>
                <a:cubicBezTo>
                  <a:pt x="311454" y="102842"/>
                  <a:pt x="328427" y="121805"/>
                  <a:pt x="350592" y="123032"/>
                </a:cubicBezTo>
                <a:cubicBezTo>
                  <a:pt x="372757" y="124258"/>
                  <a:pt x="391721" y="107284"/>
                  <a:pt x="392950" y="85118"/>
                </a:cubicBezTo>
                <a:cubicBezTo>
                  <a:pt x="393026" y="83830"/>
                  <a:pt x="393035" y="82538"/>
                  <a:pt x="392978" y="81248"/>
                </a:cubicBezTo>
                <a:lnTo>
                  <a:pt x="392978" y="9715"/>
                </a:lnTo>
                <a:cubicBezTo>
                  <a:pt x="393026" y="6265"/>
                  <a:pt x="395817" y="3480"/>
                  <a:pt x="399265" y="3429"/>
                </a:cubicBezTo>
                <a:lnTo>
                  <a:pt x="412505" y="3429"/>
                </a:lnTo>
                <a:cubicBezTo>
                  <a:pt x="415943" y="3481"/>
                  <a:pt x="418696" y="6281"/>
                  <a:pt x="418696" y="9715"/>
                </a:cubicBezTo>
                <a:lnTo>
                  <a:pt x="418696" y="81153"/>
                </a:lnTo>
                <a:cubicBezTo>
                  <a:pt x="418696" y="108416"/>
                  <a:pt x="402119" y="131807"/>
                  <a:pt x="378496" y="141799"/>
                </a:cubicBezTo>
                <a:lnTo>
                  <a:pt x="353068" y="146933"/>
                </a:lnTo>
                <a:lnTo>
                  <a:pt x="327634" y="141836"/>
                </a:lnTo>
                <a:cubicBezTo>
                  <a:pt x="303998" y="131878"/>
                  <a:pt x="287389" y="108511"/>
                  <a:pt x="287346" y="81248"/>
                </a:cubicBezTo>
                <a:cubicBezTo>
                  <a:pt x="287346" y="81217"/>
                  <a:pt x="287346" y="81184"/>
                  <a:pt x="287346" y="81153"/>
                </a:cubicBezTo>
                <a:lnTo>
                  <a:pt x="287346" y="9715"/>
                </a:lnTo>
                <a:cubicBezTo>
                  <a:pt x="287394" y="6265"/>
                  <a:pt x="290184" y="3480"/>
                  <a:pt x="293633" y="3429"/>
                </a:cubicBezTo>
                <a:close/>
                <a:moveTo>
                  <a:pt x="6264" y="3333"/>
                </a:moveTo>
                <a:lnTo>
                  <a:pt x="18646" y="3333"/>
                </a:lnTo>
                <a:cubicBezTo>
                  <a:pt x="20692" y="3332"/>
                  <a:pt x="22611" y="4327"/>
                  <a:pt x="23790" y="6000"/>
                </a:cubicBezTo>
                <a:lnTo>
                  <a:pt x="61890" y="59817"/>
                </a:lnTo>
                <a:cubicBezTo>
                  <a:pt x="63109" y="61430"/>
                  <a:pt x="65011" y="62381"/>
                  <a:pt x="67033" y="62388"/>
                </a:cubicBezTo>
                <a:cubicBezTo>
                  <a:pt x="69032" y="62397"/>
                  <a:pt x="70913" y="61439"/>
                  <a:pt x="72081" y="59817"/>
                </a:cubicBezTo>
                <a:lnTo>
                  <a:pt x="110181" y="6000"/>
                </a:lnTo>
                <a:cubicBezTo>
                  <a:pt x="111360" y="4327"/>
                  <a:pt x="113279" y="3332"/>
                  <a:pt x="115325" y="3333"/>
                </a:cubicBezTo>
                <a:lnTo>
                  <a:pt x="127707" y="3333"/>
                </a:lnTo>
                <a:cubicBezTo>
                  <a:pt x="131179" y="3293"/>
                  <a:pt x="134026" y="6076"/>
                  <a:pt x="134065" y="9548"/>
                </a:cubicBezTo>
                <a:cubicBezTo>
                  <a:pt x="134082" y="10908"/>
                  <a:pt x="133655" y="12237"/>
                  <a:pt x="132851" y="13335"/>
                </a:cubicBezTo>
                <a:lnTo>
                  <a:pt x="81702" y="83724"/>
                </a:lnTo>
                <a:cubicBezTo>
                  <a:pt x="80555" y="85300"/>
                  <a:pt x="79953" y="87206"/>
                  <a:pt x="79987" y="89154"/>
                </a:cubicBezTo>
                <a:lnTo>
                  <a:pt x="79987" y="140684"/>
                </a:lnTo>
                <a:cubicBezTo>
                  <a:pt x="79987" y="144156"/>
                  <a:pt x="77172" y="146970"/>
                  <a:pt x="73701" y="146970"/>
                </a:cubicBezTo>
                <a:lnTo>
                  <a:pt x="60270" y="146970"/>
                </a:lnTo>
                <a:cubicBezTo>
                  <a:pt x="56798" y="146970"/>
                  <a:pt x="53984" y="144156"/>
                  <a:pt x="53984" y="140684"/>
                </a:cubicBezTo>
                <a:lnTo>
                  <a:pt x="53984" y="89154"/>
                </a:lnTo>
                <a:cubicBezTo>
                  <a:pt x="54018" y="87206"/>
                  <a:pt x="53416" y="85300"/>
                  <a:pt x="52269" y="83724"/>
                </a:cubicBezTo>
                <a:lnTo>
                  <a:pt x="1215" y="13335"/>
                </a:lnTo>
                <a:cubicBezTo>
                  <a:pt x="-836" y="10533"/>
                  <a:pt x="-229" y="6600"/>
                  <a:pt x="2572" y="4549"/>
                </a:cubicBezTo>
                <a:cubicBezTo>
                  <a:pt x="3643" y="3764"/>
                  <a:pt x="4936" y="3338"/>
                  <a:pt x="6264" y="3333"/>
                </a:cubicBezTo>
                <a:close/>
                <a:moveTo>
                  <a:pt x="1154026" y="3238"/>
                </a:moveTo>
                <a:cubicBezTo>
                  <a:pt x="1195269" y="3186"/>
                  <a:pt x="1228740" y="36577"/>
                  <a:pt x="1228797" y="77819"/>
                </a:cubicBezTo>
                <a:cubicBezTo>
                  <a:pt x="1228797" y="77850"/>
                  <a:pt x="1228797" y="77883"/>
                  <a:pt x="1228797" y="77914"/>
                </a:cubicBezTo>
                <a:cubicBezTo>
                  <a:pt x="1228740" y="119097"/>
                  <a:pt x="1195402" y="152485"/>
                  <a:pt x="1154216" y="152590"/>
                </a:cubicBezTo>
                <a:cubicBezTo>
                  <a:pt x="1112973" y="152642"/>
                  <a:pt x="1079502" y="119252"/>
                  <a:pt x="1079445" y="78009"/>
                </a:cubicBezTo>
                <a:cubicBezTo>
                  <a:pt x="1079388" y="36767"/>
                  <a:pt x="1112783" y="3290"/>
                  <a:pt x="1154026" y="3238"/>
                </a:cubicBezTo>
                <a:close/>
                <a:moveTo>
                  <a:pt x="646058" y="2096"/>
                </a:moveTo>
                <a:lnTo>
                  <a:pt x="659774" y="2096"/>
                </a:lnTo>
                <a:cubicBezTo>
                  <a:pt x="663250" y="2096"/>
                  <a:pt x="666060" y="4911"/>
                  <a:pt x="666060" y="8382"/>
                </a:cubicBezTo>
                <a:lnTo>
                  <a:pt x="666060" y="116491"/>
                </a:lnTo>
                <a:cubicBezTo>
                  <a:pt x="666060" y="119963"/>
                  <a:pt x="668870" y="122778"/>
                  <a:pt x="672346" y="122778"/>
                </a:cubicBezTo>
                <a:lnTo>
                  <a:pt x="750166" y="122778"/>
                </a:lnTo>
                <a:cubicBezTo>
                  <a:pt x="753633" y="122778"/>
                  <a:pt x="756452" y="125592"/>
                  <a:pt x="756452" y="129064"/>
                </a:cubicBezTo>
                <a:lnTo>
                  <a:pt x="756452" y="141733"/>
                </a:lnTo>
                <a:cubicBezTo>
                  <a:pt x="756509" y="145151"/>
                  <a:pt x="753776" y="147966"/>
                  <a:pt x="750356" y="148019"/>
                </a:cubicBezTo>
                <a:cubicBezTo>
                  <a:pt x="750290" y="148020"/>
                  <a:pt x="750232" y="148020"/>
                  <a:pt x="750166" y="148019"/>
                </a:cubicBezTo>
                <a:lnTo>
                  <a:pt x="646058" y="148019"/>
                </a:lnTo>
                <a:cubicBezTo>
                  <a:pt x="642581" y="148019"/>
                  <a:pt x="639771" y="145204"/>
                  <a:pt x="639771" y="141733"/>
                </a:cubicBezTo>
                <a:lnTo>
                  <a:pt x="639771" y="8382"/>
                </a:lnTo>
                <a:cubicBezTo>
                  <a:pt x="639819" y="4932"/>
                  <a:pt x="642609" y="2147"/>
                  <a:pt x="646058" y="2096"/>
                </a:cubicBezTo>
                <a:close/>
                <a:moveTo>
                  <a:pt x="995720" y="191"/>
                </a:moveTo>
                <a:cubicBezTo>
                  <a:pt x="1011922" y="355"/>
                  <a:pt x="1027629" y="5769"/>
                  <a:pt x="1040488" y="15621"/>
                </a:cubicBezTo>
                <a:cubicBezTo>
                  <a:pt x="1044298" y="18466"/>
                  <a:pt x="1047831" y="21654"/>
                  <a:pt x="1051060" y="25146"/>
                </a:cubicBezTo>
                <a:cubicBezTo>
                  <a:pt x="1051127" y="25235"/>
                  <a:pt x="1051194" y="25326"/>
                  <a:pt x="1051251" y="25418"/>
                </a:cubicBezTo>
                <a:cubicBezTo>
                  <a:pt x="1053146" y="28264"/>
                  <a:pt x="1052384" y="32107"/>
                  <a:pt x="1049536" y="34004"/>
                </a:cubicBezTo>
                <a:lnTo>
                  <a:pt x="1038964" y="41434"/>
                </a:lnTo>
                <a:cubicBezTo>
                  <a:pt x="1036478" y="43261"/>
                  <a:pt x="1033020" y="42976"/>
                  <a:pt x="1030867" y="40767"/>
                </a:cubicBezTo>
                <a:cubicBezTo>
                  <a:pt x="1029962" y="39830"/>
                  <a:pt x="1029010" y="38939"/>
                  <a:pt x="1028010" y="38100"/>
                </a:cubicBezTo>
                <a:cubicBezTo>
                  <a:pt x="1027753" y="37997"/>
                  <a:pt x="1027524" y="37834"/>
                  <a:pt x="1027343" y="37624"/>
                </a:cubicBezTo>
                <a:cubicBezTo>
                  <a:pt x="1018532" y="30242"/>
                  <a:pt x="1007407" y="26196"/>
                  <a:pt x="995911" y="26194"/>
                </a:cubicBezTo>
                <a:lnTo>
                  <a:pt x="993815" y="26194"/>
                </a:lnTo>
                <a:cubicBezTo>
                  <a:pt x="992672" y="26099"/>
                  <a:pt x="991529" y="26099"/>
                  <a:pt x="990386" y="26194"/>
                </a:cubicBezTo>
                <a:cubicBezTo>
                  <a:pt x="987414" y="26512"/>
                  <a:pt x="984481" y="27118"/>
                  <a:pt x="981623" y="28004"/>
                </a:cubicBezTo>
                <a:cubicBezTo>
                  <a:pt x="964526" y="33101"/>
                  <a:pt x="951524" y="47046"/>
                  <a:pt x="947638" y="64456"/>
                </a:cubicBezTo>
                <a:cubicBezTo>
                  <a:pt x="941704" y="90998"/>
                  <a:pt x="958411" y="117323"/>
                  <a:pt x="984957" y="123254"/>
                </a:cubicBezTo>
                <a:lnTo>
                  <a:pt x="988957" y="124016"/>
                </a:lnTo>
                <a:lnTo>
                  <a:pt x="992291" y="122968"/>
                </a:lnTo>
                <a:lnTo>
                  <a:pt x="1001816" y="122968"/>
                </a:lnTo>
                <a:cubicBezTo>
                  <a:pt x="1004274" y="122753"/>
                  <a:pt x="1006731" y="122403"/>
                  <a:pt x="1009150" y="121920"/>
                </a:cubicBezTo>
                <a:lnTo>
                  <a:pt x="1010484" y="121920"/>
                </a:lnTo>
                <a:lnTo>
                  <a:pt x="1011817" y="121920"/>
                </a:lnTo>
                <a:lnTo>
                  <a:pt x="1017437" y="119920"/>
                </a:lnTo>
                <a:lnTo>
                  <a:pt x="1018580" y="119444"/>
                </a:lnTo>
                <a:lnTo>
                  <a:pt x="1019723" y="118967"/>
                </a:lnTo>
                <a:lnTo>
                  <a:pt x="1020866" y="118396"/>
                </a:lnTo>
                <a:lnTo>
                  <a:pt x="1023438" y="117062"/>
                </a:lnTo>
                <a:lnTo>
                  <a:pt x="1024200" y="116491"/>
                </a:lnTo>
                <a:cubicBezTo>
                  <a:pt x="1031496" y="110931"/>
                  <a:pt x="1037316" y="103671"/>
                  <a:pt x="1041154" y="95345"/>
                </a:cubicBezTo>
                <a:cubicBezTo>
                  <a:pt x="1041764" y="93613"/>
                  <a:pt x="1041393" y="91690"/>
                  <a:pt x="1040202" y="90297"/>
                </a:cubicBezTo>
                <a:cubicBezTo>
                  <a:pt x="1039135" y="89178"/>
                  <a:pt x="1037649" y="88556"/>
                  <a:pt x="1036106" y="88583"/>
                </a:cubicBezTo>
                <a:lnTo>
                  <a:pt x="1008579" y="88583"/>
                </a:lnTo>
                <a:cubicBezTo>
                  <a:pt x="1005102" y="88583"/>
                  <a:pt x="1002292" y="85768"/>
                  <a:pt x="1002292" y="82296"/>
                </a:cubicBezTo>
                <a:lnTo>
                  <a:pt x="1002292" y="69437"/>
                </a:lnTo>
                <a:cubicBezTo>
                  <a:pt x="1002292" y="69373"/>
                  <a:pt x="1002292" y="69310"/>
                  <a:pt x="1002292" y="69245"/>
                </a:cubicBezTo>
                <a:cubicBezTo>
                  <a:pt x="1002350" y="65826"/>
                  <a:pt x="1005159" y="63097"/>
                  <a:pt x="1008579" y="63151"/>
                </a:cubicBezTo>
                <a:lnTo>
                  <a:pt x="1065729" y="63151"/>
                </a:lnTo>
                <a:lnTo>
                  <a:pt x="1066205" y="63151"/>
                </a:lnTo>
                <a:lnTo>
                  <a:pt x="1066777" y="63151"/>
                </a:lnTo>
                <a:cubicBezTo>
                  <a:pt x="1068139" y="64680"/>
                  <a:pt x="1068672" y="66776"/>
                  <a:pt x="1068205" y="68771"/>
                </a:cubicBezTo>
                <a:lnTo>
                  <a:pt x="1068205" y="80391"/>
                </a:lnTo>
                <a:cubicBezTo>
                  <a:pt x="1068244" y="101700"/>
                  <a:pt x="1059119" y="121997"/>
                  <a:pt x="1043155" y="136112"/>
                </a:cubicBezTo>
                <a:lnTo>
                  <a:pt x="1040869" y="138113"/>
                </a:lnTo>
                <a:lnTo>
                  <a:pt x="1039630" y="139065"/>
                </a:lnTo>
                <a:cubicBezTo>
                  <a:pt x="1038878" y="139697"/>
                  <a:pt x="1038087" y="140270"/>
                  <a:pt x="1037249" y="140780"/>
                </a:cubicBezTo>
                <a:lnTo>
                  <a:pt x="1036011" y="141637"/>
                </a:lnTo>
                <a:lnTo>
                  <a:pt x="1033630" y="143161"/>
                </a:lnTo>
                <a:lnTo>
                  <a:pt x="1032391" y="143923"/>
                </a:lnTo>
                <a:lnTo>
                  <a:pt x="1029915" y="145352"/>
                </a:lnTo>
                <a:lnTo>
                  <a:pt x="1029343" y="145352"/>
                </a:lnTo>
                <a:lnTo>
                  <a:pt x="1025343" y="147257"/>
                </a:lnTo>
                <a:lnTo>
                  <a:pt x="1024676" y="147257"/>
                </a:lnTo>
                <a:lnTo>
                  <a:pt x="1022104" y="148209"/>
                </a:lnTo>
                <a:lnTo>
                  <a:pt x="1020866" y="148209"/>
                </a:lnTo>
                <a:lnTo>
                  <a:pt x="1020104" y="148209"/>
                </a:lnTo>
                <a:lnTo>
                  <a:pt x="1018009" y="148971"/>
                </a:lnTo>
                <a:lnTo>
                  <a:pt x="1017151" y="148971"/>
                </a:lnTo>
                <a:lnTo>
                  <a:pt x="1015913" y="148971"/>
                </a:lnTo>
                <a:lnTo>
                  <a:pt x="1015056" y="148971"/>
                </a:lnTo>
                <a:lnTo>
                  <a:pt x="1013151" y="149447"/>
                </a:lnTo>
                <a:lnTo>
                  <a:pt x="1012103" y="149447"/>
                </a:lnTo>
                <a:lnTo>
                  <a:pt x="1010960" y="149447"/>
                </a:lnTo>
                <a:lnTo>
                  <a:pt x="1009912" y="149447"/>
                </a:lnTo>
                <a:lnTo>
                  <a:pt x="1008103" y="149447"/>
                </a:lnTo>
                <a:lnTo>
                  <a:pt x="1006960" y="149447"/>
                </a:lnTo>
                <a:lnTo>
                  <a:pt x="1005817" y="149447"/>
                </a:lnTo>
                <a:lnTo>
                  <a:pt x="1004578" y="149447"/>
                </a:lnTo>
                <a:lnTo>
                  <a:pt x="1002864" y="149447"/>
                </a:lnTo>
                <a:lnTo>
                  <a:pt x="995720" y="149447"/>
                </a:lnTo>
                <a:cubicBezTo>
                  <a:pt x="993939" y="149511"/>
                  <a:pt x="992167" y="149511"/>
                  <a:pt x="990386" y="149447"/>
                </a:cubicBezTo>
                <a:cubicBezTo>
                  <a:pt x="949171" y="147975"/>
                  <a:pt x="916948" y="113368"/>
                  <a:pt x="918425" y="72152"/>
                </a:cubicBezTo>
                <a:cubicBezTo>
                  <a:pt x="919901" y="30936"/>
                  <a:pt x="954505" y="-1282"/>
                  <a:pt x="995720" y="191"/>
                </a:cubicBezTo>
                <a:close/>
                <a:moveTo>
                  <a:pt x="836558" y="191"/>
                </a:moveTo>
                <a:cubicBezTo>
                  <a:pt x="877801" y="191"/>
                  <a:pt x="911234" y="33625"/>
                  <a:pt x="911234" y="74867"/>
                </a:cubicBezTo>
                <a:cubicBezTo>
                  <a:pt x="911234" y="116109"/>
                  <a:pt x="877801" y="149543"/>
                  <a:pt x="836558" y="149543"/>
                </a:cubicBezTo>
                <a:cubicBezTo>
                  <a:pt x="795315" y="149543"/>
                  <a:pt x="761882" y="116109"/>
                  <a:pt x="761882" y="74867"/>
                </a:cubicBezTo>
                <a:cubicBezTo>
                  <a:pt x="761882" y="33625"/>
                  <a:pt x="795315" y="191"/>
                  <a:pt x="836558" y="191"/>
                </a:cubicBezTo>
                <a:close/>
                <a:moveTo>
                  <a:pt x="200954" y="0"/>
                </a:moveTo>
                <a:cubicBezTo>
                  <a:pt x="242302" y="0"/>
                  <a:pt x="275821" y="33518"/>
                  <a:pt x="275821" y="74867"/>
                </a:cubicBezTo>
                <a:cubicBezTo>
                  <a:pt x="275821" y="116215"/>
                  <a:pt x="242302" y="149733"/>
                  <a:pt x="200954" y="149733"/>
                </a:cubicBezTo>
                <a:cubicBezTo>
                  <a:pt x="159606" y="149733"/>
                  <a:pt x="126088" y="116215"/>
                  <a:pt x="126088" y="74867"/>
                </a:cubicBezTo>
                <a:cubicBezTo>
                  <a:pt x="126088" y="33518"/>
                  <a:pt x="159606" y="0"/>
                  <a:pt x="200954"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flipH="1">
            <a:off x="5877258" y="5301766"/>
            <a:ext cx="343983" cy="343983"/>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bg1">
              <a:lumMod val="95000"/>
            </a:schemeClr>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6" name="标题 1"/>
          <p:cNvSpPr txBox="1"/>
          <p:nvPr/>
        </p:nvSpPr>
        <p:spPr>
          <a:xfrm flipH="1">
            <a:off x="11465607" y="5257595"/>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9253971" y="5257596"/>
            <a:ext cx="2213801" cy="739093"/>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13431431" flipH="1">
            <a:off x="11686038" y="5252097"/>
            <a:ext cx="287072" cy="747425"/>
          </a:xfrm>
          <a:custGeom>
            <a:avLst/>
            <a:gdLst>
              <a:gd name="connsiteX0" fmla="*/ 0 w 340961"/>
              <a:gd name="connsiteY0" fmla="*/ 887730 h 887730"/>
              <a:gd name="connsiteX1" fmla="*/ 155281 w 340961"/>
              <a:gd name="connsiteY1" fmla="*/ 713592 h 887730"/>
              <a:gd name="connsiteX2" fmla="*/ 0 w 340961"/>
              <a:gd name="connsiteY2" fmla="*/ 713592 h 887730"/>
              <a:gd name="connsiteX3" fmla="*/ 155279 w 340961"/>
              <a:gd name="connsiteY3" fmla="*/ 539455 h 887730"/>
              <a:gd name="connsiteX4" fmla="*/ 2 w 340961"/>
              <a:gd name="connsiteY4" fmla="*/ 539455 h 887730"/>
              <a:gd name="connsiteX5" fmla="*/ 155281 w 340961"/>
              <a:gd name="connsiteY5" fmla="*/ 365319 h 887730"/>
              <a:gd name="connsiteX6" fmla="*/ 3 w 340961"/>
              <a:gd name="connsiteY6" fmla="*/ 365319 h 887730"/>
              <a:gd name="connsiteX7" fmla="*/ 155281 w 340961"/>
              <a:gd name="connsiteY7" fmla="*/ 191183 h 887730"/>
              <a:gd name="connsiteX8" fmla="*/ 0 w 340961"/>
              <a:gd name="connsiteY8" fmla="*/ 191183 h 887730"/>
              <a:gd name="connsiteX9" fmla="*/ 170479 w 340961"/>
              <a:gd name="connsiteY9" fmla="*/ 0 h 887730"/>
              <a:gd name="connsiteX10" fmla="*/ 340958 w 340961"/>
              <a:gd name="connsiteY10" fmla="*/ 191183 h 887730"/>
              <a:gd name="connsiteX11" fmla="*/ 185683 w 340961"/>
              <a:gd name="connsiteY11" fmla="*/ 191183 h 887730"/>
              <a:gd name="connsiteX12" fmla="*/ 340961 w 340961"/>
              <a:gd name="connsiteY12" fmla="*/ 365319 h 887730"/>
              <a:gd name="connsiteX13" fmla="*/ 185682 w 340961"/>
              <a:gd name="connsiteY13" fmla="*/ 365319 h 887730"/>
              <a:gd name="connsiteX14" fmla="*/ 340960 w 340961"/>
              <a:gd name="connsiteY14" fmla="*/ 539455 h 887730"/>
              <a:gd name="connsiteX15" fmla="*/ 185679 w 340961"/>
              <a:gd name="connsiteY15" fmla="*/ 539455 h 887730"/>
              <a:gd name="connsiteX16" fmla="*/ 340959 w 340961"/>
              <a:gd name="connsiteY16" fmla="*/ 713592 h 887730"/>
              <a:gd name="connsiteX17" fmla="*/ 185679 w 340961"/>
              <a:gd name="connsiteY17" fmla="*/ 713592 h 887730"/>
              <a:gd name="connsiteX18" fmla="*/ 340960 w 340961"/>
              <a:gd name="connsiteY18" fmla="*/ 887730 h 887730"/>
            </a:gdLst>
            <a:ahLst/>
            <a:cxnLst/>
            <a:rect l="l" t="t" r="r" b="b"/>
            <a:pathLst>
              <a:path w="340961" h="887730">
                <a:moveTo>
                  <a:pt x="0" y="887730"/>
                </a:moveTo>
                <a:lnTo>
                  <a:pt x="155281" y="713592"/>
                </a:lnTo>
                <a:lnTo>
                  <a:pt x="0" y="713592"/>
                </a:lnTo>
                <a:lnTo>
                  <a:pt x="155279" y="539455"/>
                </a:lnTo>
                <a:lnTo>
                  <a:pt x="2" y="539455"/>
                </a:lnTo>
                <a:lnTo>
                  <a:pt x="155281" y="365319"/>
                </a:lnTo>
                <a:lnTo>
                  <a:pt x="3" y="365319"/>
                </a:lnTo>
                <a:lnTo>
                  <a:pt x="155281" y="191183"/>
                </a:lnTo>
                <a:lnTo>
                  <a:pt x="0" y="191183"/>
                </a:lnTo>
                <a:lnTo>
                  <a:pt x="170479" y="0"/>
                </a:lnTo>
                <a:lnTo>
                  <a:pt x="340958" y="191183"/>
                </a:lnTo>
                <a:lnTo>
                  <a:pt x="185683" y="191183"/>
                </a:lnTo>
                <a:lnTo>
                  <a:pt x="340961" y="365319"/>
                </a:lnTo>
                <a:lnTo>
                  <a:pt x="185682" y="365319"/>
                </a:lnTo>
                <a:lnTo>
                  <a:pt x="340960" y="539455"/>
                </a:lnTo>
                <a:lnTo>
                  <a:pt x="185679" y="539455"/>
                </a:lnTo>
                <a:lnTo>
                  <a:pt x="340959" y="713592"/>
                </a:lnTo>
                <a:lnTo>
                  <a:pt x="185679" y="713592"/>
                </a:lnTo>
                <a:lnTo>
                  <a:pt x="340960" y="887730"/>
                </a:ln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13431431" flipH="1">
            <a:off x="11381287" y="5862486"/>
            <a:ext cx="287071" cy="160967"/>
          </a:xfrm>
          <a:prstGeom prst="triangle">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flipH="1">
            <a:off x="9367994" y="5254775"/>
            <a:ext cx="2009505" cy="739093"/>
          </a:xfrm>
          <a:custGeom>
            <a:avLst/>
            <a:gdLst>
              <a:gd name="connsiteX0" fmla="*/ 2236814 w 2386725"/>
              <a:gd name="connsiteY0" fmla="*/ 0 h 877834"/>
              <a:gd name="connsiteX1" fmla="*/ 2386725 w 2386725"/>
              <a:gd name="connsiteY1" fmla="*/ 0 h 877834"/>
              <a:gd name="connsiteX2" fmla="*/ 2386725 w 2386725"/>
              <a:gd name="connsiteY2" fmla="*/ 877834 h 877834"/>
              <a:gd name="connsiteX3" fmla="*/ 2236814 w 2386725"/>
              <a:gd name="connsiteY3" fmla="*/ 877834 h 877834"/>
              <a:gd name="connsiteX4" fmla="*/ 1917267 w 2386725"/>
              <a:gd name="connsiteY4" fmla="*/ 0 h 877834"/>
              <a:gd name="connsiteX5" fmla="*/ 2067178 w 2386725"/>
              <a:gd name="connsiteY5" fmla="*/ 0 h 877834"/>
              <a:gd name="connsiteX6" fmla="*/ 2067178 w 2386725"/>
              <a:gd name="connsiteY6" fmla="*/ 877834 h 877834"/>
              <a:gd name="connsiteX7" fmla="*/ 1917267 w 2386725"/>
              <a:gd name="connsiteY7" fmla="*/ 877834 h 877834"/>
              <a:gd name="connsiteX8" fmla="*/ 1597723 w 2386725"/>
              <a:gd name="connsiteY8" fmla="*/ 0 h 877834"/>
              <a:gd name="connsiteX9" fmla="*/ 1747634 w 2386725"/>
              <a:gd name="connsiteY9" fmla="*/ 0 h 877834"/>
              <a:gd name="connsiteX10" fmla="*/ 1747634 w 2386725"/>
              <a:gd name="connsiteY10" fmla="*/ 877834 h 877834"/>
              <a:gd name="connsiteX11" fmla="*/ 1597723 w 2386725"/>
              <a:gd name="connsiteY11" fmla="*/ 877834 h 877834"/>
              <a:gd name="connsiteX12" fmla="*/ 1278179 w 2386725"/>
              <a:gd name="connsiteY12" fmla="*/ 0 h 877834"/>
              <a:gd name="connsiteX13" fmla="*/ 1428090 w 2386725"/>
              <a:gd name="connsiteY13" fmla="*/ 0 h 877834"/>
              <a:gd name="connsiteX14" fmla="*/ 1428090 w 2386725"/>
              <a:gd name="connsiteY14" fmla="*/ 877834 h 877834"/>
              <a:gd name="connsiteX15" fmla="*/ 1278179 w 2386725"/>
              <a:gd name="connsiteY15" fmla="*/ 877834 h 877834"/>
              <a:gd name="connsiteX16" fmla="*/ 958634 w 2386725"/>
              <a:gd name="connsiteY16" fmla="*/ 0 h 877834"/>
              <a:gd name="connsiteX17" fmla="*/ 1108545 w 2386725"/>
              <a:gd name="connsiteY17" fmla="*/ 0 h 877834"/>
              <a:gd name="connsiteX18" fmla="*/ 1108545 w 2386725"/>
              <a:gd name="connsiteY18" fmla="*/ 877834 h 877834"/>
              <a:gd name="connsiteX19" fmla="*/ 958634 w 2386725"/>
              <a:gd name="connsiteY19" fmla="*/ 877834 h 877834"/>
              <a:gd name="connsiteX20" fmla="*/ 639090 w 2386725"/>
              <a:gd name="connsiteY20" fmla="*/ 0 h 877834"/>
              <a:gd name="connsiteX21" fmla="*/ 789001 w 2386725"/>
              <a:gd name="connsiteY21" fmla="*/ 0 h 877834"/>
              <a:gd name="connsiteX22" fmla="*/ 789001 w 2386725"/>
              <a:gd name="connsiteY22" fmla="*/ 877834 h 877834"/>
              <a:gd name="connsiteX23" fmla="*/ 639090 w 2386725"/>
              <a:gd name="connsiteY23" fmla="*/ 877834 h 877834"/>
              <a:gd name="connsiteX24" fmla="*/ 319545 w 2386725"/>
              <a:gd name="connsiteY24" fmla="*/ 0 h 877834"/>
              <a:gd name="connsiteX25" fmla="*/ 469456 w 2386725"/>
              <a:gd name="connsiteY25" fmla="*/ 0 h 877834"/>
              <a:gd name="connsiteX26" fmla="*/ 469456 w 2386725"/>
              <a:gd name="connsiteY26" fmla="*/ 877834 h 877834"/>
              <a:gd name="connsiteX27" fmla="*/ 319545 w 2386725"/>
              <a:gd name="connsiteY27" fmla="*/ 877834 h 877834"/>
              <a:gd name="connsiteX28" fmla="*/ 0 w 2386725"/>
              <a:gd name="connsiteY28" fmla="*/ 0 h 877834"/>
              <a:gd name="connsiteX29" fmla="*/ 149911 w 2386725"/>
              <a:gd name="connsiteY29" fmla="*/ 0 h 877834"/>
              <a:gd name="connsiteX30" fmla="*/ 149911 w 2386725"/>
              <a:gd name="connsiteY30" fmla="*/ 877834 h 877834"/>
              <a:gd name="connsiteX31" fmla="*/ 0 w 2386725"/>
              <a:gd name="connsiteY31" fmla="*/ 877834 h 877834"/>
            </a:gdLst>
            <a:ahLst/>
            <a:cxnLst/>
            <a:rect l="l" t="t" r="r" b="b"/>
            <a:pathLst>
              <a:path w="2386725" h="877834">
                <a:moveTo>
                  <a:pt x="2236814" y="0"/>
                </a:moveTo>
                <a:lnTo>
                  <a:pt x="2386725" y="0"/>
                </a:lnTo>
                <a:lnTo>
                  <a:pt x="2386725" y="877834"/>
                </a:lnTo>
                <a:lnTo>
                  <a:pt x="2236814" y="877834"/>
                </a:lnTo>
                <a:close/>
                <a:moveTo>
                  <a:pt x="1917267" y="0"/>
                </a:moveTo>
                <a:lnTo>
                  <a:pt x="2067178" y="0"/>
                </a:lnTo>
                <a:lnTo>
                  <a:pt x="2067178" y="877834"/>
                </a:lnTo>
                <a:lnTo>
                  <a:pt x="1917267" y="877834"/>
                </a:lnTo>
                <a:close/>
                <a:moveTo>
                  <a:pt x="1597723" y="0"/>
                </a:moveTo>
                <a:lnTo>
                  <a:pt x="1747634" y="0"/>
                </a:lnTo>
                <a:lnTo>
                  <a:pt x="1747634" y="877834"/>
                </a:lnTo>
                <a:lnTo>
                  <a:pt x="1597723" y="877834"/>
                </a:lnTo>
                <a:close/>
                <a:moveTo>
                  <a:pt x="1278179" y="0"/>
                </a:moveTo>
                <a:lnTo>
                  <a:pt x="1428090" y="0"/>
                </a:lnTo>
                <a:lnTo>
                  <a:pt x="1428090" y="877834"/>
                </a:lnTo>
                <a:lnTo>
                  <a:pt x="1278179" y="877834"/>
                </a:lnTo>
                <a:close/>
                <a:moveTo>
                  <a:pt x="958634" y="0"/>
                </a:moveTo>
                <a:lnTo>
                  <a:pt x="1108545" y="0"/>
                </a:lnTo>
                <a:lnTo>
                  <a:pt x="1108545" y="877834"/>
                </a:lnTo>
                <a:lnTo>
                  <a:pt x="958634" y="877834"/>
                </a:lnTo>
                <a:close/>
                <a:moveTo>
                  <a:pt x="639090" y="0"/>
                </a:moveTo>
                <a:lnTo>
                  <a:pt x="789001" y="0"/>
                </a:lnTo>
                <a:lnTo>
                  <a:pt x="789001" y="877834"/>
                </a:lnTo>
                <a:lnTo>
                  <a:pt x="639090" y="877834"/>
                </a:lnTo>
                <a:close/>
                <a:moveTo>
                  <a:pt x="319545" y="0"/>
                </a:moveTo>
                <a:lnTo>
                  <a:pt x="469456" y="0"/>
                </a:lnTo>
                <a:lnTo>
                  <a:pt x="469456" y="877834"/>
                </a:lnTo>
                <a:lnTo>
                  <a:pt x="319545" y="877834"/>
                </a:lnTo>
                <a:close/>
                <a:moveTo>
                  <a:pt x="0" y="0"/>
                </a:moveTo>
                <a:lnTo>
                  <a:pt x="149911" y="0"/>
                </a:lnTo>
                <a:lnTo>
                  <a:pt x="149911" y="877834"/>
                </a:lnTo>
                <a:lnTo>
                  <a:pt x="0" y="877834"/>
                </a:lnTo>
                <a:close/>
              </a:path>
            </a:pathLst>
          </a:cu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2575480" flipH="1">
            <a:off x="8652147" y="5123288"/>
            <a:ext cx="525941" cy="100075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8340913" y="5257596"/>
            <a:ext cx="343983" cy="34398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7594105" y="5257596"/>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7227895" y="5257596"/>
            <a:ext cx="360409" cy="733150"/>
          </a:xfrm>
          <a:custGeom>
            <a:avLst/>
            <a:gdLst>
              <a:gd name="connsiteX0" fmla="*/ 1428750 w 1435100"/>
              <a:gd name="connsiteY0" fmla="*/ 0 h 2857500"/>
              <a:gd name="connsiteX1" fmla="*/ 1435100 w 1435100"/>
              <a:gd name="connsiteY1" fmla="*/ 321 h 2857500"/>
              <a:gd name="connsiteX2" fmla="*/ 1435100 w 1435100"/>
              <a:gd name="connsiteY2" fmla="*/ 2857179 h 2857500"/>
              <a:gd name="connsiteX3" fmla="*/ 1428750 w 1435100"/>
              <a:gd name="connsiteY3" fmla="*/ 2857500 h 2857500"/>
              <a:gd name="connsiteX4" fmla="*/ 0 w 1435100"/>
              <a:gd name="connsiteY4" fmla="*/ 1428750 h 2857500"/>
              <a:gd name="connsiteX5" fmla="*/ 1428750 w 1435100"/>
              <a:gd name="connsiteY5" fmla="*/ 0 h 2857500"/>
            </a:gdLst>
            <a:ahLst/>
            <a:cxnLst/>
            <a:rect l="l" t="t" r="r" b="b"/>
            <a:pathLst>
              <a:path w="1435100" h="2857500">
                <a:moveTo>
                  <a:pt x="1428750" y="0"/>
                </a:moveTo>
                <a:lnTo>
                  <a:pt x="1435100" y="321"/>
                </a:lnTo>
                <a:lnTo>
                  <a:pt x="1435100" y="2857179"/>
                </a:lnTo>
                <a:lnTo>
                  <a:pt x="1428750" y="2857500"/>
                </a:lnTo>
                <a:cubicBezTo>
                  <a:pt x="639673" y="2857500"/>
                  <a:pt x="0" y="2217827"/>
                  <a:pt x="0" y="1428750"/>
                </a:cubicBezTo>
                <a:cubicBezTo>
                  <a:pt x="0" y="639673"/>
                  <a:pt x="639673" y="0"/>
                  <a:pt x="1428750" y="0"/>
                </a:cubicBez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6477821" y="5254046"/>
            <a:ext cx="739093" cy="73909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6684521" y="5460745"/>
            <a:ext cx="325694" cy="325694"/>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flipH="1">
            <a:off x="5859531" y="5254046"/>
            <a:ext cx="622512" cy="733150"/>
          </a:xfrm>
          <a:prstGeom prst="rtTriangl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flipH="1">
            <a:off x="3912972" y="5374491"/>
            <a:ext cx="1948572" cy="612839"/>
          </a:xfrm>
          <a:custGeom>
            <a:avLst/>
            <a:gdLst>
              <a:gd name="connsiteX0" fmla="*/ 0 w 2314353"/>
              <a:gd name="connsiteY0" fmla="*/ 547880 h 727880"/>
              <a:gd name="connsiteX1" fmla="*/ 2314353 w 2314353"/>
              <a:gd name="connsiteY1" fmla="*/ 547880 h 727880"/>
              <a:gd name="connsiteX2" fmla="*/ 2314353 w 2314353"/>
              <a:gd name="connsiteY2" fmla="*/ 727880 h 727880"/>
              <a:gd name="connsiteX3" fmla="*/ 0 w 2314353"/>
              <a:gd name="connsiteY3" fmla="*/ 727880 h 727880"/>
              <a:gd name="connsiteX4" fmla="*/ 0 w 2314353"/>
              <a:gd name="connsiteY4" fmla="*/ 332824 h 727880"/>
              <a:gd name="connsiteX5" fmla="*/ 2314353 w 2314353"/>
              <a:gd name="connsiteY5" fmla="*/ 332824 h 727880"/>
              <a:gd name="connsiteX6" fmla="*/ 2314353 w 2314353"/>
              <a:gd name="connsiteY6" fmla="*/ 440824 h 727880"/>
              <a:gd name="connsiteX7" fmla="*/ 0 w 2314353"/>
              <a:gd name="connsiteY7" fmla="*/ 440824 h 727880"/>
              <a:gd name="connsiteX8" fmla="*/ 0 w 2314353"/>
              <a:gd name="connsiteY8" fmla="*/ 153769 h 727880"/>
              <a:gd name="connsiteX9" fmla="*/ 2314353 w 2314353"/>
              <a:gd name="connsiteY9" fmla="*/ 153769 h 727880"/>
              <a:gd name="connsiteX10" fmla="*/ 2314353 w 2314353"/>
              <a:gd name="connsiteY10" fmla="*/ 225769 h 727880"/>
              <a:gd name="connsiteX11" fmla="*/ 0 w 2314353"/>
              <a:gd name="connsiteY11" fmla="*/ 225769 h 727880"/>
              <a:gd name="connsiteX12" fmla="*/ 0 w 2314353"/>
              <a:gd name="connsiteY12" fmla="*/ 0 h 727880"/>
              <a:gd name="connsiteX13" fmla="*/ 2314353 w 2314353"/>
              <a:gd name="connsiteY13" fmla="*/ 0 h 727880"/>
              <a:gd name="connsiteX14" fmla="*/ 2314353 w 2314353"/>
              <a:gd name="connsiteY14" fmla="*/ 46714 h 727880"/>
              <a:gd name="connsiteX15" fmla="*/ 0 w 2314353"/>
              <a:gd name="connsiteY15" fmla="*/ 46714 h 727880"/>
            </a:gdLst>
            <a:ahLst/>
            <a:cxnLst/>
            <a:rect l="l" t="t" r="r" b="b"/>
            <a:pathLst>
              <a:path w="2314353" h="727880">
                <a:moveTo>
                  <a:pt x="0" y="547880"/>
                </a:moveTo>
                <a:lnTo>
                  <a:pt x="2314353" y="547880"/>
                </a:lnTo>
                <a:lnTo>
                  <a:pt x="2314353" y="727880"/>
                </a:lnTo>
                <a:lnTo>
                  <a:pt x="0" y="727880"/>
                </a:lnTo>
                <a:close/>
                <a:moveTo>
                  <a:pt x="0" y="332824"/>
                </a:moveTo>
                <a:lnTo>
                  <a:pt x="2314353" y="332824"/>
                </a:lnTo>
                <a:lnTo>
                  <a:pt x="2314353" y="440824"/>
                </a:lnTo>
                <a:lnTo>
                  <a:pt x="0" y="440824"/>
                </a:lnTo>
                <a:close/>
                <a:moveTo>
                  <a:pt x="0" y="153769"/>
                </a:moveTo>
                <a:lnTo>
                  <a:pt x="2314353" y="153769"/>
                </a:lnTo>
                <a:lnTo>
                  <a:pt x="2314353" y="225769"/>
                </a:lnTo>
                <a:lnTo>
                  <a:pt x="0" y="225769"/>
                </a:lnTo>
                <a:close/>
                <a:moveTo>
                  <a:pt x="0" y="0"/>
                </a:moveTo>
                <a:lnTo>
                  <a:pt x="2314353" y="0"/>
                </a:lnTo>
                <a:lnTo>
                  <a:pt x="2314353" y="46714"/>
                </a:lnTo>
                <a:lnTo>
                  <a:pt x="0" y="46714"/>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0800000">
            <a:off x="10224118" y="-482489"/>
            <a:ext cx="2589563" cy="112945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0800000">
            <a:off x="10634166" y="-209575"/>
            <a:ext cx="1769466" cy="58362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10800000">
            <a:off x="10793086" y="-118119"/>
            <a:ext cx="1451630" cy="40071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0800000">
            <a:off x="10349719" y="-394697"/>
            <a:ext cx="2338359" cy="953867"/>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0800000">
            <a:off x="10958009" y="-17575"/>
            <a:ext cx="1121782" cy="199624"/>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10800000">
            <a:off x="10458463" y="-305777"/>
            <a:ext cx="2093539" cy="776026"/>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flipH="1" flipV="1">
            <a:off x="1168400" y="2220990"/>
            <a:ext cx="8679830" cy="3029595"/>
          </a:xfrm>
          <a:prstGeom prst="round1Rect">
            <a:avLst>
              <a:gd name="adj" fmla="val 3395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9238125" y="1433826"/>
            <a:ext cx="1228797" cy="204907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rot="2575480" flipH="1">
            <a:off x="2135205" y="737253"/>
            <a:ext cx="887921" cy="168952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8998755" y="2736866"/>
            <a:ext cx="555794" cy="92681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1005943" y="2359592"/>
            <a:ext cx="1968244" cy="2771208"/>
          </a:xfrm>
          <a:prstGeom prst="rect">
            <a:avLst/>
          </a:prstGeom>
          <a:noFill/>
          <a:ln>
            <a:noFill/>
          </a:ln>
        </p:spPr>
        <p:txBody>
          <a:bodyPr vert="horz" wrap="square" lIns="0" tIns="0" rIns="0" bIns="0" rtlCol="0" anchor="ctr"/>
          <a:lstStyle/>
          <a:p>
            <a:pPr algn="r">
              <a:lnSpc>
                <a:spcPct val="110000"/>
              </a:lnSpc>
            </a:pPr>
            <a:r>
              <a:rPr kumimoji="1" lang="en-US" altLang="zh-CN" sz="8000">
                <a:ln w="12700">
                  <a:noFill/>
                </a:ln>
                <a:solidFill>
                  <a:srgbClr val="000000">
                    <a:alpha val="100000"/>
                  </a:srgbClr>
                </a:solidFill>
                <a:latin typeface="OPPOSans R"/>
                <a:ea typeface="OPPOSans R"/>
                <a:cs typeface="OPPOSans R"/>
              </a:rPr>
              <a:t>04</a:t>
            </a:r>
            <a:endParaRPr kumimoji="1" lang="zh-CN" altLang="en-US"/>
          </a:p>
        </p:txBody>
      </p:sp>
      <p:sp>
        <p:nvSpPr>
          <p:cNvPr id="30" name="标题 1"/>
          <p:cNvSpPr txBox="1"/>
          <p:nvPr/>
        </p:nvSpPr>
        <p:spPr>
          <a:xfrm>
            <a:off x="3101975" y="3954635"/>
            <a:ext cx="170055" cy="170055"/>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a:off x="3681347" y="2671000"/>
            <a:ext cx="5114208" cy="2148392"/>
          </a:xfrm>
          <a:prstGeom prst="rect">
            <a:avLst/>
          </a:prstGeom>
          <a:noFill/>
          <a:ln>
            <a:noFill/>
          </a:ln>
        </p:spPr>
        <p:txBody>
          <a:bodyPr vert="horz" wrap="square" lIns="0" tIns="0" rIns="0" bIns="0" rtlCol="0" anchor="ctr"/>
          <a:lstStyle/>
          <a:p>
            <a:pPr algn="l">
              <a:lnSpc>
                <a:spcPct val="130000"/>
              </a:lnSpc>
            </a:pPr>
            <a:r>
              <a:rPr kumimoji="1" lang="en-US" altLang="zh-CN" sz="3287">
                <a:ln w="12700">
                  <a:noFill/>
                </a:ln>
                <a:solidFill>
                  <a:srgbClr val="000000">
                    <a:alpha val="100000"/>
                  </a:srgbClr>
                </a:solidFill>
                <a:latin typeface="HelloFont WenYiHei"/>
                <a:ea typeface="HelloFont WenYiHei"/>
                <a:cs typeface="HelloFont WenYiHei"/>
              </a:rPr>
              <a:t>User Authentication Component: Secure Login, Signup, and Logout System</a:t>
            </a:r>
            <a:endParaRPr kumimoji="1"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482599" y="1772006"/>
            <a:ext cx="3483277" cy="4171025"/>
          </a:xfrm>
          <a:prstGeom prst="rect">
            <a:avLst/>
          </a:prstGeom>
          <a:solidFill>
            <a:schemeClr val="bg1"/>
          </a:solidFill>
          <a:ln w="12700" cap="sq">
            <a:solidFill>
              <a:schemeClr val="accent1">
                <a:alpha val="10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609519" y="1874006"/>
            <a:ext cx="3229436" cy="440170"/>
          </a:xfrm>
          <a:prstGeom prst="rect">
            <a:avLst/>
          </a:prstGeom>
          <a:noFill/>
          <a:ln>
            <a:noFill/>
          </a:ln>
        </p:spPr>
        <p:txBody>
          <a:bodyPr vert="horz" wrap="square" lIns="91440" tIns="45720" rIns="91440" bIns="45720" rtlCol="0" anchor="t"/>
          <a:lstStyle/>
          <a:p>
            <a:pPr algn="ctr">
              <a:lnSpc>
                <a:spcPct val="130000"/>
              </a:lnSpc>
            </a:pPr>
            <a:r>
              <a:rPr kumimoji="1" lang="en-US" altLang="zh-CN" sz="1084">
                <a:ln w="12700">
                  <a:noFill/>
                </a:ln>
                <a:solidFill>
                  <a:srgbClr val="304981">
                    <a:alpha val="100000"/>
                  </a:srgbClr>
                </a:solidFill>
                <a:latin typeface="Source Han Sans CN Bold"/>
                <a:ea typeface="Source Han Sans CN Bold"/>
                <a:cs typeface="Source Han Sans CN Bold"/>
              </a:rPr>
              <a:t>Secure Form Submission and User Record Retrieval</a:t>
            </a:r>
            <a:endParaRPr kumimoji="1" lang="zh-CN" altLang="en-US"/>
          </a:p>
        </p:txBody>
      </p:sp>
      <p:sp>
        <p:nvSpPr>
          <p:cNvPr id="5" name="标题 1"/>
          <p:cNvSpPr txBox="1"/>
          <p:nvPr/>
        </p:nvSpPr>
        <p:spPr>
          <a:xfrm>
            <a:off x="945793" y="2339376"/>
            <a:ext cx="2556888" cy="25200"/>
          </a:xfrm>
          <a:prstGeom prst="rect">
            <a:avLst/>
          </a:prstGeom>
          <a:gradFill>
            <a:gsLst>
              <a:gs pos="0">
                <a:schemeClr val="accent1">
                  <a:alpha val="0"/>
                </a:schemeClr>
              </a:gs>
              <a:gs pos="50000">
                <a:schemeClr val="accent1"/>
              </a:gs>
              <a:gs pos="100000">
                <a:schemeClr val="accent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609519" y="2358997"/>
            <a:ext cx="3229436" cy="3483234"/>
          </a:xfrm>
          <a:prstGeom prst="rect">
            <a:avLst/>
          </a:prstGeom>
          <a:noFill/>
          <a:ln>
            <a:noFill/>
          </a:ln>
        </p:spPr>
        <p:txBody>
          <a:bodyPr vert="horz" wrap="square" lIns="91440" tIns="45720" rIns="91440" bIns="45720" rtlCol="0" anchor="t"/>
          <a:lstStyle/>
          <a:p>
            <a:pPr algn="ctr">
              <a:lnSpc>
                <a:spcPct val="150000"/>
              </a:lnSpc>
            </a:pPr>
            <a:r>
              <a:rPr kumimoji="1" lang="en-US" altLang="zh-CN" sz="1400">
                <a:ln w="12700">
                  <a:noFill/>
                </a:ln>
                <a:solidFill>
                  <a:srgbClr val="000000">
                    <a:alpha val="100000"/>
                  </a:srgbClr>
                </a:solidFill>
                <a:latin typeface="Source Han Sans"/>
                <a:ea typeface="Source Han Sans"/>
                <a:cs typeface="Source Han Sans"/>
              </a:rPr>
              <a:t>The user login process involves secure form submission using the POST method. The server- side script retrieves the user's record from the database based on the provided username or email. This ensures that only registered users can access their accounts and prevents unauthorized access.</a:t>
            </a:r>
            <a:endParaRPr kumimoji="1" lang="zh-CN" altLang="en-US"/>
          </a:p>
        </p:txBody>
      </p:sp>
      <p:sp>
        <p:nvSpPr>
          <p:cNvPr id="7" name="标题 1"/>
          <p:cNvSpPr txBox="1"/>
          <p:nvPr/>
        </p:nvSpPr>
        <p:spPr>
          <a:xfrm>
            <a:off x="8213423" y="1772006"/>
            <a:ext cx="3483277" cy="4171025"/>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8340343" y="1874006"/>
            <a:ext cx="3229436" cy="440170"/>
          </a:xfrm>
          <a:prstGeom prst="rect">
            <a:avLst/>
          </a:prstGeom>
          <a:noFill/>
          <a:ln>
            <a:noFill/>
          </a:ln>
        </p:spPr>
        <p:txBody>
          <a:bodyPr vert="horz" wrap="square" lIns="91440" tIns="45720" rIns="91440" bIns="45720" rtlCol="0" anchor="t"/>
          <a:lstStyle/>
          <a:p>
            <a:pPr algn="ctr">
              <a:lnSpc>
                <a:spcPct val="130000"/>
              </a:lnSpc>
            </a:pPr>
            <a:r>
              <a:rPr kumimoji="1" lang="en-US" altLang="zh-CN" sz="1084">
                <a:ln w="12700">
                  <a:noFill/>
                </a:ln>
                <a:solidFill>
                  <a:srgbClr val="304981">
                    <a:alpha val="100000"/>
                  </a:srgbClr>
                </a:solidFill>
                <a:latin typeface="Source Han Sans CN Bold"/>
                <a:ea typeface="Source Han Sans CN Bold"/>
                <a:cs typeface="Source Han Sans CN Bold"/>
              </a:rPr>
              <a:t>Preventing SQL Injection with Prepared Statements</a:t>
            </a:r>
            <a:endParaRPr kumimoji="1" lang="zh-CN" altLang="en-US"/>
          </a:p>
        </p:txBody>
      </p:sp>
      <p:sp>
        <p:nvSpPr>
          <p:cNvPr id="9" name="标题 1"/>
          <p:cNvSpPr txBox="1"/>
          <p:nvPr/>
        </p:nvSpPr>
        <p:spPr>
          <a:xfrm>
            <a:off x="8676617" y="2339376"/>
            <a:ext cx="2556888" cy="25200"/>
          </a:xfrm>
          <a:prstGeom prst="rect">
            <a:avLst/>
          </a:prstGeom>
          <a:gradFill>
            <a:gsLst>
              <a:gs pos="0">
                <a:schemeClr val="accent1">
                  <a:alpha val="0"/>
                </a:schemeClr>
              </a:gs>
              <a:gs pos="50000">
                <a:schemeClr val="accent1"/>
              </a:gs>
              <a:gs pos="100000">
                <a:schemeClr val="accent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8340343" y="2358997"/>
            <a:ext cx="3229436" cy="3483234"/>
          </a:xfrm>
          <a:prstGeom prst="rect">
            <a:avLst/>
          </a:prstGeom>
          <a:noFill/>
          <a:ln>
            <a:noFill/>
          </a:ln>
        </p:spPr>
        <p:txBody>
          <a:bodyPr vert="horz" wrap="square" lIns="91440" tIns="45720" rIns="91440" bIns="45720" rtlCol="0" anchor="t"/>
          <a:lstStyle/>
          <a:p>
            <a:pPr algn="ctr">
              <a:lnSpc>
                <a:spcPct val="150000"/>
              </a:lnSpc>
            </a:pPr>
            <a:r>
              <a:rPr kumimoji="1" lang="en-US" altLang="zh-CN" sz="1367">
                <a:ln w="12700">
                  <a:noFill/>
                </a:ln>
                <a:solidFill>
                  <a:srgbClr val="000000">
                    <a:alpha val="100000"/>
                  </a:srgbClr>
                </a:solidFill>
                <a:latin typeface="Source Han Sans"/>
                <a:ea typeface="Source Han Sans"/>
                <a:cs typeface="Source Han Sans"/>
              </a:rPr>
              <a:t>To prevent SQL injection vulnerabilities, all database interactions in the project utilize prepared statements. Prepared statements separate the SQL query structure from the user- provided data, ensuring that any malicious input is treated purely as data and cannot be executed as code within the SQL query. This significantly enhances the security of the application and protects against potential attacks.</a:t>
            </a:r>
            <a:endParaRPr kumimoji="1" lang="zh-CN" altLang="en-US"/>
          </a:p>
        </p:txBody>
      </p:sp>
      <p:sp>
        <p:nvSpPr>
          <p:cNvPr id="11" name="标题 1"/>
          <p:cNvSpPr txBox="1"/>
          <p:nvPr/>
        </p:nvSpPr>
        <p:spPr>
          <a:xfrm>
            <a:off x="4349174" y="1772006"/>
            <a:ext cx="3483277" cy="4171025"/>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4476094" y="1874006"/>
            <a:ext cx="3229436" cy="440170"/>
          </a:xfrm>
          <a:prstGeom prst="rect">
            <a:avLst/>
          </a:prstGeom>
          <a:noFill/>
          <a:ln>
            <a:noFill/>
          </a:ln>
        </p:spPr>
        <p:txBody>
          <a:bodyPr vert="horz" wrap="square" lIns="91440" tIns="45720" rIns="91440" bIns="45720" rtlCol="0" anchor="t"/>
          <a:lstStyle/>
          <a:p>
            <a:pPr algn="ctr">
              <a:lnSpc>
                <a:spcPct val="130000"/>
              </a:lnSpc>
            </a:pPr>
            <a:r>
              <a:rPr kumimoji="1" lang="en-US" altLang="zh-CN" sz="980">
                <a:ln w="12700">
                  <a:noFill/>
                </a:ln>
                <a:solidFill>
                  <a:srgbClr val="304981">
                    <a:alpha val="100000"/>
                  </a:srgbClr>
                </a:solidFill>
                <a:latin typeface="Source Han Sans CN Bold"/>
                <a:ea typeface="Source Han Sans CN Bold"/>
                <a:cs typeface="Source Han Sans CN Bold"/>
              </a:rPr>
              <a:t>Secure Password Verification with </a:t>
            </a:r>
            <a:endParaRPr kumimoji="1" lang="zh-CN" altLang="en-US"/>
          </a:p>
        </p:txBody>
      </p:sp>
      <p:sp>
        <p:nvSpPr>
          <p:cNvPr id="13" name="标题 1"/>
          <p:cNvSpPr txBox="1"/>
          <p:nvPr/>
        </p:nvSpPr>
        <p:spPr>
          <a:xfrm>
            <a:off x="4812368" y="2339376"/>
            <a:ext cx="2556888" cy="25200"/>
          </a:xfrm>
          <a:prstGeom prst="rect">
            <a:avLst/>
          </a:prstGeom>
          <a:gradFill>
            <a:gsLst>
              <a:gs pos="0">
                <a:schemeClr val="accent1">
                  <a:alpha val="0"/>
                </a:schemeClr>
              </a:gs>
              <a:gs pos="50000">
                <a:schemeClr val="accent1"/>
              </a:gs>
              <a:gs pos="100000">
                <a:schemeClr val="accent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4476094" y="2358997"/>
            <a:ext cx="3229436" cy="3483234"/>
          </a:xfrm>
          <a:prstGeom prst="rect">
            <a:avLst/>
          </a:prstGeom>
          <a:noFill/>
          <a:ln>
            <a:noFill/>
          </a:ln>
        </p:spPr>
        <p:txBody>
          <a:bodyPr vert="horz" wrap="square" lIns="91440" tIns="45720" rIns="91440" bIns="45720" rtlCol="0" anchor="t"/>
          <a:lstStyle/>
          <a:p>
            <a:pPr algn="ctr">
              <a:lnSpc>
                <a:spcPct val="150000"/>
              </a:lnSpc>
            </a:pPr>
            <a:r>
              <a:rPr kumimoji="1" lang="en-US" altLang="zh-CN" sz="1297">
                <a:ln w="12700">
                  <a:noFill/>
                </a:ln>
                <a:solidFill>
                  <a:srgbClr val="000000">
                    <a:alpha val="100000"/>
                  </a:srgbClr>
                </a:solidFill>
                <a:latin typeface="Source Han Sans"/>
                <a:ea typeface="Source Han Sans"/>
                <a:cs typeface="Source Han Sans"/>
              </a:rPr>
              <a:t>The server- side script securely verifies the entered password against the stored hash using the password_verify() function. This function takes the user- entered password and the stored hash from the database, hashes the plain- text password using the same algorithm and parameters as the stored hash, and securely compares the two results. If they match, authentication is successful, allowing the user to access their account.</a:t>
            </a:r>
            <a:endParaRPr kumimoji="1" lang="zh-CN" altLang="en-US"/>
          </a:p>
        </p:txBody>
      </p:sp>
      <p:sp>
        <p:nvSpPr>
          <p:cNvPr id="15" name="标题 1"/>
          <p:cNvSpPr txBox="1"/>
          <p:nvPr/>
        </p:nvSpPr>
        <p:spPr>
          <a:xfrm>
            <a:off x="4040878" y="3734206"/>
            <a:ext cx="236442" cy="254742"/>
          </a:xfrm>
          <a:prstGeom prst="chevron">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7904716" y="3734206"/>
            <a:ext cx="236442" cy="254742"/>
          </a:xfrm>
          <a:prstGeom prst="chevron">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Login Form and Password Verification</a:t>
            </a:r>
            <a:endParaRPr kumimoji="1" lang="zh-CN" altLang="en-US"/>
          </a:p>
        </p:txBody>
      </p:sp>
      <p:sp>
        <p:nvSpPr>
          <p:cNvPr id="18"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2" name="圖片 21" descr="一張含有 文字, 螢幕擷取畫面, 設計 的圖片&#10;&#10;AI 產生的內容可能不正確。">
            <a:extLst>
              <a:ext uri="{FF2B5EF4-FFF2-40B4-BE49-F238E27FC236}">
                <a16:creationId xmlns:a16="http://schemas.microsoft.com/office/drawing/2014/main" id="{3B073D91-3DCA-7457-5ED0-9CC128DFA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823" y="58588"/>
            <a:ext cx="2963877" cy="16548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5400000">
            <a:off x="5873651" y="325473"/>
            <a:ext cx="432000" cy="3217335"/>
          </a:xfrm>
          <a:prstGeom prst="round2SameRect">
            <a:avLst>
              <a:gd name="adj1" fmla="val 50000"/>
              <a:gd name="adj2" fmla="val 0"/>
            </a:avLst>
          </a:prstGeom>
          <a:gradFill>
            <a:gsLst>
              <a:gs pos="10000">
                <a:schemeClr val="accent1">
                  <a:alpha val="100000"/>
                </a:schemeClr>
              </a:gs>
              <a:gs pos="100000">
                <a:schemeClr val="accent1">
                  <a:lumMod val="60000"/>
                  <a:lumOff val="40000"/>
                  <a:alpha val="100000"/>
                </a:schemeClr>
              </a:gs>
            </a:gsLst>
            <a:lin ang="16200000" scaled="0"/>
          </a:gradFill>
          <a:ln cap="sq">
            <a:noFill/>
            <a:prstDash val="solid"/>
            <a:miter/>
          </a:ln>
        </p:spPr>
        <p:txBody>
          <a:bodyPr vert="horz" wrap="square" lIns="0" tIns="0" rIns="0" bIns="0" rtlCol="0" anchor="ctr"/>
          <a:lstStyle/>
          <a:p>
            <a:pPr algn="ctr">
              <a:lnSpc>
                <a:spcPct val="110000"/>
              </a:lnSpc>
            </a:pPr>
            <a:endParaRPr kumimoji="1" lang="zh-CN" altLang="en-US"/>
          </a:p>
        </p:txBody>
      </p:sp>
      <p:sp>
        <p:nvSpPr>
          <p:cNvPr id="4" name="标题 1"/>
          <p:cNvSpPr txBox="1"/>
          <p:nvPr/>
        </p:nvSpPr>
        <p:spPr>
          <a:xfrm rot="5400000">
            <a:off x="9694233" y="325473"/>
            <a:ext cx="432000" cy="3217335"/>
          </a:xfrm>
          <a:prstGeom prst="round2SameRect">
            <a:avLst>
              <a:gd name="adj1" fmla="val 50000"/>
              <a:gd name="adj2" fmla="val 0"/>
            </a:avLst>
          </a:prstGeom>
          <a:gradFill>
            <a:gsLst>
              <a:gs pos="10000">
                <a:schemeClr val="accent1">
                  <a:alpha val="100000"/>
                </a:schemeClr>
              </a:gs>
              <a:gs pos="100000">
                <a:schemeClr val="accent1">
                  <a:lumMod val="60000"/>
                  <a:lumOff val="40000"/>
                  <a:alpha val="100000"/>
                </a:schemeClr>
              </a:gs>
            </a:gsLst>
            <a:lin ang="16200000" scaled="0"/>
          </a:gradFill>
          <a:ln cap="sq">
            <a:noFill/>
            <a:prstDash val="solid"/>
            <a:miter/>
          </a:ln>
        </p:spPr>
        <p:txBody>
          <a:bodyPr vert="horz" wrap="square" lIns="0" tIns="0" rIns="0" bIns="0" rtlCol="0" anchor="ctr"/>
          <a:lstStyle/>
          <a:p>
            <a:pPr algn="ctr">
              <a:lnSpc>
                <a:spcPct val="110000"/>
              </a:lnSpc>
            </a:pPr>
            <a:endParaRPr kumimoji="1" lang="zh-CN" altLang="en-US"/>
          </a:p>
        </p:txBody>
      </p:sp>
      <p:sp>
        <p:nvSpPr>
          <p:cNvPr id="5" name="标题 1"/>
          <p:cNvSpPr txBox="1"/>
          <p:nvPr/>
        </p:nvSpPr>
        <p:spPr>
          <a:xfrm>
            <a:off x="660398" y="2987280"/>
            <a:ext cx="3217335" cy="2192105"/>
          </a:xfrm>
          <a:prstGeom prst="rect">
            <a:avLst/>
          </a:prstGeom>
          <a:noFill/>
          <a:ln>
            <a:noFill/>
          </a:ln>
        </p:spPr>
        <p:txBody>
          <a:bodyPr vert="horz" wrap="square" lIns="0" tIns="0" rIns="0" bIns="0" rtlCol="0" anchor="t"/>
          <a:lstStyle/>
          <a:p>
            <a:pPr algn="l">
              <a:lnSpc>
                <a:spcPct val="150000"/>
              </a:lnSpc>
            </a:pPr>
            <a:r>
              <a:rPr kumimoji="1" lang="en-US" altLang="zh-CN" sz="1077">
                <a:ln w="12700">
                  <a:noFill/>
                </a:ln>
                <a:solidFill>
                  <a:srgbClr val="262626">
                    <a:alpha val="100000"/>
                  </a:srgbClr>
                </a:solidFill>
                <a:latin typeface="Source Han Sans"/>
                <a:ea typeface="Source Han Sans"/>
                <a:cs typeface="Source Han Sans"/>
              </a:rPr>
              <a:t>Once a user successfully logs in, their authenticated state needs to be maintained as they navigate through the website. This is achieved using PHP's built- in session management. A unique session is created for the user, and a session ID is typically stored as a cookie in the user's browser. On the server, information about the logged- in user, such as their user ID, is stored in the $_SESSION superglobal array, associated with that session ID.</a:t>
            </a:r>
            <a:endParaRPr kumimoji="1" lang="zh-CN" altLang="en-US"/>
          </a:p>
        </p:txBody>
      </p:sp>
      <p:sp>
        <p:nvSpPr>
          <p:cNvPr id="6" name="标题 1"/>
          <p:cNvSpPr txBox="1"/>
          <p:nvPr/>
        </p:nvSpPr>
        <p:spPr>
          <a:xfrm rot="5400000">
            <a:off x="2053066" y="325473"/>
            <a:ext cx="432000" cy="3217335"/>
          </a:xfrm>
          <a:prstGeom prst="round2SameRect">
            <a:avLst>
              <a:gd name="adj1" fmla="val 50000"/>
              <a:gd name="adj2" fmla="val 0"/>
            </a:avLst>
          </a:prstGeom>
          <a:gradFill>
            <a:gsLst>
              <a:gs pos="10000">
                <a:schemeClr val="accent1">
                  <a:alpha val="100000"/>
                </a:schemeClr>
              </a:gs>
              <a:gs pos="100000">
                <a:schemeClr val="accent1">
                  <a:lumMod val="60000"/>
                  <a:lumOff val="40000"/>
                  <a:alpha val="100000"/>
                </a:schemeClr>
              </a:gs>
            </a:gsLst>
            <a:lin ang="16200000" scaled="0"/>
          </a:gradFill>
          <a:ln cap="sq">
            <a:noFill/>
            <a:prstDash val="solid"/>
            <a:miter/>
          </a:ln>
        </p:spPr>
        <p:txBody>
          <a:bodyPr vert="horz" wrap="square" lIns="0" tIns="0" rIns="0" bIns="0" rtlCol="0" anchor="ctr"/>
          <a:lstStyle/>
          <a:p>
            <a:pPr algn="ctr">
              <a:lnSpc>
                <a:spcPct val="110000"/>
              </a:lnSpc>
            </a:pPr>
            <a:endParaRPr kumimoji="1" lang="zh-CN" altLang="en-US"/>
          </a:p>
        </p:txBody>
      </p:sp>
      <p:sp>
        <p:nvSpPr>
          <p:cNvPr id="7" name="标题 1"/>
          <p:cNvSpPr txBox="1"/>
          <p:nvPr/>
        </p:nvSpPr>
        <p:spPr>
          <a:xfrm>
            <a:off x="768400" y="1790142"/>
            <a:ext cx="1944000" cy="288000"/>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FFFFFF">
                    <a:alpha val="100000"/>
                  </a:srgbClr>
                </a:solidFill>
                <a:latin typeface="OPPOSans L"/>
                <a:ea typeface="OPPOSans L"/>
                <a:cs typeface="OPPOSans L"/>
              </a:rPr>
              <a:t>Part 01</a:t>
            </a:r>
            <a:endParaRPr kumimoji="1" lang="zh-CN" altLang="en-US"/>
          </a:p>
        </p:txBody>
      </p:sp>
      <p:sp>
        <p:nvSpPr>
          <p:cNvPr id="8" name="标题 1"/>
          <p:cNvSpPr txBox="1"/>
          <p:nvPr/>
        </p:nvSpPr>
        <p:spPr>
          <a:xfrm>
            <a:off x="4480982" y="2987280"/>
            <a:ext cx="3217335" cy="2192105"/>
          </a:xfrm>
          <a:prstGeom prst="rect">
            <a:avLst/>
          </a:prstGeom>
          <a:noFill/>
          <a:ln>
            <a:noFill/>
          </a:ln>
        </p:spPr>
        <p:txBody>
          <a:bodyPr vert="horz" wrap="square" lIns="0" tIns="0" rIns="0" bIns="0" rtlCol="0" anchor="t"/>
          <a:lstStyle/>
          <a:p>
            <a:pPr algn="l">
              <a:lnSpc>
                <a:spcPct val="150000"/>
              </a:lnSpc>
            </a:pPr>
            <a:r>
              <a:rPr kumimoji="1" lang="en-US" altLang="zh-CN" sz="1151">
                <a:ln w="12700">
                  <a:noFill/>
                </a:ln>
                <a:solidFill>
                  <a:srgbClr val="262626">
                    <a:alpha val="100000"/>
                  </a:srgbClr>
                </a:solidFill>
                <a:latin typeface="Source Han Sans"/>
                <a:ea typeface="Source Han Sans"/>
                <a:cs typeface="Source Han Sans"/>
              </a:rPr>
              <a:t>To mitigate session fixation attacks, where an attacker might try to hijack a predetermined session ID, the system implements session ID regeneration upon successful login using session_regenerate_id(true). This assigns the user a new session ID and deletes the old one, making it harder for an attacker to exploit a known ID and enhancing the overall security of the application.</a:t>
            </a:r>
            <a:endParaRPr kumimoji="1" lang="zh-CN" altLang="en-US"/>
          </a:p>
        </p:txBody>
      </p:sp>
      <p:sp>
        <p:nvSpPr>
          <p:cNvPr id="9" name="标题 1"/>
          <p:cNvSpPr txBox="1"/>
          <p:nvPr/>
        </p:nvSpPr>
        <p:spPr>
          <a:xfrm>
            <a:off x="4588985" y="1790142"/>
            <a:ext cx="1944000" cy="288000"/>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FFFFFF">
                    <a:alpha val="100000"/>
                  </a:srgbClr>
                </a:solidFill>
                <a:latin typeface="OPPOSans L"/>
                <a:ea typeface="OPPOSans L"/>
                <a:cs typeface="OPPOSans L"/>
              </a:rPr>
              <a:t>Part 02</a:t>
            </a:r>
            <a:endParaRPr kumimoji="1" lang="zh-CN" altLang="en-US"/>
          </a:p>
        </p:txBody>
      </p:sp>
      <p:sp>
        <p:nvSpPr>
          <p:cNvPr id="10" name="标题 1"/>
          <p:cNvSpPr txBox="1"/>
          <p:nvPr/>
        </p:nvSpPr>
        <p:spPr>
          <a:xfrm>
            <a:off x="8301565" y="2987280"/>
            <a:ext cx="3217335" cy="2192105"/>
          </a:xfrm>
          <a:prstGeom prst="rect">
            <a:avLst/>
          </a:prstGeom>
          <a:noFill/>
          <a:ln>
            <a:noFill/>
          </a:ln>
        </p:spPr>
        <p:txBody>
          <a:bodyPr vert="horz" wrap="square" lIns="0" tIns="0" rIns="0" bIns="0" rtlCol="0" anchor="t"/>
          <a:lstStyle/>
          <a:p>
            <a:pPr algn="l">
              <a:lnSpc>
                <a:spcPct val="150000"/>
              </a:lnSpc>
            </a:pPr>
            <a:r>
              <a:rPr kumimoji="1" lang="en-US" altLang="zh-CN" sz="1151">
                <a:ln w="12700">
                  <a:noFill/>
                </a:ln>
                <a:solidFill>
                  <a:srgbClr val="262626">
                    <a:alpha val="100000"/>
                  </a:srgbClr>
                </a:solidFill>
                <a:latin typeface="Source Han Sans"/>
                <a:ea typeface="Source Han Sans"/>
                <a:cs typeface="Source Han Sans"/>
              </a:rPr>
              <a:t>The logout functionality provides a secure way for users to end their session. Clicking the "Logout" button triggers a script that unsets all session variables using session_unset() and then destroys the session data on the server using session_destroy(). This effectively logs the user out and requires re- authentication to access protected areas, ensuring the security of the application.</a:t>
            </a:r>
            <a:endParaRPr kumimoji="1" lang="zh-CN" altLang="en-US"/>
          </a:p>
        </p:txBody>
      </p:sp>
      <p:sp>
        <p:nvSpPr>
          <p:cNvPr id="11" name="标题 1"/>
          <p:cNvSpPr txBox="1"/>
          <p:nvPr/>
        </p:nvSpPr>
        <p:spPr>
          <a:xfrm>
            <a:off x="8409567" y="1790142"/>
            <a:ext cx="1944000" cy="288000"/>
          </a:xfrm>
          <a:prstGeom prst="rect">
            <a:avLst/>
          </a:prstGeom>
          <a:noFill/>
          <a:ln>
            <a:noFill/>
          </a:ln>
        </p:spPr>
        <p:txBody>
          <a:bodyPr vert="horz" wrap="none" lIns="0" tIns="0" rIns="0" bIns="0" rtlCol="0" anchor="ctr"/>
          <a:lstStyle/>
          <a:p>
            <a:pPr algn="l">
              <a:lnSpc>
                <a:spcPct val="110000"/>
              </a:lnSpc>
            </a:pPr>
            <a:r>
              <a:rPr kumimoji="1" lang="en-US" altLang="zh-CN" sz="1600">
                <a:ln w="12700">
                  <a:noFill/>
                </a:ln>
                <a:solidFill>
                  <a:srgbClr val="FFFFFF">
                    <a:alpha val="100000"/>
                  </a:srgbClr>
                </a:solidFill>
                <a:latin typeface="OPPOSans L"/>
                <a:ea typeface="OPPOSans L"/>
                <a:cs typeface="OPPOSans L"/>
              </a:rPr>
              <a:t>Part 03</a:t>
            </a:r>
            <a:endParaRPr kumimoji="1" lang="zh-CN" altLang="en-US"/>
          </a:p>
        </p:txBody>
      </p:sp>
      <p:cxnSp>
        <p:nvCxnSpPr>
          <p:cNvPr id="12" name="标题 1"/>
          <p:cNvCxnSpPr/>
          <p:nvPr/>
        </p:nvCxnSpPr>
        <p:spPr>
          <a:xfrm>
            <a:off x="686526" y="5473471"/>
            <a:ext cx="7704000" cy="0"/>
          </a:xfrm>
          <a:prstGeom prst="line">
            <a:avLst/>
          </a:prstGeom>
          <a:noFill/>
          <a:ln w="19050" cap="sq">
            <a:solidFill>
              <a:schemeClr val="accent1">
                <a:lumMod val="40000"/>
                <a:lumOff val="60000"/>
              </a:schemeClr>
            </a:solidFill>
            <a:round/>
            <a:headEnd type="none"/>
            <a:tailEnd type="none"/>
          </a:ln>
        </p:spPr>
      </p:cxnSp>
      <p:sp>
        <p:nvSpPr>
          <p:cNvPr id="13" name="标题 1"/>
          <p:cNvSpPr txBox="1"/>
          <p:nvPr/>
        </p:nvSpPr>
        <p:spPr>
          <a:xfrm>
            <a:off x="4507112" y="5419471"/>
            <a:ext cx="108000" cy="108000"/>
          </a:xfrm>
          <a:prstGeom prst="ellipse">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8338058" y="5419471"/>
            <a:ext cx="108000" cy="108000"/>
          </a:xfrm>
          <a:prstGeom prst="ellipse">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632527" y="5419471"/>
            <a:ext cx="108000" cy="108000"/>
          </a:xfrm>
          <a:prstGeom prst="ellipse">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8301565" y="2240928"/>
            <a:ext cx="3217335" cy="720000"/>
          </a:xfrm>
          <a:prstGeom prst="rect">
            <a:avLst/>
          </a:prstGeom>
          <a:noFill/>
          <a:ln>
            <a:noFill/>
          </a:ln>
        </p:spPr>
        <p:txBody>
          <a:bodyPr vert="horz" wrap="square" lIns="0" tIns="0" rIns="0" bIns="0" rtlCol="0" anchor="ctr"/>
          <a:lstStyle/>
          <a:p>
            <a:pPr algn="l">
              <a:lnSpc>
                <a:spcPct val="110000"/>
              </a:lnSpc>
            </a:pPr>
            <a:r>
              <a:rPr kumimoji="1" lang="en-US" altLang="zh-CN" sz="1600">
                <a:ln w="12700">
                  <a:noFill/>
                </a:ln>
                <a:solidFill>
                  <a:srgbClr val="000000">
                    <a:alpha val="100000"/>
                  </a:srgbClr>
                </a:solidFill>
                <a:latin typeface="Source Han Sans CN Bold"/>
                <a:ea typeface="Source Han Sans CN Bold"/>
                <a:cs typeface="Source Han Sans CN Bold"/>
              </a:rPr>
              <a:t>Maintaining Login State with PHP Sessions</a:t>
            </a:r>
            <a:endParaRPr kumimoji="1" lang="zh-CN" altLang="en-US"/>
          </a:p>
        </p:txBody>
      </p:sp>
      <p:sp>
        <p:nvSpPr>
          <p:cNvPr id="17" name="标题 1"/>
          <p:cNvSpPr txBox="1"/>
          <p:nvPr/>
        </p:nvSpPr>
        <p:spPr>
          <a:xfrm>
            <a:off x="4480982" y="2240928"/>
            <a:ext cx="3217335" cy="720000"/>
          </a:xfrm>
          <a:prstGeom prst="rect">
            <a:avLst/>
          </a:prstGeom>
          <a:noFill/>
          <a:ln>
            <a:noFill/>
          </a:ln>
        </p:spPr>
        <p:txBody>
          <a:bodyPr vert="horz" wrap="square" lIns="0" tIns="0" rIns="0" bIns="0" rtlCol="0" anchor="ctr"/>
          <a:lstStyle/>
          <a:p>
            <a:pPr algn="l">
              <a:lnSpc>
                <a:spcPct val="110000"/>
              </a:lnSpc>
            </a:pPr>
            <a:r>
              <a:rPr kumimoji="1" lang="en-US" altLang="zh-CN" sz="1600">
                <a:ln w="12700">
                  <a:noFill/>
                </a:ln>
                <a:solidFill>
                  <a:srgbClr val="000000">
                    <a:alpha val="100000"/>
                  </a:srgbClr>
                </a:solidFill>
                <a:latin typeface="Source Han Sans CN Bold"/>
                <a:ea typeface="Source Han Sans CN Bold"/>
                <a:cs typeface="Source Han Sans CN Bold"/>
              </a:rPr>
              <a:t>Session ID Regeneration for Security</a:t>
            </a:r>
            <a:endParaRPr kumimoji="1" lang="zh-CN" altLang="en-US"/>
          </a:p>
        </p:txBody>
      </p:sp>
      <p:sp>
        <p:nvSpPr>
          <p:cNvPr id="18" name="标题 1"/>
          <p:cNvSpPr txBox="1"/>
          <p:nvPr/>
        </p:nvSpPr>
        <p:spPr>
          <a:xfrm>
            <a:off x="660398" y="2240928"/>
            <a:ext cx="3217335" cy="720000"/>
          </a:xfrm>
          <a:prstGeom prst="rect">
            <a:avLst/>
          </a:prstGeom>
          <a:noFill/>
          <a:ln>
            <a:noFill/>
          </a:ln>
        </p:spPr>
        <p:txBody>
          <a:bodyPr vert="horz" wrap="square" lIns="0" tIns="0" rIns="0" bIns="0" rtlCol="0" anchor="ctr"/>
          <a:lstStyle/>
          <a:p>
            <a:pPr algn="l">
              <a:lnSpc>
                <a:spcPct val="110000"/>
              </a:lnSpc>
            </a:pPr>
            <a:r>
              <a:rPr kumimoji="1" lang="en-US" altLang="zh-CN" sz="1600">
                <a:ln w="12700">
                  <a:noFill/>
                </a:ln>
                <a:solidFill>
                  <a:srgbClr val="000000">
                    <a:alpha val="100000"/>
                  </a:srgbClr>
                </a:solidFill>
                <a:latin typeface="Source Han Sans CN Bold"/>
                <a:ea typeface="Source Han Sans CN Bold"/>
                <a:cs typeface="Source Han Sans CN Bold"/>
              </a:rPr>
              <a:t>Logout Functionality</a:t>
            </a:r>
            <a:endParaRPr kumimoji="1" lang="zh-CN" altLang="en-US"/>
          </a:p>
        </p:txBody>
      </p:sp>
      <p:sp>
        <p:nvSpPr>
          <p:cNvPr id="19"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dirty="0">
                <a:ln w="12700">
                  <a:noFill/>
                </a:ln>
                <a:solidFill>
                  <a:srgbClr val="262626">
                    <a:alpha val="100000"/>
                  </a:srgbClr>
                </a:solidFill>
                <a:latin typeface="Source Han Sans CN Bold"/>
                <a:ea typeface="Source Han Sans CN Bold"/>
                <a:cs typeface="Source Han Sans CN Bold"/>
              </a:rPr>
              <a:t>Session Management and Logout</a:t>
            </a:r>
            <a:endParaRPr kumimoji="1" lang="zh-CN" altLang="en-US" dirty="0"/>
          </a:p>
        </p:txBody>
      </p:sp>
      <p:sp>
        <p:nvSpPr>
          <p:cNvPr id="20"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4" name="圖片 23" descr="一張含有 文字, 螢幕擷取畫面, 設計 的圖片&#10;&#10;AI 產生的內容可能不正確。">
            <a:extLst>
              <a:ext uri="{FF2B5EF4-FFF2-40B4-BE49-F238E27FC236}">
                <a16:creationId xmlns:a16="http://schemas.microsoft.com/office/drawing/2014/main" id="{550373E2-E923-8278-8077-00565B731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858" y="69201"/>
            <a:ext cx="2829381" cy="15797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 y="0"/>
            <a:ext cx="1968244" cy="3663676"/>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656636" y="460985"/>
            <a:ext cx="1228797" cy="152590"/>
          </a:xfrm>
          <a:custGeom>
            <a:avLst/>
            <a:gdLst>
              <a:gd name="connsiteX0" fmla="*/ 353068 w 1228797"/>
              <a:gd name="connsiteY0" fmla="*/ 146933 h 152590"/>
              <a:gd name="connsiteX1" fmla="*/ 353259 w 1228797"/>
              <a:gd name="connsiteY1" fmla="*/ 146971 h 152590"/>
              <a:gd name="connsiteX2" fmla="*/ 352878 w 1228797"/>
              <a:gd name="connsiteY2" fmla="*/ 146971 h 152590"/>
              <a:gd name="connsiteX3" fmla="*/ 463654 w 1228797"/>
              <a:gd name="connsiteY3" fmla="*/ 28766 h 152590"/>
              <a:gd name="connsiteX4" fmla="*/ 457368 w 1228797"/>
              <a:gd name="connsiteY4" fmla="*/ 35052 h 152590"/>
              <a:gd name="connsiteX5" fmla="*/ 457368 w 1228797"/>
              <a:gd name="connsiteY5" fmla="*/ 66866 h 152590"/>
              <a:gd name="connsiteX6" fmla="*/ 463464 w 1228797"/>
              <a:gd name="connsiteY6" fmla="*/ 73152 h 152590"/>
              <a:gd name="connsiteX7" fmla="*/ 463654 w 1228797"/>
              <a:gd name="connsiteY7" fmla="*/ 73152 h 152590"/>
              <a:gd name="connsiteX8" fmla="*/ 502611 w 1228797"/>
              <a:gd name="connsiteY8" fmla="*/ 73152 h 152590"/>
              <a:gd name="connsiteX9" fmla="*/ 525281 w 1228797"/>
              <a:gd name="connsiteY9" fmla="*/ 51911 h 152590"/>
              <a:gd name="connsiteX10" fmla="*/ 504450 w 1228797"/>
              <a:gd name="connsiteY10" fmla="*/ 28795 h 152590"/>
              <a:gd name="connsiteX11" fmla="*/ 503183 w 1228797"/>
              <a:gd name="connsiteY11" fmla="*/ 28766 h 152590"/>
              <a:gd name="connsiteX12" fmla="*/ 1154216 w 1228797"/>
              <a:gd name="connsiteY12" fmla="*/ 28194 h 152590"/>
              <a:gd name="connsiteX13" fmla="*/ 1154216 w 1228797"/>
              <a:gd name="connsiteY13" fmla="*/ 28765 h 152590"/>
              <a:gd name="connsiteX14" fmla="*/ 1104877 w 1228797"/>
              <a:gd name="connsiteY14" fmla="*/ 77914 h 152590"/>
              <a:gd name="connsiteX15" fmla="*/ 1154026 w 1228797"/>
              <a:gd name="connsiteY15" fmla="*/ 127254 h 152590"/>
              <a:gd name="connsiteX16" fmla="*/ 1203365 w 1228797"/>
              <a:gd name="connsiteY16" fmla="*/ 78105 h 152590"/>
              <a:gd name="connsiteX17" fmla="*/ 1203365 w 1228797"/>
              <a:gd name="connsiteY17" fmla="*/ 78009 h 152590"/>
              <a:gd name="connsiteX18" fmla="*/ 1154502 w 1228797"/>
              <a:gd name="connsiteY18" fmla="*/ 28195 h 152590"/>
              <a:gd name="connsiteX19" fmla="*/ 1154216 w 1228797"/>
              <a:gd name="connsiteY19" fmla="*/ 28194 h 152590"/>
              <a:gd name="connsiteX20" fmla="*/ 836558 w 1228797"/>
              <a:gd name="connsiteY20" fmla="*/ 25718 h 152590"/>
              <a:gd name="connsiteX21" fmla="*/ 787314 w 1228797"/>
              <a:gd name="connsiteY21" fmla="*/ 74962 h 152590"/>
              <a:gd name="connsiteX22" fmla="*/ 836558 w 1228797"/>
              <a:gd name="connsiteY22" fmla="*/ 124207 h 152590"/>
              <a:gd name="connsiteX23" fmla="*/ 885802 w 1228797"/>
              <a:gd name="connsiteY23" fmla="*/ 74962 h 152590"/>
              <a:gd name="connsiteX24" fmla="*/ 885802 w 1228797"/>
              <a:gd name="connsiteY24" fmla="*/ 74867 h 152590"/>
              <a:gd name="connsiteX25" fmla="*/ 836558 w 1228797"/>
              <a:gd name="connsiteY25" fmla="*/ 25718 h 152590"/>
              <a:gd name="connsiteX26" fmla="*/ 200954 w 1228797"/>
              <a:gd name="connsiteY26" fmla="*/ 25527 h 152590"/>
              <a:gd name="connsiteX27" fmla="*/ 200954 w 1228797"/>
              <a:gd name="connsiteY27" fmla="*/ 25908 h 152590"/>
              <a:gd name="connsiteX28" fmla="*/ 151424 w 1228797"/>
              <a:gd name="connsiteY28" fmla="*/ 75248 h 152590"/>
              <a:gd name="connsiteX29" fmla="*/ 200764 w 1228797"/>
              <a:gd name="connsiteY29" fmla="*/ 124778 h 152590"/>
              <a:gd name="connsiteX30" fmla="*/ 250294 w 1228797"/>
              <a:gd name="connsiteY30" fmla="*/ 75438 h 152590"/>
              <a:gd name="connsiteX31" fmla="*/ 250294 w 1228797"/>
              <a:gd name="connsiteY31" fmla="*/ 75248 h 152590"/>
              <a:gd name="connsiteX32" fmla="*/ 201145 w 1228797"/>
              <a:gd name="connsiteY32" fmla="*/ 25528 h 152590"/>
              <a:gd name="connsiteX33" fmla="*/ 200954 w 1228797"/>
              <a:gd name="connsiteY33" fmla="*/ 25527 h 152590"/>
              <a:gd name="connsiteX34" fmla="*/ 437841 w 1228797"/>
              <a:gd name="connsiteY34" fmla="*/ 3429 h 152590"/>
              <a:gd name="connsiteX35" fmla="*/ 502040 w 1228797"/>
              <a:gd name="connsiteY35" fmla="*/ 3429 h 152590"/>
              <a:gd name="connsiteX36" fmla="*/ 535949 w 1228797"/>
              <a:gd name="connsiteY36" fmla="*/ 16764 h 152590"/>
              <a:gd name="connsiteX37" fmla="*/ 550808 w 1228797"/>
              <a:gd name="connsiteY37" fmla="*/ 49340 h 152590"/>
              <a:gd name="connsiteX38" fmla="*/ 528615 w 1228797"/>
              <a:gd name="connsiteY38" fmla="*/ 91345 h 152590"/>
              <a:gd name="connsiteX39" fmla="*/ 526233 w 1228797"/>
              <a:gd name="connsiteY39" fmla="*/ 99251 h 152590"/>
              <a:gd name="connsiteX40" fmla="*/ 544712 w 1228797"/>
              <a:gd name="connsiteY40" fmla="*/ 138017 h 152590"/>
              <a:gd name="connsiteX41" fmla="*/ 541683 w 1228797"/>
              <a:gd name="connsiteY41" fmla="*/ 146377 h 152590"/>
              <a:gd name="connsiteX42" fmla="*/ 538997 w 1228797"/>
              <a:gd name="connsiteY42" fmla="*/ 146971 h 152590"/>
              <a:gd name="connsiteX43" fmla="*/ 525567 w 1228797"/>
              <a:gd name="connsiteY43" fmla="*/ 146971 h 152590"/>
              <a:gd name="connsiteX44" fmla="*/ 519947 w 1228797"/>
              <a:gd name="connsiteY44" fmla="*/ 143447 h 152590"/>
              <a:gd name="connsiteX45" fmla="*/ 500230 w 1228797"/>
              <a:gd name="connsiteY45" fmla="*/ 102203 h 152590"/>
              <a:gd name="connsiteX46" fmla="*/ 494611 w 1228797"/>
              <a:gd name="connsiteY46" fmla="*/ 98679 h 152590"/>
              <a:gd name="connsiteX47" fmla="*/ 463654 w 1228797"/>
              <a:gd name="connsiteY47" fmla="*/ 98679 h 152590"/>
              <a:gd name="connsiteX48" fmla="*/ 457368 w 1228797"/>
              <a:gd name="connsiteY48" fmla="*/ 104773 h 152590"/>
              <a:gd name="connsiteX49" fmla="*/ 457368 w 1228797"/>
              <a:gd name="connsiteY49" fmla="*/ 104966 h 152590"/>
              <a:gd name="connsiteX50" fmla="*/ 457368 w 1228797"/>
              <a:gd name="connsiteY50" fmla="*/ 140684 h 152590"/>
              <a:gd name="connsiteX51" fmla="*/ 451081 w 1228797"/>
              <a:gd name="connsiteY51" fmla="*/ 146971 h 152590"/>
              <a:gd name="connsiteX52" fmla="*/ 437841 w 1228797"/>
              <a:gd name="connsiteY52" fmla="*/ 146971 h 152590"/>
              <a:gd name="connsiteX53" fmla="*/ 431555 w 1228797"/>
              <a:gd name="connsiteY53" fmla="*/ 140684 h 152590"/>
              <a:gd name="connsiteX54" fmla="*/ 431555 w 1228797"/>
              <a:gd name="connsiteY54" fmla="*/ 9716 h 152590"/>
              <a:gd name="connsiteX55" fmla="*/ 437841 w 1228797"/>
              <a:gd name="connsiteY55" fmla="*/ 3429 h 152590"/>
              <a:gd name="connsiteX56" fmla="*/ 293633 w 1228797"/>
              <a:gd name="connsiteY56" fmla="*/ 3429 h 152590"/>
              <a:gd name="connsiteX57" fmla="*/ 306777 w 1228797"/>
              <a:gd name="connsiteY57" fmla="*/ 3429 h 152590"/>
              <a:gd name="connsiteX58" fmla="*/ 312683 w 1228797"/>
              <a:gd name="connsiteY58" fmla="*/ 9715 h 152590"/>
              <a:gd name="connsiteX59" fmla="*/ 312683 w 1228797"/>
              <a:gd name="connsiteY59" fmla="*/ 80677 h 152590"/>
              <a:gd name="connsiteX60" fmla="*/ 350592 w 1228797"/>
              <a:gd name="connsiteY60" fmla="*/ 123032 h 152590"/>
              <a:gd name="connsiteX61" fmla="*/ 392950 w 1228797"/>
              <a:gd name="connsiteY61" fmla="*/ 85118 h 152590"/>
              <a:gd name="connsiteX62" fmla="*/ 392978 w 1228797"/>
              <a:gd name="connsiteY62" fmla="*/ 81248 h 152590"/>
              <a:gd name="connsiteX63" fmla="*/ 392978 w 1228797"/>
              <a:gd name="connsiteY63" fmla="*/ 9715 h 152590"/>
              <a:gd name="connsiteX64" fmla="*/ 399265 w 1228797"/>
              <a:gd name="connsiteY64" fmla="*/ 3429 h 152590"/>
              <a:gd name="connsiteX65" fmla="*/ 412505 w 1228797"/>
              <a:gd name="connsiteY65" fmla="*/ 3429 h 152590"/>
              <a:gd name="connsiteX66" fmla="*/ 418696 w 1228797"/>
              <a:gd name="connsiteY66" fmla="*/ 9715 h 152590"/>
              <a:gd name="connsiteX67" fmla="*/ 418696 w 1228797"/>
              <a:gd name="connsiteY67" fmla="*/ 81153 h 152590"/>
              <a:gd name="connsiteX68" fmla="*/ 378496 w 1228797"/>
              <a:gd name="connsiteY68" fmla="*/ 141799 h 152590"/>
              <a:gd name="connsiteX69" fmla="*/ 353068 w 1228797"/>
              <a:gd name="connsiteY69" fmla="*/ 146933 h 152590"/>
              <a:gd name="connsiteX70" fmla="*/ 327634 w 1228797"/>
              <a:gd name="connsiteY70" fmla="*/ 141836 h 152590"/>
              <a:gd name="connsiteX71" fmla="*/ 287346 w 1228797"/>
              <a:gd name="connsiteY71" fmla="*/ 81248 h 152590"/>
              <a:gd name="connsiteX72" fmla="*/ 287346 w 1228797"/>
              <a:gd name="connsiteY72" fmla="*/ 81153 h 152590"/>
              <a:gd name="connsiteX73" fmla="*/ 287346 w 1228797"/>
              <a:gd name="connsiteY73" fmla="*/ 9715 h 152590"/>
              <a:gd name="connsiteX74" fmla="*/ 293633 w 1228797"/>
              <a:gd name="connsiteY74" fmla="*/ 3429 h 152590"/>
              <a:gd name="connsiteX75" fmla="*/ 6264 w 1228797"/>
              <a:gd name="connsiteY75" fmla="*/ 3333 h 152590"/>
              <a:gd name="connsiteX76" fmla="*/ 18646 w 1228797"/>
              <a:gd name="connsiteY76" fmla="*/ 3333 h 152590"/>
              <a:gd name="connsiteX77" fmla="*/ 23790 w 1228797"/>
              <a:gd name="connsiteY77" fmla="*/ 6000 h 152590"/>
              <a:gd name="connsiteX78" fmla="*/ 61890 w 1228797"/>
              <a:gd name="connsiteY78" fmla="*/ 59817 h 152590"/>
              <a:gd name="connsiteX79" fmla="*/ 67033 w 1228797"/>
              <a:gd name="connsiteY79" fmla="*/ 62388 h 152590"/>
              <a:gd name="connsiteX80" fmla="*/ 72081 w 1228797"/>
              <a:gd name="connsiteY80" fmla="*/ 59817 h 152590"/>
              <a:gd name="connsiteX81" fmla="*/ 110181 w 1228797"/>
              <a:gd name="connsiteY81" fmla="*/ 6000 h 152590"/>
              <a:gd name="connsiteX82" fmla="*/ 115325 w 1228797"/>
              <a:gd name="connsiteY82" fmla="*/ 3333 h 152590"/>
              <a:gd name="connsiteX83" fmla="*/ 127707 w 1228797"/>
              <a:gd name="connsiteY83" fmla="*/ 3333 h 152590"/>
              <a:gd name="connsiteX84" fmla="*/ 134065 w 1228797"/>
              <a:gd name="connsiteY84" fmla="*/ 9548 h 152590"/>
              <a:gd name="connsiteX85" fmla="*/ 132851 w 1228797"/>
              <a:gd name="connsiteY85" fmla="*/ 13335 h 152590"/>
              <a:gd name="connsiteX86" fmla="*/ 81702 w 1228797"/>
              <a:gd name="connsiteY86" fmla="*/ 83724 h 152590"/>
              <a:gd name="connsiteX87" fmla="*/ 79987 w 1228797"/>
              <a:gd name="connsiteY87" fmla="*/ 89154 h 152590"/>
              <a:gd name="connsiteX88" fmla="*/ 79987 w 1228797"/>
              <a:gd name="connsiteY88" fmla="*/ 140684 h 152590"/>
              <a:gd name="connsiteX89" fmla="*/ 73701 w 1228797"/>
              <a:gd name="connsiteY89" fmla="*/ 146970 h 152590"/>
              <a:gd name="connsiteX90" fmla="*/ 60270 w 1228797"/>
              <a:gd name="connsiteY90" fmla="*/ 146970 h 152590"/>
              <a:gd name="connsiteX91" fmla="*/ 53984 w 1228797"/>
              <a:gd name="connsiteY91" fmla="*/ 140684 h 152590"/>
              <a:gd name="connsiteX92" fmla="*/ 53984 w 1228797"/>
              <a:gd name="connsiteY92" fmla="*/ 89154 h 152590"/>
              <a:gd name="connsiteX93" fmla="*/ 52269 w 1228797"/>
              <a:gd name="connsiteY93" fmla="*/ 83724 h 152590"/>
              <a:gd name="connsiteX94" fmla="*/ 1215 w 1228797"/>
              <a:gd name="connsiteY94" fmla="*/ 13335 h 152590"/>
              <a:gd name="connsiteX95" fmla="*/ 2572 w 1228797"/>
              <a:gd name="connsiteY95" fmla="*/ 4549 h 152590"/>
              <a:gd name="connsiteX96" fmla="*/ 6264 w 1228797"/>
              <a:gd name="connsiteY96" fmla="*/ 3333 h 152590"/>
              <a:gd name="connsiteX97" fmla="*/ 1154026 w 1228797"/>
              <a:gd name="connsiteY97" fmla="*/ 3238 h 152590"/>
              <a:gd name="connsiteX98" fmla="*/ 1228797 w 1228797"/>
              <a:gd name="connsiteY98" fmla="*/ 77819 h 152590"/>
              <a:gd name="connsiteX99" fmla="*/ 1228797 w 1228797"/>
              <a:gd name="connsiteY99" fmla="*/ 77914 h 152590"/>
              <a:gd name="connsiteX100" fmla="*/ 1154216 w 1228797"/>
              <a:gd name="connsiteY100" fmla="*/ 152590 h 152590"/>
              <a:gd name="connsiteX101" fmla="*/ 1079445 w 1228797"/>
              <a:gd name="connsiteY101" fmla="*/ 78009 h 152590"/>
              <a:gd name="connsiteX102" fmla="*/ 1154026 w 1228797"/>
              <a:gd name="connsiteY102" fmla="*/ 3238 h 152590"/>
              <a:gd name="connsiteX103" fmla="*/ 646058 w 1228797"/>
              <a:gd name="connsiteY103" fmla="*/ 2096 h 152590"/>
              <a:gd name="connsiteX104" fmla="*/ 659774 w 1228797"/>
              <a:gd name="connsiteY104" fmla="*/ 2096 h 152590"/>
              <a:gd name="connsiteX105" fmla="*/ 666060 w 1228797"/>
              <a:gd name="connsiteY105" fmla="*/ 8382 h 152590"/>
              <a:gd name="connsiteX106" fmla="*/ 666060 w 1228797"/>
              <a:gd name="connsiteY106" fmla="*/ 116491 h 152590"/>
              <a:gd name="connsiteX107" fmla="*/ 672346 w 1228797"/>
              <a:gd name="connsiteY107" fmla="*/ 122778 h 152590"/>
              <a:gd name="connsiteX108" fmla="*/ 750166 w 1228797"/>
              <a:gd name="connsiteY108" fmla="*/ 122778 h 152590"/>
              <a:gd name="connsiteX109" fmla="*/ 756452 w 1228797"/>
              <a:gd name="connsiteY109" fmla="*/ 129064 h 152590"/>
              <a:gd name="connsiteX110" fmla="*/ 756452 w 1228797"/>
              <a:gd name="connsiteY110" fmla="*/ 141733 h 152590"/>
              <a:gd name="connsiteX111" fmla="*/ 750356 w 1228797"/>
              <a:gd name="connsiteY111" fmla="*/ 148019 h 152590"/>
              <a:gd name="connsiteX112" fmla="*/ 750166 w 1228797"/>
              <a:gd name="connsiteY112" fmla="*/ 148019 h 152590"/>
              <a:gd name="connsiteX113" fmla="*/ 646058 w 1228797"/>
              <a:gd name="connsiteY113" fmla="*/ 148019 h 152590"/>
              <a:gd name="connsiteX114" fmla="*/ 639771 w 1228797"/>
              <a:gd name="connsiteY114" fmla="*/ 141733 h 152590"/>
              <a:gd name="connsiteX115" fmla="*/ 639771 w 1228797"/>
              <a:gd name="connsiteY115" fmla="*/ 8382 h 152590"/>
              <a:gd name="connsiteX116" fmla="*/ 646058 w 1228797"/>
              <a:gd name="connsiteY116" fmla="*/ 2096 h 152590"/>
              <a:gd name="connsiteX117" fmla="*/ 995720 w 1228797"/>
              <a:gd name="connsiteY117" fmla="*/ 191 h 152590"/>
              <a:gd name="connsiteX118" fmla="*/ 1040488 w 1228797"/>
              <a:gd name="connsiteY118" fmla="*/ 15621 h 152590"/>
              <a:gd name="connsiteX119" fmla="*/ 1051060 w 1228797"/>
              <a:gd name="connsiteY119" fmla="*/ 25146 h 152590"/>
              <a:gd name="connsiteX120" fmla="*/ 1051251 w 1228797"/>
              <a:gd name="connsiteY120" fmla="*/ 25418 h 152590"/>
              <a:gd name="connsiteX121" fmla="*/ 1049536 w 1228797"/>
              <a:gd name="connsiteY121" fmla="*/ 34004 h 152590"/>
              <a:gd name="connsiteX122" fmla="*/ 1038964 w 1228797"/>
              <a:gd name="connsiteY122" fmla="*/ 41434 h 152590"/>
              <a:gd name="connsiteX123" fmla="*/ 1030867 w 1228797"/>
              <a:gd name="connsiteY123" fmla="*/ 40767 h 152590"/>
              <a:gd name="connsiteX124" fmla="*/ 1028010 w 1228797"/>
              <a:gd name="connsiteY124" fmla="*/ 38100 h 152590"/>
              <a:gd name="connsiteX125" fmla="*/ 1027343 w 1228797"/>
              <a:gd name="connsiteY125" fmla="*/ 37624 h 152590"/>
              <a:gd name="connsiteX126" fmla="*/ 995911 w 1228797"/>
              <a:gd name="connsiteY126" fmla="*/ 26194 h 152590"/>
              <a:gd name="connsiteX127" fmla="*/ 993815 w 1228797"/>
              <a:gd name="connsiteY127" fmla="*/ 26194 h 152590"/>
              <a:gd name="connsiteX128" fmla="*/ 990386 w 1228797"/>
              <a:gd name="connsiteY128" fmla="*/ 26194 h 152590"/>
              <a:gd name="connsiteX129" fmla="*/ 981623 w 1228797"/>
              <a:gd name="connsiteY129" fmla="*/ 28004 h 152590"/>
              <a:gd name="connsiteX130" fmla="*/ 947638 w 1228797"/>
              <a:gd name="connsiteY130" fmla="*/ 64456 h 152590"/>
              <a:gd name="connsiteX131" fmla="*/ 984957 w 1228797"/>
              <a:gd name="connsiteY131" fmla="*/ 123254 h 152590"/>
              <a:gd name="connsiteX132" fmla="*/ 988957 w 1228797"/>
              <a:gd name="connsiteY132" fmla="*/ 124016 h 152590"/>
              <a:gd name="connsiteX133" fmla="*/ 992291 w 1228797"/>
              <a:gd name="connsiteY133" fmla="*/ 122968 h 152590"/>
              <a:gd name="connsiteX134" fmla="*/ 1001816 w 1228797"/>
              <a:gd name="connsiteY134" fmla="*/ 122968 h 152590"/>
              <a:gd name="connsiteX135" fmla="*/ 1009150 w 1228797"/>
              <a:gd name="connsiteY135" fmla="*/ 121920 h 152590"/>
              <a:gd name="connsiteX136" fmla="*/ 1010484 w 1228797"/>
              <a:gd name="connsiteY136" fmla="*/ 121920 h 152590"/>
              <a:gd name="connsiteX137" fmla="*/ 1011817 w 1228797"/>
              <a:gd name="connsiteY137" fmla="*/ 121920 h 152590"/>
              <a:gd name="connsiteX138" fmla="*/ 1017437 w 1228797"/>
              <a:gd name="connsiteY138" fmla="*/ 119920 h 152590"/>
              <a:gd name="connsiteX139" fmla="*/ 1018580 w 1228797"/>
              <a:gd name="connsiteY139" fmla="*/ 119444 h 152590"/>
              <a:gd name="connsiteX140" fmla="*/ 1019723 w 1228797"/>
              <a:gd name="connsiteY140" fmla="*/ 118967 h 152590"/>
              <a:gd name="connsiteX141" fmla="*/ 1020866 w 1228797"/>
              <a:gd name="connsiteY141" fmla="*/ 118396 h 152590"/>
              <a:gd name="connsiteX142" fmla="*/ 1023438 w 1228797"/>
              <a:gd name="connsiteY142" fmla="*/ 117062 h 152590"/>
              <a:gd name="connsiteX143" fmla="*/ 1024200 w 1228797"/>
              <a:gd name="connsiteY143" fmla="*/ 116491 h 152590"/>
              <a:gd name="connsiteX144" fmla="*/ 1041154 w 1228797"/>
              <a:gd name="connsiteY144" fmla="*/ 95345 h 152590"/>
              <a:gd name="connsiteX145" fmla="*/ 1040202 w 1228797"/>
              <a:gd name="connsiteY145" fmla="*/ 90297 h 152590"/>
              <a:gd name="connsiteX146" fmla="*/ 1036106 w 1228797"/>
              <a:gd name="connsiteY146" fmla="*/ 88583 h 152590"/>
              <a:gd name="connsiteX147" fmla="*/ 1008579 w 1228797"/>
              <a:gd name="connsiteY147" fmla="*/ 88583 h 152590"/>
              <a:gd name="connsiteX148" fmla="*/ 1002292 w 1228797"/>
              <a:gd name="connsiteY148" fmla="*/ 82296 h 152590"/>
              <a:gd name="connsiteX149" fmla="*/ 1002292 w 1228797"/>
              <a:gd name="connsiteY149" fmla="*/ 69437 h 152590"/>
              <a:gd name="connsiteX150" fmla="*/ 1002292 w 1228797"/>
              <a:gd name="connsiteY150" fmla="*/ 69245 h 152590"/>
              <a:gd name="connsiteX151" fmla="*/ 1008579 w 1228797"/>
              <a:gd name="connsiteY151" fmla="*/ 63151 h 152590"/>
              <a:gd name="connsiteX152" fmla="*/ 1065729 w 1228797"/>
              <a:gd name="connsiteY152" fmla="*/ 63151 h 152590"/>
              <a:gd name="connsiteX153" fmla="*/ 1066205 w 1228797"/>
              <a:gd name="connsiteY153" fmla="*/ 63151 h 152590"/>
              <a:gd name="connsiteX154" fmla="*/ 1066777 w 1228797"/>
              <a:gd name="connsiteY154" fmla="*/ 63151 h 152590"/>
              <a:gd name="connsiteX155" fmla="*/ 1068205 w 1228797"/>
              <a:gd name="connsiteY155" fmla="*/ 68771 h 152590"/>
              <a:gd name="connsiteX156" fmla="*/ 1068205 w 1228797"/>
              <a:gd name="connsiteY156" fmla="*/ 80391 h 152590"/>
              <a:gd name="connsiteX157" fmla="*/ 1043155 w 1228797"/>
              <a:gd name="connsiteY157" fmla="*/ 136112 h 152590"/>
              <a:gd name="connsiteX158" fmla="*/ 1040869 w 1228797"/>
              <a:gd name="connsiteY158" fmla="*/ 138113 h 152590"/>
              <a:gd name="connsiteX159" fmla="*/ 1039630 w 1228797"/>
              <a:gd name="connsiteY159" fmla="*/ 139065 h 152590"/>
              <a:gd name="connsiteX160" fmla="*/ 1037249 w 1228797"/>
              <a:gd name="connsiteY160" fmla="*/ 140780 h 152590"/>
              <a:gd name="connsiteX161" fmla="*/ 1036011 w 1228797"/>
              <a:gd name="connsiteY161" fmla="*/ 141637 h 152590"/>
              <a:gd name="connsiteX162" fmla="*/ 1033630 w 1228797"/>
              <a:gd name="connsiteY162" fmla="*/ 143161 h 152590"/>
              <a:gd name="connsiteX163" fmla="*/ 1032391 w 1228797"/>
              <a:gd name="connsiteY163" fmla="*/ 143923 h 152590"/>
              <a:gd name="connsiteX164" fmla="*/ 1029915 w 1228797"/>
              <a:gd name="connsiteY164" fmla="*/ 145352 h 152590"/>
              <a:gd name="connsiteX165" fmla="*/ 1029343 w 1228797"/>
              <a:gd name="connsiteY165" fmla="*/ 145352 h 152590"/>
              <a:gd name="connsiteX166" fmla="*/ 1025343 w 1228797"/>
              <a:gd name="connsiteY166" fmla="*/ 147257 h 152590"/>
              <a:gd name="connsiteX167" fmla="*/ 1024676 w 1228797"/>
              <a:gd name="connsiteY167" fmla="*/ 147257 h 152590"/>
              <a:gd name="connsiteX168" fmla="*/ 1022104 w 1228797"/>
              <a:gd name="connsiteY168" fmla="*/ 148209 h 152590"/>
              <a:gd name="connsiteX169" fmla="*/ 1020866 w 1228797"/>
              <a:gd name="connsiteY169" fmla="*/ 148209 h 152590"/>
              <a:gd name="connsiteX170" fmla="*/ 1020104 w 1228797"/>
              <a:gd name="connsiteY170" fmla="*/ 148209 h 152590"/>
              <a:gd name="connsiteX171" fmla="*/ 1018009 w 1228797"/>
              <a:gd name="connsiteY171" fmla="*/ 148971 h 152590"/>
              <a:gd name="connsiteX172" fmla="*/ 1017151 w 1228797"/>
              <a:gd name="connsiteY172" fmla="*/ 148971 h 152590"/>
              <a:gd name="connsiteX173" fmla="*/ 1015913 w 1228797"/>
              <a:gd name="connsiteY173" fmla="*/ 148971 h 152590"/>
              <a:gd name="connsiteX174" fmla="*/ 1015056 w 1228797"/>
              <a:gd name="connsiteY174" fmla="*/ 148971 h 152590"/>
              <a:gd name="connsiteX175" fmla="*/ 1013151 w 1228797"/>
              <a:gd name="connsiteY175" fmla="*/ 149447 h 152590"/>
              <a:gd name="connsiteX176" fmla="*/ 1012103 w 1228797"/>
              <a:gd name="connsiteY176" fmla="*/ 149447 h 152590"/>
              <a:gd name="connsiteX177" fmla="*/ 1010960 w 1228797"/>
              <a:gd name="connsiteY177" fmla="*/ 149447 h 152590"/>
              <a:gd name="connsiteX178" fmla="*/ 1009912 w 1228797"/>
              <a:gd name="connsiteY178" fmla="*/ 149447 h 152590"/>
              <a:gd name="connsiteX179" fmla="*/ 1008103 w 1228797"/>
              <a:gd name="connsiteY179" fmla="*/ 149447 h 152590"/>
              <a:gd name="connsiteX180" fmla="*/ 1006960 w 1228797"/>
              <a:gd name="connsiteY180" fmla="*/ 149447 h 152590"/>
              <a:gd name="connsiteX181" fmla="*/ 1005817 w 1228797"/>
              <a:gd name="connsiteY181" fmla="*/ 149447 h 152590"/>
              <a:gd name="connsiteX182" fmla="*/ 1004578 w 1228797"/>
              <a:gd name="connsiteY182" fmla="*/ 149447 h 152590"/>
              <a:gd name="connsiteX183" fmla="*/ 1002864 w 1228797"/>
              <a:gd name="connsiteY183" fmla="*/ 149447 h 152590"/>
              <a:gd name="connsiteX184" fmla="*/ 995720 w 1228797"/>
              <a:gd name="connsiteY184" fmla="*/ 149447 h 152590"/>
              <a:gd name="connsiteX185" fmla="*/ 990386 w 1228797"/>
              <a:gd name="connsiteY185" fmla="*/ 149447 h 152590"/>
              <a:gd name="connsiteX186" fmla="*/ 918425 w 1228797"/>
              <a:gd name="connsiteY186" fmla="*/ 72152 h 152590"/>
              <a:gd name="connsiteX187" fmla="*/ 995720 w 1228797"/>
              <a:gd name="connsiteY187" fmla="*/ 191 h 152590"/>
              <a:gd name="connsiteX188" fmla="*/ 836558 w 1228797"/>
              <a:gd name="connsiteY188" fmla="*/ 191 h 152590"/>
              <a:gd name="connsiteX189" fmla="*/ 911234 w 1228797"/>
              <a:gd name="connsiteY189" fmla="*/ 74867 h 152590"/>
              <a:gd name="connsiteX190" fmla="*/ 836558 w 1228797"/>
              <a:gd name="connsiteY190" fmla="*/ 149543 h 152590"/>
              <a:gd name="connsiteX191" fmla="*/ 761882 w 1228797"/>
              <a:gd name="connsiteY191" fmla="*/ 74867 h 152590"/>
              <a:gd name="connsiteX192" fmla="*/ 836558 w 1228797"/>
              <a:gd name="connsiteY192" fmla="*/ 191 h 152590"/>
              <a:gd name="connsiteX193" fmla="*/ 200954 w 1228797"/>
              <a:gd name="connsiteY193" fmla="*/ 0 h 152590"/>
              <a:gd name="connsiteX194" fmla="*/ 275821 w 1228797"/>
              <a:gd name="connsiteY194" fmla="*/ 74867 h 152590"/>
              <a:gd name="connsiteX195" fmla="*/ 200954 w 1228797"/>
              <a:gd name="connsiteY195" fmla="*/ 149733 h 152590"/>
              <a:gd name="connsiteX196" fmla="*/ 126088 w 1228797"/>
              <a:gd name="connsiteY196" fmla="*/ 74867 h 152590"/>
              <a:gd name="connsiteX197" fmla="*/ 200954 w 1228797"/>
              <a:gd name="connsiteY197" fmla="*/ 0 h 152590"/>
            </a:gdLst>
            <a:ahLst/>
            <a:cxnLst/>
            <a:rect l="l" t="t" r="r" b="b"/>
            <a:pathLst>
              <a:path w="1228797" h="152590">
                <a:moveTo>
                  <a:pt x="353068" y="146933"/>
                </a:moveTo>
                <a:lnTo>
                  <a:pt x="353259" y="146971"/>
                </a:lnTo>
                <a:lnTo>
                  <a:pt x="352878" y="146971"/>
                </a:lnTo>
                <a:close/>
                <a:moveTo>
                  <a:pt x="463654" y="28766"/>
                </a:moveTo>
                <a:cubicBezTo>
                  <a:pt x="460187" y="28766"/>
                  <a:pt x="457368" y="31580"/>
                  <a:pt x="457368" y="35052"/>
                </a:cubicBezTo>
                <a:lnTo>
                  <a:pt x="457368" y="66866"/>
                </a:lnTo>
                <a:cubicBezTo>
                  <a:pt x="457311" y="70284"/>
                  <a:pt x="460044" y="73099"/>
                  <a:pt x="463464" y="73152"/>
                </a:cubicBezTo>
                <a:cubicBezTo>
                  <a:pt x="463530" y="73153"/>
                  <a:pt x="463588" y="73153"/>
                  <a:pt x="463654" y="73152"/>
                </a:cubicBezTo>
                <a:lnTo>
                  <a:pt x="502611" y="73152"/>
                </a:lnTo>
                <a:cubicBezTo>
                  <a:pt x="514613" y="73223"/>
                  <a:pt x="524576" y="63892"/>
                  <a:pt x="525281" y="51911"/>
                </a:cubicBezTo>
                <a:cubicBezTo>
                  <a:pt x="525910" y="39775"/>
                  <a:pt x="516585" y="29427"/>
                  <a:pt x="504450" y="28795"/>
                </a:cubicBezTo>
                <a:cubicBezTo>
                  <a:pt x="504031" y="28773"/>
                  <a:pt x="503602" y="28763"/>
                  <a:pt x="503183" y="28766"/>
                </a:cubicBezTo>
                <a:close/>
                <a:moveTo>
                  <a:pt x="1154216" y="28194"/>
                </a:moveTo>
                <a:lnTo>
                  <a:pt x="1154216" y="28765"/>
                </a:lnTo>
                <a:cubicBezTo>
                  <a:pt x="1127022" y="28713"/>
                  <a:pt x="1104934" y="50717"/>
                  <a:pt x="1104877" y="77914"/>
                </a:cubicBezTo>
                <a:cubicBezTo>
                  <a:pt x="1104820" y="105111"/>
                  <a:pt x="1126832" y="127201"/>
                  <a:pt x="1154026" y="127254"/>
                </a:cubicBezTo>
                <a:cubicBezTo>
                  <a:pt x="1181220" y="127306"/>
                  <a:pt x="1203308" y="105301"/>
                  <a:pt x="1203365" y="78105"/>
                </a:cubicBezTo>
                <a:cubicBezTo>
                  <a:pt x="1203365" y="78073"/>
                  <a:pt x="1203365" y="78041"/>
                  <a:pt x="1203365" y="78009"/>
                </a:cubicBezTo>
                <a:cubicBezTo>
                  <a:pt x="1203632" y="50761"/>
                  <a:pt x="1181753" y="28458"/>
                  <a:pt x="1154502" y="28195"/>
                </a:cubicBezTo>
                <a:cubicBezTo>
                  <a:pt x="1154407" y="28195"/>
                  <a:pt x="1154312" y="28194"/>
                  <a:pt x="1154216" y="28194"/>
                </a:cubicBezTo>
                <a:close/>
                <a:moveTo>
                  <a:pt x="836558" y="25718"/>
                </a:moveTo>
                <a:cubicBezTo>
                  <a:pt x="809364" y="25718"/>
                  <a:pt x="787314" y="47766"/>
                  <a:pt x="787314" y="74962"/>
                </a:cubicBezTo>
                <a:cubicBezTo>
                  <a:pt x="787314" y="102159"/>
                  <a:pt x="809364" y="124207"/>
                  <a:pt x="836558" y="124207"/>
                </a:cubicBezTo>
                <a:cubicBezTo>
                  <a:pt x="863752" y="124207"/>
                  <a:pt x="885802" y="102159"/>
                  <a:pt x="885802" y="74962"/>
                </a:cubicBezTo>
                <a:cubicBezTo>
                  <a:pt x="885802" y="74931"/>
                  <a:pt x="885802" y="74898"/>
                  <a:pt x="885802" y="74867"/>
                </a:cubicBezTo>
                <a:cubicBezTo>
                  <a:pt x="885745" y="47707"/>
                  <a:pt x="863714" y="25718"/>
                  <a:pt x="836558" y="25718"/>
                </a:cubicBezTo>
                <a:close/>
                <a:moveTo>
                  <a:pt x="200954" y="25527"/>
                </a:moveTo>
                <a:lnTo>
                  <a:pt x="200954" y="25908"/>
                </a:lnTo>
                <a:cubicBezTo>
                  <a:pt x="173652" y="25856"/>
                  <a:pt x="151477" y="47945"/>
                  <a:pt x="151424" y="75248"/>
                </a:cubicBezTo>
                <a:cubicBezTo>
                  <a:pt x="151372" y="102550"/>
                  <a:pt x="173462" y="124725"/>
                  <a:pt x="200764" y="124778"/>
                </a:cubicBezTo>
                <a:cubicBezTo>
                  <a:pt x="228063" y="124830"/>
                  <a:pt x="250237" y="102740"/>
                  <a:pt x="250294" y="75438"/>
                </a:cubicBezTo>
                <a:cubicBezTo>
                  <a:pt x="250294" y="75374"/>
                  <a:pt x="250294" y="75311"/>
                  <a:pt x="250294" y="75248"/>
                </a:cubicBezTo>
                <a:cubicBezTo>
                  <a:pt x="250456" y="47946"/>
                  <a:pt x="228444" y="25686"/>
                  <a:pt x="201145" y="25528"/>
                </a:cubicBezTo>
                <a:cubicBezTo>
                  <a:pt x="201078" y="25527"/>
                  <a:pt x="201021" y="25527"/>
                  <a:pt x="200954" y="25527"/>
                </a:cubicBezTo>
                <a:close/>
                <a:moveTo>
                  <a:pt x="437841" y="3429"/>
                </a:moveTo>
                <a:lnTo>
                  <a:pt x="502040" y="3429"/>
                </a:lnTo>
                <a:cubicBezTo>
                  <a:pt x="514623" y="3414"/>
                  <a:pt x="526748" y="8180"/>
                  <a:pt x="535949" y="16764"/>
                </a:cubicBezTo>
                <a:cubicBezTo>
                  <a:pt x="545074" y="25190"/>
                  <a:pt x="550427" y="36928"/>
                  <a:pt x="550808" y="49340"/>
                </a:cubicBezTo>
                <a:cubicBezTo>
                  <a:pt x="551303" y="66268"/>
                  <a:pt x="542883" y="82215"/>
                  <a:pt x="528615" y="91345"/>
                </a:cubicBezTo>
                <a:cubicBezTo>
                  <a:pt x="525881" y="92959"/>
                  <a:pt x="524852" y="96397"/>
                  <a:pt x="526233" y="99251"/>
                </a:cubicBezTo>
                <a:lnTo>
                  <a:pt x="544712" y="138017"/>
                </a:lnTo>
                <a:cubicBezTo>
                  <a:pt x="546188" y="141161"/>
                  <a:pt x="544826" y="144904"/>
                  <a:pt x="541683" y="146377"/>
                </a:cubicBezTo>
                <a:cubicBezTo>
                  <a:pt x="540845" y="146772"/>
                  <a:pt x="539930" y="146974"/>
                  <a:pt x="538997" y="146971"/>
                </a:cubicBezTo>
                <a:lnTo>
                  <a:pt x="525567" y="146971"/>
                </a:lnTo>
                <a:cubicBezTo>
                  <a:pt x="523166" y="146983"/>
                  <a:pt x="520976" y="145611"/>
                  <a:pt x="519947" y="143447"/>
                </a:cubicBezTo>
                <a:lnTo>
                  <a:pt x="500230" y="102203"/>
                </a:lnTo>
                <a:cubicBezTo>
                  <a:pt x="499221" y="100023"/>
                  <a:pt x="497011" y="98643"/>
                  <a:pt x="494611" y="98679"/>
                </a:cubicBezTo>
                <a:lnTo>
                  <a:pt x="463654" y="98679"/>
                </a:lnTo>
                <a:cubicBezTo>
                  <a:pt x="460235" y="98626"/>
                  <a:pt x="457425" y="101355"/>
                  <a:pt x="457368" y="104773"/>
                </a:cubicBezTo>
                <a:cubicBezTo>
                  <a:pt x="457368" y="104838"/>
                  <a:pt x="457368" y="104902"/>
                  <a:pt x="457368" y="104966"/>
                </a:cubicBezTo>
                <a:lnTo>
                  <a:pt x="457368" y="140684"/>
                </a:lnTo>
                <a:cubicBezTo>
                  <a:pt x="457368" y="144156"/>
                  <a:pt x="454558" y="146971"/>
                  <a:pt x="451081" y="146971"/>
                </a:cubicBezTo>
                <a:lnTo>
                  <a:pt x="437841" y="146971"/>
                </a:lnTo>
                <a:cubicBezTo>
                  <a:pt x="434365" y="146971"/>
                  <a:pt x="431555" y="144156"/>
                  <a:pt x="431555" y="140684"/>
                </a:cubicBezTo>
                <a:lnTo>
                  <a:pt x="431555" y="9716"/>
                </a:lnTo>
                <a:cubicBezTo>
                  <a:pt x="431603" y="6265"/>
                  <a:pt x="434393" y="3480"/>
                  <a:pt x="437841" y="3429"/>
                </a:cubicBezTo>
                <a:close/>
                <a:moveTo>
                  <a:pt x="293633" y="3429"/>
                </a:moveTo>
                <a:lnTo>
                  <a:pt x="306777" y="3429"/>
                </a:lnTo>
                <a:cubicBezTo>
                  <a:pt x="310101" y="3631"/>
                  <a:pt x="312692" y="6387"/>
                  <a:pt x="312683" y="9715"/>
                </a:cubicBezTo>
                <a:lnTo>
                  <a:pt x="312683" y="80677"/>
                </a:lnTo>
                <a:cubicBezTo>
                  <a:pt x="311454" y="102842"/>
                  <a:pt x="328427" y="121805"/>
                  <a:pt x="350592" y="123032"/>
                </a:cubicBezTo>
                <a:cubicBezTo>
                  <a:pt x="372757" y="124258"/>
                  <a:pt x="391721" y="107284"/>
                  <a:pt x="392950" y="85118"/>
                </a:cubicBezTo>
                <a:cubicBezTo>
                  <a:pt x="393026" y="83830"/>
                  <a:pt x="393035" y="82538"/>
                  <a:pt x="392978" y="81248"/>
                </a:cubicBezTo>
                <a:lnTo>
                  <a:pt x="392978" y="9715"/>
                </a:lnTo>
                <a:cubicBezTo>
                  <a:pt x="393026" y="6265"/>
                  <a:pt x="395817" y="3480"/>
                  <a:pt x="399265" y="3429"/>
                </a:cubicBezTo>
                <a:lnTo>
                  <a:pt x="412505" y="3429"/>
                </a:lnTo>
                <a:cubicBezTo>
                  <a:pt x="415943" y="3481"/>
                  <a:pt x="418696" y="6281"/>
                  <a:pt x="418696" y="9715"/>
                </a:cubicBezTo>
                <a:lnTo>
                  <a:pt x="418696" y="81153"/>
                </a:lnTo>
                <a:cubicBezTo>
                  <a:pt x="418696" y="108416"/>
                  <a:pt x="402119" y="131807"/>
                  <a:pt x="378496" y="141799"/>
                </a:cubicBezTo>
                <a:lnTo>
                  <a:pt x="353068" y="146933"/>
                </a:lnTo>
                <a:lnTo>
                  <a:pt x="327634" y="141836"/>
                </a:lnTo>
                <a:cubicBezTo>
                  <a:pt x="303998" y="131878"/>
                  <a:pt x="287389" y="108511"/>
                  <a:pt x="287346" y="81248"/>
                </a:cubicBezTo>
                <a:cubicBezTo>
                  <a:pt x="287346" y="81217"/>
                  <a:pt x="287346" y="81184"/>
                  <a:pt x="287346" y="81153"/>
                </a:cubicBezTo>
                <a:lnTo>
                  <a:pt x="287346" y="9715"/>
                </a:lnTo>
                <a:cubicBezTo>
                  <a:pt x="287394" y="6265"/>
                  <a:pt x="290184" y="3480"/>
                  <a:pt x="293633" y="3429"/>
                </a:cubicBezTo>
                <a:close/>
                <a:moveTo>
                  <a:pt x="6264" y="3333"/>
                </a:moveTo>
                <a:lnTo>
                  <a:pt x="18646" y="3333"/>
                </a:lnTo>
                <a:cubicBezTo>
                  <a:pt x="20692" y="3332"/>
                  <a:pt x="22611" y="4327"/>
                  <a:pt x="23790" y="6000"/>
                </a:cubicBezTo>
                <a:lnTo>
                  <a:pt x="61890" y="59817"/>
                </a:lnTo>
                <a:cubicBezTo>
                  <a:pt x="63109" y="61430"/>
                  <a:pt x="65011" y="62381"/>
                  <a:pt x="67033" y="62388"/>
                </a:cubicBezTo>
                <a:cubicBezTo>
                  <a:pt x="69032" y="62397"/>
                  <a:pt x="70913" y="61439"/>
                  <a:pt x="72081" y="59817"/>
                </a:cubicBezTo>
                <a:lnTo>
                  <a:pt x="110181" y="6000"/>
                </a:lnTo>
                <a:cubicBezTo>
                  <a:pt x="111360" y="4327"/>
                  <a:pt x="113279" y="3332"/>
                  <a:pt x="115325" y="3333"/>
                </a:cubicBezTo>
                <a:lnTo>
                  <a:pt x="127707" y="3333"/>
                </a:lnTo>
                <a:cubicBezTo>
                  <a:pt x="131179" y="3293"/>
                  <a:pt x="134026" y="6076"/>
                  <a:pt x="134065" y="9548"/>
                </a:cubicBezTo>
                <a:cubicBezTo>
                  <a:pt x="134082" y="10908"/>
                  <a:pt x="133655" y="12237"/>
                  <a:pt x="132851" y="13335"/>
                </a:cubicBezTo>
                <a:lnTo>
                  <a:pt x="81702" y="83724"/>
                </a:lnTo>
                <a:cubicBezTo>
                  <a:pt x="80555" y="85300"/>
                  <a:pt x="79953" y="87206"/>
                  <a:pt x="79987" y="89154"/>
                </a:cubicBezTo>
                <a:lnTo>
                  <a:pt x="79987" y="140684"/>
                </a:lnTo>
                <a:cubicBezTo>
                  <a:pt x="79987" y="144156"/>
                  <a:pt x="77172" y="146970"/>
                  <a:pt x="73701" y="146970"/>
                </a:cubicBezTo>
                <a:lnTo>
                  <a:pt x="60270" y="146970"/>
                </a:lnTo>
                <a:cubicBezTo>
                  <a:pt x="56798" y="146970"/>
                  <a:pt x="53984" y="144156"/>
                  <a:pt x="53984" y="140684"/>
                </a:cubicBezTo>
                <a:lnTo>
                  <a:pt x="53984" y="89154"/>
                </a:lnTo>
                <a:cubicBezTo>
                  <a:pt x="54018" y="87206"/>
                  <a:pt x="53416" y="85300"/>
                  <a:pt x="52269" y="83724"/>
                </a:cubicBezTo>
                <a:lnTo>
                  <a:pt x="1215" y="13335"/>
                </a:lnTo>
                <a:cubicBezTo>
                  <a:pt x="-836" y="10533"/>
                  <a:pt x="-229" y="6600"/>
                  <a:pt x="2572" y="4549"/>
                </a:cubicBezTo>
                <a:cubicBezTo>
                  <a:pt x="3643" y="3764"/>
                  <a:pt x="4936" y="3338"/>
                  <a:pt x="6264" y="3333"/>
                </a:cubicBezTo>
                <a:close/>
                <a:moveTo>
                  <a:pt x="1154026" y="3238"/>
                </a:moveTo>
                <a:cubicBezTo>
                  <a:pt x="1195269" y="3186"/>
                  <a:pt x="1228740" y="36577"/>
                  <a:pt x="1228797" y="77819"/>
                </a:cubicBezTo>
                <a:cubicBezTo>
                  <a:pt x="1228797" y="77850"/>
                  <a:pt x="1228797" y="77883"/>
                  <a:pt x="1228797" y="77914"/>
                </a:cubicBezTo>
                <a:cubicBezTo>
                  <a:pt x="1228740" y="119097"/>
                  <a:pt x="1195402" y="152485"/>
                  <a:pt x="1154216" y="152590"/>
                </a:cubicBezTo>
                <a:cubicBezTo>
                  <a:pt x="1112973" y="152642"/>
                  <a:pt x="1079502" y="119252"/>
                  <a:pt x="1079445" y="78009"/>
                </a:cubicBezTo>
                <a:cubicBezTo>
                  <a:pt x="1079388" y="36767"/>
                  <a:pt x="1112783" y="3290"/>
                  <a:pt x="1154026" y="3238"/>
                </a:cubicBezTo>
                <a:close/>
                <a:moveTo>
                  <a:pt x="646058" y="2096"/>
                </a:moveTo>
                <a:lnTo>
                  <a:pt x="659774" y="2096"/>
                </a:lnTo>
                <a:cubicBezTo>
                  <a:pt x="663250" y="2096"/>
                  <a:pt x="666060" y="4911"/>
                  <a:pt x="666060" y="8382"/>
                </a:cubicBezTo>
                <a:lnTo>
                  <a:pt x="666060" y="116491"/>
                </a:lnTo>
                <a:cubicBezTo>
                  <a:pt x="666060" y="119963"/>
                  <a:pt x="668870" y="122778"/>
                  <a:pt x="672346" y="122778"/>
                </a:cubicBezTo>
                <a:lnTo>
                  <a:pt x="750166" y="122778"/>
                </a:lnTo>
                <a:cubicBezTo>
                  <a:pt x="753633" y="122778"/>
                  <a:pt x="756452" y="125592"/>
                  <a:pt x="756452" y="129064"/>
                </a:cubicBezTo>
                <a:lnTo>
                  <a:pt x="756452" y="141733"/>
                </a:lnTo>
                <a:cubicBezTo>
                  <a:pt x="756509" y="145151"/>
                  <a:pt x="753776" y="147966"/>
                  <a:pt x="750356" y="148019"/>
                </a:cubicBezTo>
                <a:cubicBezTo>
                  <a:pt x="750290" y="148020"/>
                  <a:pt x="750232" y="148020"/>
                  <a:pt x="750166" y="148019"/>
                </a:cubicBezTo>
                <a:lnTo>
                  <a:pt x="646058" y="148019"/>
                </a:lnTo>
                <a:cubicBezTo>
                  <a:pt x="642581" y="148019"/>
                  <a:pt x="639771" y="145204"/>
                  <a:pt x="639771" y="141733"/>
                </a:cubicBezTo>
                <a:lnTo>
                  <a:pt x="639771" y="8382"/>
                </a:lnTo>
                <a:cubicBezTo>
                  <a:pt x="639819" y="4932"/>
                  <a:pt x="642609" y="2147"/>
                  <a:pt x="646058" y="2096"/>
                </a:cubicBezTo>
                <a:close/>
                <a:moveTo>
                  <a:pt x="995720" y="191"/>
                </a:moveTo>
                <a:cubicBezTo>
                  <a:pt x="1011922" y="355"/>
                  <a:pt x="1027629" y="5769"/>
                  <a:pt x="1040488" y="15621"/>
                </a:cubicBezTo>
                <a:cubicBezTo>
                  <a:pt x="1044298" y="18466"/>
                  <a:pt x="1047831" y="21654"/>
                  <a:pt x="1051060" y="25146"/>
                </a:cubicBezTo>
                <a:cubicBezTo>
                  <a:pt x="1051127" y="25235"/>
                  <a:pt x="1051194" y="25326"/>
                  <a:pt x="1051251" y="25418"/>
                </a:cubicBezTo>
                <a:cubicBezTo>
                  <a:pt x="1053146" y="28264"/>
                  <a:pt x="1052384" y="32107"/>
                  <a:pt x="1049536" y="34004"/>
                </a:cubicBezTo>
                <a:lnTo>
                  <a:pt x="1038964" y="41434"/>
                </a:lnTo>
                <a:cubicBezTo>
                  <a:pt x="1036478" y="43261"/>
                  <a:pt x="1033020" y="42976"/>
                  <a:pt x="1030867" y="40767"/>
                </a:cubicBezTo>
                <a:cubicBezTo>
                  <a:pt x="1029962" y="39830"/>
                  <a:pt x="1029010" y="38939"/>
                  <a:pt x="1028010" y="38100"/>
                </a:cubicBezTo>
                <a:cubicBezTo>
                  <a:pt x="1027753" y="37997"/>
                  <a:pt x="1027524" y="37834"/>
                  <a:pt x="1027343" y="37624"/>
                </a:cubicBezTo>
                <a:cubicBezTo>
                  <a:pt x="1018532" y="30242"/>
                  <a:pt x="1007407" y="26196"/>
                  <a:pt x="995911" y="26194"/>
                </a:cubicBezTo>
                <a:lnTo>
                  <a:pt x="993815" y="26194"/>
                </a:lnTo>
                <a:cubicBezTo>
                  <a:pt x="992672" y="26099"/>
                  <a:pt x="991529" y="26099"/>
                  <a:pt x="990386" y="26194"/>
                </a:cubicBezTo>
                <a:cubicBezTo>
                  <a:pt x="987414" y="26512"/>
                  <a:pt x="984481" y="27118"/>
                  <a:pt x="981623" y="28004"/>
                </a:cubicBezTo>
                <a:cubicBezTo>
                  <a:pt x="964526" y="33101"/>
                  <a:pt x="951524" y="47046"/>
                  <a:pt x="947638" y="64456"/>
                </a:cubicBezTo>
                <a:cubicBezTo>
                  <a:pt x="941704" y="90998"/>
                  <a:pt x="958411" y="117323"/>
                  <a:pt x="984957" y="123254"/>
                </a:cubicBezTo>
                <a:lnTo>
                  <a:pt x="988957" y="124016"/>
                </a:lnTo>
                <a:lnTo>
                  <a:pt x="992291" y="122968"/>
                </a:lnTo>
                <a:lnTo>
                  <a:pt x="1001816" y="122968"/>
                </a:lnTo>
                <a:cubicBezTo>
                  <a:pt x="1004274" y="122753"/>
                  <a:pt x="1006731" y="122403"/>
                  <a:pt x="1009150" y="121920"/>
                </a:cubicBezTo>
                <a:lnTo>
                  <a:pt x="1010484" y="121920"/>
                </a:lnTo>
                <a:lnTo>
                  <a:pt x="1011817" y="121920"/>
                </a:lnTo>
                <a:lnTo>
                  <a:pt x="1017437" y="119920"/>
                </a:lnTo>
                <a:lnTo>
                  <a:pt x="1018580" y="119444"/>
                </a:lnTo>
                <a:lnTo>
                  <a:pt x="1019723" y="118967"/>
                </a:lnTo>
                <a:lnTo>
                  <a:pt x="1020866" y="118396"/>
                </a:lnTo>
                <a:lnTo>
                  <a:pt x="1023438" y="117062"/>
                </a:lnTo>
                <a:lnTo>
                  <a:pt x="1024200" y="116491"/>
                </a:lnTo>
                <a:cubicBezTo>
                  <a:pt x="1031496" y="110931"/>
                  <a:pt x="1037316" y="103671"/>
                  <a:pt x="1041154" y="95345"/>
                </a:cubicBezTo>
                <a:cubicBezTo>
                  <a:pt x="1041764" y="93613"/>
                  <a:pt x="1041393" y="91690"/>
                  <a:pt x="1040202" y="90297"/>
                </a:cubicBezTo>
                <a:cubicBezTo>
                  <a:pt x="1039135" y="89178"/>
                  <a:pt x="1037649" y="88556"/>
                  <a:pt x="1036106" y="88583"/>
                </a:cubicBezTo>
                <a:lnTo>
                  <a:pt x="1008579" y="88583"/>
                </a:lnTo>
                <a:cubicBezTo>
                  <a:pt x="1005102" y="88583"/>
                  <a:pt x="1002292" y="85768"/>
                  <a:pt x="1002292" y="82296"/>
                </a:cubicBezTo>
                <a:lnTo>
                  <a:pt x="1002292" y="69437"/>
                </a:lnTo>
                <a:cubicBezTo>
                  <a:pt x="1002292" y="69373"/>
                  <a:pt x="1002292" y="69310"/>
                  <a:pt x="1002292" y="69245"/>
                </a:cubicBezTo>
                <a:cubicBezTo>
                  <a:pt x="1002350" y="65826"/>
                  <a:pt x="1005159" y="63097"/>
                  <a:pt x="1008579" y="63151"/>
                </a:cubicBezTo>
                <a:lnTo>
                  <a:pt x="1065729" y="63151"/>
                </a:lnTo>
                <a:lnTo>
                  <a:pt x="1066205" y="63151"/>
                </a:lnTo>
                <a:lnTo>
                  <a:pt x="1066777" y="63151"/>
                </a:lnTo>
                <a:cubicBezTo>
                  <a:pt x="1068139" y="64680"/>
                  <a:pt x="1068672" y="66776"/>
                  <a:pt x="1068205" y="68771"/>
                </a:cubicBezTo>
                <a:lnTo>
                  <a:pt x="1068205" y="80391"/>
                </a:lnTo>
                <a:cubicBezTo>
                  <a:pt x="1068244" y="101700"/>
                  <a:pt x="1059119" y="121997"/>
                  <a:pt x="1043155" y="136112"/>
                </a:cubicBezTo>
                <a:lnTo>
                  <a:pt x="1040869" y="138113"/>
                </a:lnTo>
                <a:lnTo>
                  <a:pt x="1039630" y="139065"/>
                </a:lnTo>
                <a:cubicBezTo>
                  <a:pt x="1038878" y="139697"/>
                  <a:pt x="1038087" y="140270"/>
                  <a:pt x="1037249" y="140780"/>
                </a:cubicBezTo>
                <a:lnTo>
                  <a:pt x="1036011" y="141637"/>
                </a:lnTo>
                <a:lnTo>
                  <a:pt x="1033630" y="143161"/>
                </a:lnTo>
                <a:lnTo>
                  <a:pt x="1032391" y="143923"/>
                </a:lnTo>
                <a:lnTo>
                  <a:pt x="1029915" y="145352"/>
                </a:lnTo>
                <a:lnTo>
                  <a:pt x="1029343" y="145352"/>
                </a:lnTo>
                <a:lnTo>
                  <a:pt x="1025343" y="147257"/>
                </a:lnTo>
                <a:lnTo>
                  <a:pt x="1024676" y="147257"/>
                </a:lnTo>
                <a:lnTo>
                  <a:pt x="1022104" y="148209"/>
                </a:lnTo>
                <a:lnTo>
                  <a:pt x="1020866" y="148209"/>
                </a:lnTo>
                <a:lnTo>
                  <a:pt x="1020104" y="148209"/>
                </a:lnTo>
                <a:lnTo>
                  <a:pt x="1018009" y="148971"/>
                </a:lnTo>
                <a:lnTo>
                  <a:pt x="1017151" y="148971"/>
                </a:lnTo>
                <a:lnTo>
                  <a:pt x="1015913" y="148971"/>
                </a:lnTo>
                <a:lnTo>
                  <a:pt x="1015056" y="148971"/>
                </a:lnTo>
                <a:lnTo>
                  <a:pt x="1013151" y="149447"/>
                </a:lnTo>
                <a:lnTo>
                  <a:pt x="1012103" y="149447"/>
                </a:lnTo>
                <a:lnTo>
                  <a:pt x="1010960" y="149447"/>
                </a:lnTo>
                <a:lnTo>
                  <a:pt x="1009912" y="149447"/>
                </a:lnTo>
                <a:lnTo>
                  <a:pt x="1008103" y="149447"/>
                </a:lnTo>
                <a:lnTo>
                  <a:pt x="1006960" y="149447"/>
                </a:lnTo>
                <a:lnTo>
                  <a:pt x="1005817" y="149447"/>
                </a:lnTo>
                <a:lnTo>
                  <a:pt x="1004578" y="149447"/>
                </a:lnTo>
                <a:lnTo>
                  <a:pt x="1002864" y="149447"/>
                </a:lnTo>
                <a:lnTo>
                  <a:pt x="995720" y="149447"/>
                </a:lnTo>
                <a:cubicBezTo>
                  <a:pt x="993939" y="149511"/>
                  <a:pt x="992167" y="149511"/>
                  <a:pt x="990386" y="149447"/>
                </a:cubicBezTo>
                <a:cubicBezTo>
                  <a:pt x="949171" y="147975"/>
                  <a:pt x="916948" y="113368"/>
                  <a:pt x="918425" y="72152"/>
                </a:cubicBezTo>
                <a:cubicBezTo>
                  <a:pt x="919901" y="30936"/>
                  <a:pt x="954505" y="-1282"/>
                  <a:pt x="995720" y="191"/>
                </a:cubicBezTo>
                <a:close/>
                <a:moveTo>
                  <a:pt x="836558" y="191"/>
                </a:moveTo>
                <a:cubicBezTo>
                  <a:pt x="877801" y="191"/>
                  <a:pt x="911234" y="33625"/>
                  <a:pt x="911234" y="74867"/>
                </a:cubicBezTo>
                <a:cubicBezTo>
                  <a:pt x="911234" y="116109"/>
                  <a:pt x="877801" y="149543"/>
                  <a:pt x="836558" y="149543"/>
                </a:cubicBezTo>
                <a:cubicBezTo>
                  <a:pt x="795315" y="149543"/>
                  <a:pt x="761882" y="116109"/>
                  <a:pt x="761882" y="74867"/>
                </a:cubicBezTo>
                <a:cubicBezTo>
                  <a:pt x="761882" y="33625"/>
                  <a:pt x="795315" y="191"/>
                  <a:pt x="836558" y="191"/>
                </a:cubicBezTo>
                <a:close/>
                <a:moveTo>
                  <a:pt x="200954" y="0"/>
                </a:moveTo>
                <a:cubicBezTo>
                  <a:pt x="242302" y="0"/>
                  <a:pt x="275821" y="33518"/>
                  <a:pt x="275821" y="74867"/>
                </a:cubicBezTo>
                <a:cubicBezTo>
                  <a:pt x="275821" y="116215"/>
                  <a:pt x="242302" y="149733"/>
                  <a:pt x="200954" y="149733"/>
                </a:cubicBezTo>
                <a:cubicBezTo>
                  <a:pt x="159606" y="149733"/>
                  <a:pt x="126088" y="116215"/>
                  <a:pt x="126088" y="74867"/>
                </a:cubicBezTo>
                <a:cubicBezTo>
                  <a:pt x="126088" y="33518"/>
                  <a:pt x="159606" y="0"/>
                  <a:pt x="200954"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flipH="1">
            <a:off x="5877258" y="5301766"/>
            <a:ext cx="343983" cy="343983"/>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bg1">
              <a:lumMod val="95000"/>
            </a:schemeClr>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6" name="标题 1"/>
          <p:cNvSpPr txBox="1"/>
          <p:nvPr/>
        </p:nvSpPr>
        <p:spPr>
          <a:xfrm flipH="1">
            <a:off x="11465607" y="5257595"/>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9253971" y="5257596"/>
            <a:ext cx="2213801" cy="739093"/>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13431431" flipH="1">
            <a:off x="11686038" y="5252097"/>
            <a:ext cx="287072" cy="747425"/>
          </a:xfrm>
          <a:custGeom>
            <a:avLst/>
            <a:gdLst>
              <a:gd name="connsiteX0" fmla="*/ 0 w 340961"/>
              <a:gd name="connsiteY0" fmla="*/ 887730 h 887730"/>
              <a:gd name="connsiteX1" fmla="*/ 155281 w 340961"/>
              <a:gd name="connsiteY1" fmla="*/ 713592 h 887730"/>
              <a:gd name="connsiteX2" fmla="*/ 0 w 340961"/>
              <a:gd name="connsiteY2" fmla="*/ 713592 h 887730"/>
              <a:gd name="connsiteX3" fmla="*/ 155279 w 340961"/>
              <a:gd name="connsiteY3" fmla="*/ 539455 h 887730"/>
              <a:gd name="connsiteX4" fmla="*/ 2 w 340961"/>
              <a:gd name="connsiteY4" fmla="*/ 539455 h 887730"/>
              <a:gd name="connsiteX5" fmla="*/ 155281 w 340961"/>
              <a:gd name="connsiteY5" fmla="*/ 365319 h 887730"/>
              <a:gd name="connsiteX6" fmla="*/ 3 w 340961"/>
              <a:gd name="connsiteY6" fmla="*/ 365319 h 887730"/>
              <a:gd name="connsiteX7" fmla="*/ 155281 w 340961"/>
              <a:gd name="connsiteY7" fmla="*/ 191183 h 887730"/>
              <a:gd name="connsiteX8" fmla="*/ 0 w 340961"/>
              <a:gd name="connsiteY8" fmla="*/ 191183 h 887730"/>
              <a:gd name="connsiteX9" fmla="*/ 170479 w 340961"/>
              <a:gd name="connsiteY9" fmla="*/ 0 h 887730"/>
              <a:gd name="connsiteX10" fmla="*/ 340958 w 340961"/>
              <a:gd name="connsiteY10" fmla="*/ 191183 h 887730"/>
              <a:gd name="connsiteX11" fmla="*/ 185683 w 340961"/>
              <a:gd name="connsiteY11" fmla="*/ 191183 h 887730"/>
              <a:gd name="connsiteX12" fmla="*/ 340961 w 340961"/>
              <a:gd name="connsiteY12" fmla="*/ 365319 h 887730"/>
              <a:gd name="connsiteX13" fmla="*/ 185682 w 340961"/>
              <a:gd name="connsiteY13" fmla="*/ 365319 h 887730"/>
              <a:gd name="connsiteX14" fmla="*/ 340960 w 340961"/>
              <a:gd name="connsiteY14" fmla="*/ 539455 h 887730"/>
              <a:gd name="connsiteX15" fmla="*/ 185679 w 340961"/>
              <a:gd name="connsiteY15" fmla="*/ 539455 h 887730"/>
              <a:gd name="connsiteX16" fmla="*/ 340959 w 340961"/>
              <a:gd name="connsiteY16" fmla="*/ 713592 h 887730"/>
              <a:gd name="connsiteX17" fmla="*/ 185679 w 340961"/>
              <a:gd name="connsiteY17" fmla="*/ 713592 h 887730"/>
              <a:gd name="connsiteX18" fmla="*/ 340960 w 340961"/>
              <a:gd name="connsiteY18" fmla="*/ 887730 h 887730"/>
            </a:gdLst>
            <a:ahLst/>
            <a:cxnLst/>
            <a:rect l="l" t="t" r="r" b="b"/>
            <a:pathLst>
              <a:path w="340961" h="887730">
                <a:moveTo>
                  <a:pt x="0" y="887730"/>
                </a:moveTo>
                <a:lnTo>
                  <a:pt x="155281" y="713592"/>
                </a:lnTo>
                <a:lnTo>
                  <a:pt x="0" y="713592"/>
                </a:lnTo>
                <a:lnTo>
                  <a:pt x="155279" y="539455"/>
                </a:lnTo>
                <a:lnTo>
                  <a:pt x="2" y="539455"/>
                </a:lnTo>
                <a:lnTo>
                  <a:pt x="155281" y="365319"/>
                </a:lnTo>
                <a:lnTo>
                  <a:pt x="3" y="365319"/>
                </a:lnTo>
                <a:lnTo>
                  <a:pt x="155281" y="191183"/>
                </a:lnTo>
                <a:lnTo>
                  <a:pt x="0" y="191183"/>
                </a:lnTo>
                <a:lnTo>
                  <a:pt x="170479" y="0"/>
                </a:lnTo>
                <a:lnTo>
                  <a:pt x="340958" y="191183"/>
                </a:lnTo>
                <a:lnTo>
                  <a:pt x="185683" y="191183"/>
                </a:lnTo>
                <a:lnTo>
                  <a:pt x="340961" y="365319"/>
                </a:lnTo>
                <a:lnTo>
                  <a:pt x="185682" y="365319"/>
                </a:lnTo>
                <a:lnTo>
                  <a:pt x="340960" y="539455"/>
                </a:lnTo>
                <a:lnTo>
                  <a:pt x="185679" y="539455"/>
                </a:lnTo>
                <a:lnTo>
                  <a:pt x="340959" y="713592"/>
                </a:lnTo>
                <a:lnTo>
                  <a:pt x="185679" y="713592"/>
                </a:lnTo>
                <a:lnTo>
                  <a:pt x="340960" y="887730"/>
                </a:ln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13431431" flipH="1">
            <a:off x="11381287" y="5862486"/>
            <a:ext cx="287071" cy="160967"/>
          </a:xfrm>
          <a:prstGeom prst="triangle">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flipH="1">
            <a:off x="9367994" y="5254775"/>
            <a:ext cx="2009505" cy="739093"/>
          </a:xfrm>
          <a:custGeom>
            <a:avLst/>
            <a:gdLst>
              <a:gd name="connsiteX0" fmla="*/ 2236814 w 2386725"/>
              <a:gd name="connsiteY0" fmla="*/ 0 h 877834"/>
              <a:gd name="connsiteX1" fmla="*/ 2386725 w 2386725"/>
              <a:gd name="connsiteY1" fmla="*/ 0 h 877834"/>
              <a:gd name="connsiteX2" fmla="*/ 2386725 w 2386725"/>
              <a:gd name="connsiteY2" fmla="*/ 877834 h 877834"/>
              <a:gd name="connsiteX3" fmla="*/ 2236814 w 2386725"/>
              <a:gd name="connsiteY3" fmla="*/ 877834 h 877834"/>
              <a:gd name="connsiteX4" fmla="*/ 1917267 w 2386725"/>
              <a:gd name="connsiteY4" fmla="*/ 0 h 877834"/>
              <a:gd name="connsiteX5" fmla="*/ 2067178 w 2386725"/>
              <a:gd name="connsiteY5" fmla="*/ 0 h 877834"/>
              <a:gd name="connsiteX6" fmla="*/ 2067178 w 2386725"/>
              <a:gd name="connsiteY6" fmla="*/ 877834 h 877834"/>
              <a:gd name="connsiteX7" fmla="*/ 1917267 w 2386725"/>
              <a:gd name="connsiteY7" fmla="*/ 877834 h 877834"/>
              <a:gd name="connsiteX8" fmla="*/ 1597723 w 2386725"/>
              <a:gd name="connsiteY8" fmla="*/ 0 h 877834"/>
              <a:gd name="connsiteX9" fmla="*/ 1747634 w 2386725"/>
              <a:gd name="connsiteY9" fmla="*/ 0 h 877834"/>
              <a:gd name="connsiteX10" fmla="*/ 1747634 w 2386725"/>
              <a:gd name="connsiteY10" fmla="*/ 877834 h 877834"/>
              <a:gd name="connsiteX11" fmla="*/ 1597723 w 2386725"/>
              <a:gd name="connsiteY11" fmla="*/ 877834 h 877834"/>
              <a:gd name="connsiteX12" fmla="*/ 1278179 w 2386725"/>
              <a:gd name="connsiteY12" fmla="*/ 0 h 877834"/>
              <a:gd name="connsiteX13" fmla="*/ 1428090 w 2386725"/>
              <a:gd name="connsiteY13" fmla="*/ 0 h 877834"/>
              <a:gd name="connsiteX14" fmla="*/ 1428090 w 2386725"/>
              <a:gd name="connsiteY14" fmla="*/ 877834 h 877834"/>
              <a:gd name="connsiteX15" fmla="*/ 1278179 w 2386725"/>
              <a:gd name="connsiteY15" fmla="*/ 877834 h 877834"/>
              <a:gd name="connsiteX16" fmla="*/ 958634 w 2386725"/>
              <a:gd name="connsiteY16" fmla="*/ 0 h 877834"/>
              <a:gd name="connsiteX17" fmla="*/ 1108545 w 2386725"/>
              <a:gd name="connsiteY17" fmla="*/ 0 h 877834"/>
              <a:gd name="connsiteX18" fmla="*/ 1108545 w 2386725"/>
              <a:gd name="connsiteY18" fmla="*/ 877834 h 877834"/>
              <a:gd name="connsiteX19" fmla="*/ 958634 w 2386725"/>
              <a:gd name="connsiteY19" fmla="*/ 877834 h 877834"/>
              <a:gd name="connsiteX20" fmla="*/ 639090 w 2386725"/>
              <a:gd name="connsiteY20" fmla="*/ 0 h 877834"/>
              <a:gd name="connsiteX21" fmla="*/ 789001 w 2386725"/>
              <a:gd name="connsiteY21" fmla="*/ 0 h 877834"/>
              <a:gd name="connsiteX22" fmla="*/ 789001 w 2386725"/>
              <a:gd name="connsiteY22" fmla="*/ 877834 h 877834"/>
              <a:gd name="connsiteX23" fmla="*/ 639090 w 2386725"/>
              <a:gd name="connsiteY23" fmla="*/ 877834 h 877834"/>
              <a:gd name="connsiteX24" fmla="*/ 319545 w 2386725"/>
              <a:gd name="connsiteY24" fmla="*/ 0 h 877834"/>
              <a:gd name="connsiteX25" fmla="*/ 469456 w 2386725"/>
              <a:gd name="connsiteY25" fmla="*/ 0 h 877834"/>
              <a:gd name="connsiteX26" fmla="*/ 469456 w 2386725"/>
              <a:gd name="connsiteY26" fmla="*/ 877834 h 877834"/>
              <a:gd name="connsiteX27" fmla="*/ 319545 w 2386725"/>
              <a:gd name="connsiteY27" fmla="*/ 877834 h 877834"/>
              <a:gd name="connsiteX28" fmla="*/ 0 w 2386725"/>
              <a:gd name="connsiteY28" fmla="*/ 0 h 877834"/>
              <a:gd name="connsiteX29" fmla="*/ 149911 w 2386725"/>
              <a:gd name="connsiteY29" fmla="*/ 0 h 877834"/>
              <a:gd name="connsiteX30" fmla="*/ 149911 w 2386725"/>
              <a:gd name="connsiteY30" fmla="*/ 877834 h 877834"/>
              <a:gd name="connsiteX31" fmla="*/ 0 w 2386725"/>
              <a:gd name="connsiteY31" fmla="*/ 877834 h 877834"/>
            </a:gdLst>
            <a:ahLst/>
            <a:cxnLst/>
            <a:rect l="l" t="t" r="r" b="b"/>
            <a:pathLst>
              <a:path w="2386725" h="877834">
                <a:moveTo>
                  <a:pt x="2236814" y="0"/>
                </a:moveTo>
                <a:lnTo>
                  <a:pt x="2386725" y="0"/>
                </a:lnTo>
                <a:lnTo>
                  <a:pt x="2386725" y="877834"/>
                </a:lnTo>
                <a:lnTo>
                  <a:pt x="2236814" y="877834"/>
                </a:lnTo>
                <a:close/>
                <a:moveTo>
                  <a:pt x="1917267" y="0"/>
                </a:moveTo>
                <a:lnTo>
                  <a:pt x="2067178" y="0"/>
                </a:lnTo>
                <a:lnTo>
                  <a:pt x="2067178" y="877834"/>
                </a:lnTo>
                <a:lnTo>
                  <a:pt x="1917267" y="877834"/>
                </a:lnTo>
                <a:close/>
                <a:moveTo>
                  <a:pt x="1597723" y="0"/>
                </a:moveTo>
                <a:lnTo>
                  <a:pt x="1747634" y="0"/>
                </a:lnTo>
                <a:lnTo>
                  <a:pt x="1747634" y="877834"/>
                </a:lnTo>
                <a:lnTo>
                  <a:pt x="1597723" y="877834"/>
                </a:lnTo>
                <a:close/>
                <a:moveTo>
                  <a:pt x="1278179" y="0"/>
                </a:moveTo>
                <a:lnTo>
                  <a:pt x="1428090" y="0"/>
                </a:lnTo>
                <a:lnTo>
                  <a:pt x="1428090" y="877834"/>
                </a:lnTo>
                <a:lnTo>
                  <a:pt x="1278179" y="877834"/>
                </a:lnTo>
                <a:close/>
                <a:moveTo>
                  <a:pt x="958634" y="0"/>
                </a:moveTo>
                <a:lnTo>
                  <a:pt x="1108545" y="0"/>
                </a:lnTo>
                <a:lnTo>
                  <a:pt x="1108545" y="877834"/>
                </a:lnTo>
                <a:lnTo>
                  <a:pt x="958634" y="877834"/>
                </a:lnTo>
                <a:close/>
                <a:moveTo>
                  <a:pt x="639090" y="0"/>
                </a:moveTo>
                <a:lnTo>
                  <a:pt x="789001" y="0"/>
                </a:lnTo>
                <a:lnTo>
                  <a:pt x="789001" y="877834"/>
                </a:lnTo>
                <a:lnTo>
                  <a:pt x="639090" y="877834"/>
                </a:lnTo>
                <a:close/>
                <a:moveTo>
                  <a:pt x="319545" y="0"/>
                </a:moveTo>
                <a:lnTo>
                  <a:pt x="469456" y="0"/>
                </a:lnTo>
                <a:lnTo>
                  <a:pt x="469456" y="877834"/>
                </a:lnTo>
                <a:lnTo>
                  <a:pt x="319545" y="877834"/>
                </a:lnTo>
                <a:close/>
                <a:moveTo>
                  <a:pt x="0" y="0"/>
                </a:moveTo>
                <a:lnTo>
                  <a:pt x="149911" y="0"/>
                </a:lnTo>
                <a:lnTo>
                  <a:pt x="149911" y="877834"/>
                </a:lnTo>
                <a:lnTo>
                  <a:pt x="0" y="877834"/>
                </a:lnTo>
                <a:close/>
              </a:path>
            </a:pathLst>
          </a:cu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2575480" flipH="1">
            <a:off x="8652147" y="5123288"/>
            <a:ext cx="525941" cy="100075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8340913" y="5257596"/>
            <a:ext cx="343983" cy="34398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7594105" y="5257596"/>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7227895" y="5257596"/>
            <a:ext cx="360409" cy="733150"/>
          </a:xfrm>
          <a:custGeom>
            <a:avLst/>
            <a:gdLst>
              <a:gd name="connsiteX0" fmla="*/ 1428750 w 1435100"/>
              <a:gd name="connsiteY0" fmla="*/ 0 h 2857500"/>
              <a:gd name="connsiteX1" fmla="*/ 1435100 w 1435100"/>
              <a:gd name="connsiteY1" fmla="*/ 321 h 2857500"/>
              <a:gd name="connsiteX2" fmla="*/ 1435100 w 1435100"/>
              <a:gd name="connsiteY2" fmla="*/ 2857179 h 2857500"/>
              <a:gd name="connsiteX3" fmla="*/ 1428750 w 1435100"/>
              <a:gd name="connsiteY3" fmla="*/ 2857500 h 2857500"/>
              <a:gd name="connsiteX4" fmla="*/ 0 w 1435100"/>
              <a:gd name="connsiteY4" fmla="*/ 1428750 h 2857500"/>
              <a:gd name="connsiteX5" fmla="*/ 1428750 w 1435100"/>
              <a:gd name="connsiteY5" fmla="*/ 0 h 2857500"/>
            </a:gdLst>
            <a:ahLst/>
            <a:cxnLst/>
            <a:rect l="l" t="t" r="r" b="b"/>
            <a:pathLst>
              <a:path w="1435100" h="2857500">
                <a:moveTo>
                  <a:pt x="1428750" y="0"/>
                </a:moveTo>
                <a:lnTo>
                  <a:pt x="1435100" y="321"/>
                </a:lnTo>
                <a:lnTo>
                  <a:pt x="1435100" y="2857179"/>
                </a:lnTo>
                <a:lnTo>
                  <a:pt x="1428750" y="2857500"/>
                </a:lnTo>
                <a:cubicBezTo>
                  <a:pt x="639673" y="2857500"/>
                  <a:pt x="0" y="2217827"/>
                  <a:pt x="0" y="1428750"/>
                </a:cubicBezTo>
                <a:cubicBezTo>
                  <a:pt x="0" y="639673"/>
                  <a:pt x="639673" y="0"/>
                  <a:pt x="1428750" y="0"/>
                </a:cubicBez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6477821" y="5254046"/>
            <a:ext cx="739093" cy="73909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6684521" y="5460745"/>
            <a:ext cx="325694" cy="325694"/>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flipH="1">
            <a:off x="5859531" y="5254046"/>
            <a:ext cx="622512" cy="733150"/>
          </a:xfrm>
          <a:prstGeom prst="rtTriangl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flipH="1">
            <a:off x="3912972" y="5374491"/>
            <a:ext cx="1948572" cy="612839"/>
          </a:xfrm>
          <a:custGeom>
            <a:avLst/>
            <a:gdLst>
              <a:gd name="connsiteX0" fmla="*/ 0 w 2314353"/>
              <a:gd name="connsiteY0" fmla="*/ 547880 h 727880"/>
              <a:gd name="connsiteX1" fmla="*/ 2314353 w 2314353"/>
              <a:gd name="connsiteY1" fmla="*/ 547880 h 727880"/>
              <a:gd name="connsiteX2" fmla="*/ 2314353 w 2314353"/>
              <a:gd name="connsiteY2" fmla="*/ 727880 h 727880"/>
              <a:gd name="connsiteX3" fmla="*/ 0 w 2314353"/>
              <a:gd name="connsiteY3" fmla="*/ 727880 h 727880"/>
              <a:gd name="connsiteX4" fmla="*/ 0 w 2314353"/>
              <a:gd name="connsiteY4" fmla="*/ 332824 h 727880"/>
              <a:gd name="connsiteX5" fmla="*/ 2314353 w 2314353"/>
              <a:gd name="connsiteY5" fmla="*/ 332824 h 727880"/>
              <a:gd name="connsiteX6" fmla="*/ 2314353 w 2314353"/>
              <a:gd name="connsiteY6" fmla="*/ 440824 h 727880"/>
              <a:gd name="connsiteX7" fmla="*/ 0 w 2314353"/>
              <a:gd name="connsiteY7" fmla="*/ 440824 h 727880"/>
              <a:gd name="connsiteX8" fmla="*/ 0 w 2314353"/>
              <a:gd name="connsiteY8" fmla="*/ 153769 h 727880"/>
              <a:gd name="connsiteX9" fmla="*/ 2314353 w 2314353"/>
              <a:gd name="connsiteY9" fmla="*/ 153769 h 727880"/>
              <a:gd name="connsiteX10" fmla="*/ 2314353 w 2314353"/>
              <a:gd name="connsiteY10" fmla="*/ 225769 h 727880"/>
              <a:gd name="connsiteX11" fmla="*/ 0 w 2314353"/>
              <a:gd name="connsiteY11" fmla="*/ 225769 h 727880"/>
              <a:gd name="connsiteX12" fmla="*/ 0 w 2314353"/>
              <a:gd name="connsiteY12" fmla="*/ 0 h 727880"/>
              <a:gd name="connsiteX13" fmla="*/ 2314353 w 2314353"/>
              <a:gd name="connsiteY13" fmla="*/ 0 h 727880"/>
              <a:gd name="connsiteX14" fmla="*/ 2314353 w 2314353"/>
              <a:gd name="connsiteY14" fmla="*/ 46714 h 727880"/>
              <a:gd name="connsiteX15" fmla="*/ 0 w 2314353"/>
              <a:gd name="connsiteY15" fmla="*/ 46714 h 727880"/>
            </a:gdLst>
            <a:ahLst/>
            <a:cxnLst/>
            <a:rect l="l" t="t" r="r" b="b"/>
            <a:pathLst>
              <a:path w="2314353" h="727880">
                <a:moveTo>
                  <a:pt x="0" y="547880"/>
                </a:moveTo>
                <a:lnTo>
                  <a:pt x="2314353" y="547880"/>
                </a:lnTo>
                <a:lnTo>
                  <a:pt x="2314353" y="727880"/>
                </a:lnTo>
                <a:lnTo>
                  <a:pt x="0" y="727880"/>
                </a:lnTo>
                <a:close/>
                <a:moveTo>
                  <a:pt x="0" y="332824"/>
                </a:moveTo>
                <a:lnTo>
                  <a:pt x="2314353" y="332824"/>
                </a:lnTo>
                <a:lnTo>
                  <a:pt x="2314353" y="440824"/>
                </a:lnTo>
                <a:lnTo>
                  <a:pt x="0" y="440824"/>
                </a:lnTo>
                <a:close/>
                <a:moveTo>
                  <a:pt x="0" y="153769"/>
                </a:moveTo>
                <a:lnTo>
                  <a:pt x="2314353" y="153769"/>
                </a:lnTo>
                <a:lnTo>
                  <a:pt x="2314353" y="225769"/>
                </a:lnTo>
                <a:lnTo>
                  <a:pt x="0" y="225769"/>
                </a:lnTo>
                <a:close/>
                <a:moveTo>
                  <a:pt x="0" y="0"/>
                </a:moveTo>
                <a:lnTo>
                  <a:pt x="2314353" y="0"/>
                </a:lnTo>
                <a:lnTo>
                  <a:pt x="2314353" y="46714"/>
                </a:lnTo>
                <a:lnTo>
                  <a:pt x="0" y="46714"/>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0800000">
            <a:off x="10224118" y="-482489"/>
            <a:ext cx="2589563" cy="112945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0800000">
            <a:off x="10634166" y="-209575"/>
            <a:ext cx="1769466" cy="58362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10800000">
            <a:off x="10793086" y="-118119"/>
            <a:ext cx="1451630" cy="40071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0800000">
            <a:off x="10349719" y="-394697"/>
            <a:ext cx="2338359" cy="953867"/>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0800000">
            <a:off x="10958009" y="-17575"/>
            <a:ext cx="1121782" cy="199624"/>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10800000">
            <a:off x="10458463" y="-305777"/>
            <a:ext cx="2093539" cy="776026"/>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flipH="1" flipV="1">
            <a:off x="1168400" y="2220990"/>
            <a:ext cx="8679830" cy="3029595"/>
          </a:xfrm>
          <a:prstGeom prst="round1Rect">
            <a:avLst>
              <a:gd name="adj" fmla="val 3395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9238125" y="1433826"/>
            <a:ext cx="1228797" cy="204907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rot="2575480" flipH="1">
            <a:off x="2135205" y="737253"/>
            <a:ext cx="887921" cy="168952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8998755" y="2736866"/>
            <a:ext cx="555794" cy="92681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1005943" y="2359592"/>
            <a:ext cx="1968244" cy="2771208"/>
          </a:xfrm>
          <a:prstGeom prst="rect">
            <a:avLst/>
          </a:prstGeom>
          <a:noFill/>
          <a:ln>
            <a:noFill/>
          </a:ln>
        </p:spPr>
        <p:txBody>
          <a:bodyPr vert="horz" wrap="square" lIns="0" tIns="0" rIns="0" bIns="0" rtlCol="0" anchor="ctr"/>
          <a:lstStyle/>
          <a:p>
            <a:pPr algn="r">
              <a:lnSpc>
                <a:spcPct val="110000"/>
              </a:lnSpc>
            </a:pPr>
            <a:r>
              <a:rPr kumimoji="1" lang="en-US" altLang="zh-CN" sz="8000">
                <a:ln w="12700">
                  <a:noFill/>
                </a:ln>
                <a:solidFill>
                  <a:srgbClr val="000000">
                    <a:alpha val="100000"/>
                  </a:srgbClr>
                </a:solidFill>
                <a:latin typeface="OPPOSans R"/>
                <a:ea typeface="OPPOSans R"/>
                <a:cs typeface="OPPOSans R"/>
              </a:rPr>
              <a:t>05</a:t>
            </a:r>
            <a:endParaRPr kumimoji="1" lang="zh-CN" altLang="en-US"/>
          </a:p>
        </p:txBody>
      </p:sp>
      <p:sp>
        <p:nvSpPr>
          <p:cNvPr id="30" name="标题 1"/>
          <p:cNvSpPr txBox="1"/>
          <p:nvPr/>
        </p:nvSpPr>
        <p:spPr>
          <a:xfrm>
            <a:off x="3101975" y="3954635"/>
            <a:ext cx="170055" cy="170055"/>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a:off x="3681347" y="2671000"/>
            <a:ext cx="5114208" cy="2148392"/>
          </a:xfrm>
          <a:prstGeom prst="rect">
            <a:avLst/>
          </a:prstGeom>
          <a:noFill/>
          <a:ln>
            <a:noFill/>
          </a:ln>
        </p:spPr>
        <p:txBody>
          <a:bodyPr vert="horz" wrap="square" lIns="0" tIns="0" rIns="0" bIns="0" rtlCol="0" anchor="ctr"/>
          <a:lstStyle/>
          <a:p>
            <a:pPr algn="l">
              <a:lnSpc>
                <a:spcPct val="130000"/>
              </a:lnSpc>
            </a:pPr>
            <a:r>
              <a:rPr kumimoji="1" lang="en-US" altLang="zh-CN" sz="4344">
                <a:ln w="12700">
                  <a:noFill/>
                </a:ln>
                <a:solidFill>
                  <a:srgbClr val="000000">
                    <a:alpha val="100000"/>
                  </a:srgbClr>
                </a:solidFill>
                <a:latin typeface="HelloFont WenYiHei"/>
                <a:ea typeface="HelloFont WenYiHei"/>
                <a:cs typeface="HelloFont WenYiHei"/>
              </a:rPr>
              <a:t>Project Integration and Structure</a:t>
            </a: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0" y="0"/>
            <a:ext cx="12192000" cy="6858000"/>
          </a:xfrm>
          <a:prstGeom prst="rect">
            <a:avLst/>
          </a:prstGeom>
          <a:solidFill>
            <a:schemeClr val="bg1"/>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3946685" y="2529576"/>
            <a:ext cx="8334615" cy="2947439"/>
          </a:xfrm>
          <a:custGeom>
            <a:avLst/>
            <a:gdLst>
              <a:gd name="connsiteX0" fmla="*/ 0 w 8334615"/>
              <a:gd name="connsiteY0" fmla="*/ 0 h 2947439"/>
              <a:gd name="connsiteX1" fmla="*/ 8334615 w 8334615"/>
              <a:gd name="connsiteY1" fmla="*/ 0 h 2947439"/>
              <a:gd name="connsiteX2" fmla="*/ 7834185 w 8334615"/>
              <a:gd name="connsiteY2" fmla="*/ 2001722 h 2947439"/>
              <a:gd name="connsiteX3" fmla="*/ 6622933 w 8334615"/>
              <a:gd name="connsiteY3" fmla="*/ 2947439 h 2947439"/>
              <a:gd name="connsiteX4" fmla="*/ 0 w 8334615"/>
              <a:gd name="connsiteY4" fmla="*/ 2947439 h 2947439"/>
            </a:gdLst>
            <a:ahLst/>
            <a:cxnLst/>
            <a:rect l="l" t="t" r="r" b="b"/>
            <a:pathLst>
              <a:path w="8334615" h="2947439">
                <a:moveTo>
                  <a:pt x="0" y="0"/>
                </a:moveTo>
                <a:lnTo>
                  <a:pt x="8334615" y="0"/>
                </a:lnTo>
                <a:lnTo>
                  <a:pt x="7834185" y="2001722"/>
                </a:lnTo>
                <a:cubicBezTo>
                  <a:pt x="7834185" y="2001722"/>
                  <a:pt x="7523915" y="2852866"/>
                  <a:pt x="6622933" y="2947439"/>
                </a:cubicBezTo>
                <a:lnTo>
                  <a:pt x="0" y="2947439"/>
                </a:lnTo>
                <a:close/>
              </a:path>
            </a:pathLst>
          </a:custGeom>
          <a:solidFill>
            <a:schemeClr val="accent1">
              <a:lumMod val="20000"/>
              <a:lumOff val="80000"/>
            </a:schemeClr>
          </a:solidFill>
          <a:ln w="9525" cap="sq">
            <a:noFill/>
            <a:miter/>
          </a:ln>
          <a:effectLst/>
        </p:spPr>
        <p:txBody>
          <a:bodyPr vert="horz" wrap="square" lIns="91440" tIns="45720" rIns="91440" bIns="45720" rtlCol="0" anchor="ctr"/>
          <a:lstStyle/>
          <a:p>
            <a:pPr algn="ctr">
              <a:lnSpc>
                <a:spcPct val="110000"/>
              </a:lnSpc>
            </a:pPr>
            <a:endParaRPr kumimoji="1" lang="zh-CN" altLang="en-US"/>
          </a:p>
        </p:txBody>
      </p:sp>
      <p:cxnSp>
        <p:nvCxnSpPr>
          <p:cNvPr id="5" name="标题 1"/>
          <p:cNvCxnSpPr/>
          <p:nvPr/>
        </p:nvCxnSpPr>
        <p:spPr>
          <a:xfrm>
            <a:off x="685346" y="6619543"/>
            <a:ext cx="3610701" cy="0"/>
          </a:xfrm>
          <a:prstGeom prst="line">
            <a:avLst/>
          </a:prstGeom>
          <a:noFill/>
          <a:ln w="6350" cap="sq">
            <a:solidFill>
              <a:schemeClr val="accent1"/>
            </a:solidFill>
            <a:miter/>
          </a:ln>
        </p:spPr>
      </p:cxnSp>
      <p:sp>
        <p:nvSpPr>
          <p:cNvPr id="6" name="标题 1"/>
          <p:cNvSpPr txBox="1"/>
          <p:nvPr/>
        </p:nvSpPr>
        <p:spPr>
          <a:xfrm flipH="1" flipV="1">
            <a:off x="1765940" y="1257764"/>
            <a:ext cx="10426060" cy="5185992"/>
          </a:xfrm>
          <a:custGeom>
            <a:avLst/>
            <a:gdLst>
              <a:gd name="connsiteX0" fmla="*/ 6915591 w 8421853"/>
              <a:gd name="connsiteY0" fmla="*/ 4804992 h 4804992"/>
              <a:gd name="connsiteX1" fmla="*/ 6208253 w 8421853"/>
              <a:gd name="connsiteY1" fmla="*/ 4804992 h 4804992"/>
              <a:gd name="connsiteX2" fmla="*/ 5284854 w 8421853"/>
              <a:gd name="connsiteY2" fmla="*/ 4804992 h 4804992"/>
              <a:gd name="connsiteX3" fmla="*/ 4577515 w 8421853"/>
              <a:gd name="connsiteY3" fmla="*/ 4804992 h 4804992"/>
              <a:gd name="connsiteX4" fmla="*/ 1913561 w 8421853"/>
              <a:gd name="connsiteY4" fmla="*/ 4804992 h 4804992"/>
              <a:gd name="connsiteX5" fmla="*/ 1206224 w 8421853"/>
              <a:gd name="connsiteY5" fmla="*/ 4804992 h 4804992"/>
              <a:gd name="connsiteX6" fmla="*/ 282823 w 8421853"/>
              <a:gd name="connsiteY6" fmla="*/ 4804992 h 4804992"/>
              <a:gd name="connsiteX7" fmla="*/ 0 w 8421853"/>
              <a:gd name="connsiteY7" fmla="*/ 4804992 h 4804992"/>
              <a:gd name="connsiteX8" fmla="*/ 0 w 8421853"/>
              <a:gd name="connsiteY8" fmla="*/ 0 h 4804992"/>
              <a:gd name="connsiteX9" fmla="*/ 8421853 w 8421853"/>
              <a:gd name="connsiteY9" fmla="*/ 0 h 4804992"/>
              <a:gd name="connsiteX10" fmla="*/ 7805081 w 8421853"/>
              <a:gd name="connsiteY10" fmla="*/ 4040963 h 4804992"/>
              <a:gd name="connsiteX11" fmla="*/ 6915591 w 8421853"/>
              <a:gd name="connsiteY11" fmla="*/ 4804992 h 4804992"/>
            </a:gdLst>
            <a:ahLst/>
            <a:cxnLst/>
            <a:rect l="l" t="t" r="r" b="b"/>
            <a:pathLst>
              <a:path w="8421853" h="4804992">
                <a:moveTo>
                  <a:pt x="6915591" y="4804992"/>
                </a:moveTo>
                <a:lnTo>
                  <a:pt x="6208253" y="4804992"/>
                </a:lnTo>
                <a:lnTo>
                  <a:pt x="5284854" y="4804992"/>
                </a:lnTo>
                <a:lnTo>
                  <a:pt x="4577515" y="4804992"/>
                </a:lnTo>
                <a:lnTo>
                  <a:pt x="1913561" y="4804992"/>
                </a:lnTo>
                <a:lnTo>
                  <a:pt x="1206224" y="4804992"/>
                </a:lnTo>
                <a:lnTo>
                  <a:pt x="282823" y="4804992"/>
                </a:lnTo>
                <a:lnTo>
                  <a:pt x="0" y="4804992"/>
                </a:lnTo>
                <a:lnTo>
                  <a:pt x="0" y="0"/>
                </a:lnTo>
                <a:lnTo>
                  <a:pt x="8421853" y="0"/>
                </a:lnTo>
                <a:lnTo>
                  <a:pt x="7805081" y="4040963"/>
                </a:lnTo>
                <a:cubicBezTo>
                  <a:pt x="7805081" y="4040963"/>
                  <a:pt x="7622841" y="4728589"/>
                  <a:pt x="6915591" y="4804992"/>
                </a:cubicBezTo>
                <a:close/>
              </a:path>
            </a:pathLst>
          </a:custGeom>
          <a:solidFill>
            <a:schemeClr val="accent1">
              <a:lumMod val="20000"/>
              <a:lumOff val="80000"/>
              <a:alpha val="20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7" name="标题 1"/>
          <p:cNvSpPr txBox="1"/>
          <p:nvPr/>
        </p:nvSpPr>
        <p:spPr>
          <a:xfrm>
            <a:off x="471789" y="-754906"/>
            <a:ext cx="4392823" cy="5583642"/>
          </a:xfrm>
          <a:custGeom>
            <a:avLst/>
            <a:gdLst>
              <a:gd name="connsiteX0" fmla="*/ 269 w 3601215"/>
              <a:gd name="connsiteY0" fmla="*/ 4326351 h 4577443"/>
              <a:gd name="connsiteX1" fmla="*/ 622276 w 3601215"/>
              <a:gd name="connsiteY1" fmla="*/ 251092 h 4577443"/>
              <a:gd name="connsiteX2" fmla="*/ 914600 w 3601215"/>
              <a:gd name="connsiteY2" fmla="*/ 0 h 4577443"/>
              <a:gd name="connsiteX3" fmla="*/ 3385271 w 3601215"/>
              <a:gd name="connsiteY3" fmla="*/ 0 h 4577443"/>
              <a:gd name="connsiteX4" fmla="*/ 3600947 w 3601215"/>
              <a:gd name="connsiteY4" fmla="*/ 251092 h 4577443"/>
              <a:gd name="connsiteX5" fmla="*/ 2978940 w 3601215"/>
              <a:gd name="connsiteY5" fmla="*/ 4326351 h 4577443"/>
              <a:gd name="connsiteX6" fmla="*/ 2686616 w 3601215"/>
              <a:gd name="connsiteY6" fmla="*/ 4577443 h 4577443"/>
              <a:gd name="connsiteX7" fmla="*/ 215945 w 3601215"/>
              <a:gd name="connsiteY7" fmla="*/ 4577443 h 4577443"/>
              <a:gd name="connsiteX8" fmla="*/ 269 w 3601215"/>
              <a:gd name="connsiteY8" fmla="*/ 4326351 h 4577443"/>
            </a:gdLst>
            <a:ahLst/>
            <a:cxnLst/>
            <a:rect l="l" t="t" r="r" b="b"/>
            <a:pathLst>
              <a:path w="3601215" h="4577443">
                <a:moveTo>
                  <a:pt x="269" y="4326351"/>
                </a:moveTo>
                <a:lnTo>
                  <a:pt x="622276" y="251092"/>
                </a:lnTo>
                <a:cubicBezTo>
                  <a:pt x="622276" y="251092"/>
                  <a:pt x="682168" y="25109"/>
                  <a:pt x="914600" y="0"/>
                </a:cubicBezTo>
                <a:lnTo>
                  <a:pt x="3385271" y="0"/>
                </a:lnTo>
                <a:cubicBezTo>
                  <a:pt x="3385271" y="0"/>
                  <a:pt x="3610039" y="25109"/>
                  <a:pt x="3600947" y="251092"/>
                </a:cubicBezTo>
                <a:lnTo>
                  <a:pt x="2978940" y="4326351"/>
                </a:lnTo>
                <a:cubicBezTo>
                  <a:pt x="2978940" y="4326351"/>
                  <a:pt x="2919048" y="4552334"/>
                  <a:pt x="2686616" y="4577443"/>
                </a:cubicBezTo>
                <a:lnTo>
                  <a:pt x="215945" y="4577443"/>
                </a:lnTo>
                <a:cubicBezTo>
                  <a:pt x="215945" y="4577443"/>
                  <a:pt x="-8823" y="4552334"/>
                  <a:pt x="269" y="4326351"/>
                </a:cubicBezTo>
              </a:path>
            </a:pathLst>
          </a:custGeom>
          <a:solidFill>
            <a:schemeClr val="accent1">
              <a:alpha val="45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8" name="标题 1"/>
          <p:cNvSpPr txBox="1"/>
          <p:nvPr/>
        </p:nvSpPr>
        <p:spPr>
          <a:xfrm>
            <a:off x="685346" y="-754906"/>
            <a:ext cx="4692770" cy="5583642"/>
          </a:xfrm>
          <a:custGeom>
            <a:avLst/>
            <a:gdLst>
              <a:gd name="connsiteX0" fmla="*/ 1115645 w 4692770"/>
              <a:gd name="connsiteY0" fmla="*/ 0 h 5583642"/>
              <a:gd name="connsiteX1" fmla="*/ 1415592 w 4692770"/>
              <a:gd name="connsiteY1" fmla="*/ 0 h 5583642"/>
              <a:gd name="connsiteX2" fmla="*/ 1668720 w 4692770"/>
              <a:gd name="connsiteY2" fmla="*/ 0 h 5583642"/>
              <a:gd name="connsiteX3" fmla="*/ 2524970 w 4692770"/>
              <a:gd name="connsiteY3" fmla="*/ 0 h 5583642"/>
              <a:gd name="connsiteX4" fmla="*/ 2766905 w 4692770"/>
              <a:gd name="connsiteY4" fmla="*/ 0 h 5583642"/>
              <a:gd name="connsiteX5" fmla="*/ 2778098 w 4692770"/>
              <a:gd name="connsiteY5" fmla="*/ 0 h 5583642"/>
              <a:gd name="connsiteX6" fmla="*/ 3020033 w 4692770"/>
              <a:gd name="connsiteY6" fmla="*/ 0 h 5583642"/>
              <a:gd name="connsiteX7" fmla="*/ 3876283 w 4692770"/>
              <a:gd name="connsiteY7" fmla="*/ 0 h 5583642"/>
              <a:gd name="connsiteX8" fmla="*/ 4129411 w 4692770"/>
              <a:gd name="connsiteY8" fmla="*/ 0 h 5583642"/>
              <a:gd name="connsiteX9" fmla="*/ 4429358 w 4692770"/>
              <a:gd name="connsiteY9" fmla="*/ 0 h 5583642"/>
              <a:gd name="connsiteX10" fmla="*/ 4692443 w 4692770"/>
              <a:gd name="connsiteY10" fmla="*/ 306286 h 5583642"/>
              <a:gd name="connsiteX11" fmla="*/ 3933709 w 4692770"/>
              <a:gd name="connsiteY11" fmla="*/ 5277356 h 5583642"/>
              <a:gd name="connsiteX12" fmla="*/ 3577127 w 4692770"/>
              <a:gd name="connsiteY12" fmla="*/ 5583642 h 5583642"/>
              <a:gd name="connsiteX13" fmla="*/ 3277180 w 4692770"/>
              <a:gd name="connsiteY13" fmla="*/ 5583642 h 5583642"/>
              <a:gd name="connsiteX14" fmla="*/ 3024052 w 4692770"/>
              <a:gd name="connsiteY14" fmla="*/ 5583642 h 5583642"/>
              <a:gd name="connsiteX15" fmla="*/ 2167802 w 4692770"/>
              <a:gd name="connsiteY15" fmla="*/ 5583642 h 5583642"/>
              <a:gd name="connsiteX16" fmla="*/ 1925866 w 4692770"/>
              <a:gd name="connsiteY16" fmla="*/ 5583642 h 5583642"/>
              <a:gd name="connsiteX17" fmla="*/ 1914674 w 4692770"/>
              <a:gd name="connsiteY17" fmla="*/ 5583642 h 5583642"/>
              <a:gd name="connsiteX18" fmla="*/ 1672738 w 4692770"/>
              <a:gd name="connsiteY18" fmla="*/ 5583642 h 5583642"/>
              <a:gd name="connsiteX19" fmla="*/ 816488 w 4692770"/>
              <a:gd name="connsiteY19" fmla="*/ 5583642 h 5583642"/>
              <a:gd name="connsiteX20" fmla="*/ 563360 w 4692770"/>
              <a:gd name="connsiteY20" fmla="*/ 5583642 h 5583642"/>
              <a:gd name="connsiteX21" fmla="*/ 263413 w 4692770"/>
              <a:gd name="connsiteY21" fmla="*/ 5583642 h 5583642"/>
              <a:gd name="connsiteX22" fmla="*/ 328 w 4692770"/>
              <a:gd name="connsiteY22" fmla="*/ 5277356 h 5583642"/>
              <a:gd name="connsiteX23" fmla="*/ 759063 w 4692770"/>
              <a:gd name="connsiteY23" fmla="*/ 306286 h 5583642"/>
              <a:gd name="connsiteX24" fmla="*/ 1115645 w 4692770"/>
              <a:gd name="connsiteY24" fmla="*/ 0 h 5583642"/>
            </a:gdLst>
            <a:ahLst/>
            <a:cxnLst/>
            <a:rect l="l" t="t" r="r" b="b"/>
            <a:pathLst>
              <a:path w="4692770" h="5583642">
                <a:moveTo>
                  <a:pt x="1115645" y="0"/>
                </a:moveTo>
                <a:lnTo>
                  <a:pt x="1415592" y="0"/>
                </a:lnTo>
                <a:lnTo>
                  <a:pt x="1668720" y="0"/>
                </a:lnTo>
                <a:lnTo>
                  <a:pt x="2524970" y="0"/>
                </a:lnTo>
                <a:lnTo>
                  <a:pt x="2766905" y="0"/>
                </a:lnTo>
                <a:lnTo>
                  <a:pt x="2778098" y="0"/>
                </a:lnTo>
                <a:lnTo>
                  <a:pt x="3020033" y="0"/>
                </a:lnTo>
                <a:lnTo>
                  <a:pt x="3876283" y="0"/>
                </a:lnTo>
                <a:lnTo>
                  <a:pt x="4129411" y="0"/>
                </a:lnTo>
                <a:lnTo>
                  <a:pt x="4429358" y="0"/>
                </a:lnTo>
                <a:cubicBezTo>
                  <a:pt x="4429358" y="0"/>
                  <a:pt x="4703534" y="30628"/>
                  <a:pt x="4692443" y="306286"/>
                </a:cubicBezTo>
                <a:lnTo>
                  <a:pt x="3933709" y="5277356"/>
                </a:lnTo>
                <a:cubicBezTo>
                  <a:pt x="3933709" y="5277356"/>
                  <a:pt x="3860651" y="5553014"/>
                  <a:pt x="3577127" y="5583642"/>
                </a:cubicBezTo>
                <a:lnTo>
                  <a:pt x="3277180" y="5583642"/>
                </a:lnTo>
                <a:lnTo>
                  <a:pt x="3024052" y="5583642"/>
                </a:lnTo>
                <a:lnTo>
                  <a:pt x="2167802" y="5583642"/>
                </a:lnTo>
                <a:lnTo>
                  <a:pt x="1925866" y="5583642"/>
                </a:lnTo>
                <a:lnTo>
                  <a:pt x="1914674" y="5583642"/>
                </a:lnTo>
                <a:lnTo>
                  <a:pt x="1672738" y="5583642"/>
                </a:lnTo>
                <a:lnTo>
                  <a:pt x="816488" y="5583642"/>
                </a:lnTo>
                <a:lnTo>
                  <a:pt x="563360" y="5583642"/>
                </a:lnTo>
                <a:lnTo>
                  <a:pt x="263413" y="5583642"/>
                </a:lnTo>
                <a:cubicBezTo>
                  <a:pt x="263413" y="5583642"/>
                  <a:pt x="-10762" y="5553014"/>
                  <a:pt x="328" y="5277356"/>
                </a:cubicBezTo>
                <a:lnTo>
                  <a:pt x="759063" y="306286"/>
                </a:lnTo>
                <a:cubicBezTo>
                  <a:pt x="759063" y="306286"/>
                  <a:pt x="832120" y="30628"/>
                  <a:pt x="1115645" y="0"/>
                </a:cubicBezTo>
                <a:close/>
              </a:path>
            </a:pathLst>
          </a:custGeom>
          <a:solidFill>
            <a:schemeClr val="accent1"/>
          </a:solidFill>
          <a:ln w="12700" cap="sq">
            <a:noFill/>
            <a:miter/>
          </a:ln>
        </p:spPr>
        <p:txBody>
          <a:bodyPr vert="horz" wrap="square" lIns="91440" tIns="45720" rIns="91440" bIns="45720" rtlCol="0" anchor="ctr"/>
          <a:lstStyle/>
          <a:p>
            <a:pPr algn="ctr">
              <a:lnSpc>
                <a:spcPct val="100000"/>
              </a:lnSpc>
            </a:pPr>
            <a:endParaRPr kumimoji="1" lang="zh-CN" altLang="en-US"/>
          </a:p>
        </p:txBody>
      </p:sp>
      <p:cxnSp>
        <p:nvCxnSpPr>
          <p:cNvPr id="9" name="标题 1"/>
          <p:cNvCxnSpPr/>
          <p:nvPr/>
        </p:nvCxnSpPr>
        <p:spPr>
          <a:xfrm>
            <a:off x="6509447" y="2217524"/>
            <a:ext cx="3916613" cy="0"/>
          </a:xfrm>
          <a:prstGeom prst="line">
            <a:avLst/>
          </a:prstGeom>
          <a:noFill/>
          <a:ln w="6350" cap="sq">
            <a:solidFill>
              <a:schemeClr val="accent1"/>
            </a:solidFill>
            <a:miter/>
          </a:ln>
        </p:spPr>
      </p:cxnSp>
      <p:cxnSp>
        <p:nvCxnSpPr>
          <p:cNvPr id="10" name="标题 1"/>
          <p:cNvCxnSpPr/>
          <p:nvPr/>
        </p:nvCxnSpPr>
        <p:spPr>
          <a:xfrm>
            <a:off x="6205478" y="3051280"/>
            <a:ext cx="3916613" cy="0"/>
          </a:xfrm>
          <a:prstGeom prst="line">
            <a:avLst/>
          </a:prstGeom>
          <a:noFill/>
          <a:ln w="6350" cap="sq">
            <a:solidFill>
              <a:schemeClr val="accent1"/>
            </a:solidFill>
            <a:miter/>
          </a:ln>
        </p:spPr>
      </p:cxnSp>
      <p:cxnSp>
        <p:nvCxnSpPr>
          <p:cNvPr id="11" name="标题 1"/>
          <p:cNvCxnSpPr/>
          <p:nvPr/>
        </p:nvCxnSpPr>
        <p:spPr>
          <a:xfrm>
            <a:off x="5831829" y="3885036"/>
            <a:ext cx="3916613" cy="0"/>
          </a:xfrm>
          <a:prstGeom prst="line">
            <a:avLst/>
          </a:prstGeom>
          <a:noFill/>
          <a:ln w="6350" cap="sq">
            <a:solidFill>
              <a:schemeClr val="accent1"/>
            </a:solidFill>
            <a:miter/>
          </a:ln>
        </p:spPr>
      </p:cxnSp>
      <p:sp>
        <p:nvSpPr>
          <p:cNvPr id="12" name="标题 1"/>
          <p:cNvSpPr txBox="1"/>
          <p:nvPr/>
        </p:nvSpPr>
        <p:spPr>
          <a:xfrm>
            <a:off x="1365896" y="3663655"/>
            <a:ext cx="3215439" cy="615553"/>
          </a:xfrm>
          <a:prstGeom prst="rect">
            <a:avLst/>
          </a:prstGeom>
          <a:noFill/>
          <a:ln>
            <a:noFill/>
          </a:ln>
        </p:spPr>
        <p:txBody>
          <a:bodyPr vert="horz" wrap="square" lIns="0" tIns="0" rIns="0" bIns="0" rtlCol="0" anchor="ctr"/>
          <a:lstStyle/>
          <a:p>
            <a:pPr algn="ctr">
              <a:lnSpc>
                <a:spcPct val="100000"/>
              </a:lnSpc>
            </a:pPr>
            <a:r>
              <a:rPr kumimoji="1" lang="en-US" altLang="zh-CN" sz="4000" i="1">
                <a:ln w="12700">
                  <a:noFill/>
                </a:ln>
                <a:solidFill>
                  <a:srgbClr val="FFFFFF">
                    <a:alpha val="65000"/>
                  </a:srgbClr>
                </a:solidFill>
                <a:latin typeface="OPPOSans R"/>
                <a:ea typeface="OPPOSans R"/>
                <a:cs typeface="OPPOSans R"/>
              </a:rPr>
              <a:t>contents</a:t>
            </a:r>
            <a:endParaRPr kumimoji="1" lang="zh-CN" altLang="en-US"/>
          </a:p>
        </p:txBody>
      </p:sp>
      <p:sp>
        <p:nvSpPr>
          <p:cNvPr id="13" name="标题 1"/>
          <p:cNvSpPr txBox="1"/>
          <p:nvPr/>
        </p:nvSpPr>
        <p:spPr>
          <a:xfrm>
            <a:off x="7838466" y="1548646"/>
            <a:ext cx="3600000" cy="504000"/>
          </a:xfrm>
          <a:prstGeom prst="rect">
            <a:avLst/>
          </a:prstGeom>
          <a:noFill/>
          <a:ln>
            <a:noFill/>
          </a:ln>
          <a:effectLst/>
        </p:spPr>
        <p:txBody>
          <a:bodyPr vert="horz" wrap="square" lIns="91440" tIns="45720" rIns="91440" bIns="45720" rtlCol="0" anchor="ctr"/>
          <a:lstStyle/>
          <a:p>
            <a:pPr algn="l">
              <a:lnSpc>
                <a:spcPct val="100000"/>
              </a:lnSpc>
            </a:pPr>
            <a:r>
              <a:rPr kumimoji="1" lang="en-US" altLang="zh-CN" sz="1800">
                <a:ln w="12700">
                  <a:noFill/>
                </a:ln>
                <a:solidFill>
                  <a:srgbClr val="262626">
                    <a:alpha val="100000"/>
                  </a:srgbClr>
                </a:solidFill>
                <a:latin typeface="OPPOSans H"/>
                <a:ea typeface="OPPOSans H"/>
                <a:cs typeface="OPPOSans H"/>
              </a:rPr>
              <a:t>Introduction to the Project</a:t>
            </a:r>
            <a:endParaRPr kumimoji="1" lang="zh-CN" altLang="en-US"/>
          </a:p>
        </p:txBody>
      </p:sp>
      <p:sp>
        <p:nvSpPr>
          <p:cNvPr id="14" name="标题 1"/>
          <p:cNvSpPr txBox="1"/>
          <p:nvPr/>
        </p:nvSpPr>
        <p:spPr>
          <a:xfrm>
            <a:off x="6558681" y="1550200"/>
            <a:ext cx="1123692" cy="477962"/>
          </a:xfrm>
          <a:custGeom>
            <a:avLst/>
            <a:gdLst>
              <a:gd name="connsiteX0" fmla="*/ 977 w 1123692"/>
              <a:gd name="connsiteY0" fmla="*/ 391716 h 477962"/>
              <a:gd name="connsiteX1" fmla="*/ 77345 w 1123692"/>
              <a:gd name="connsiteY1" fmla="*/ 86246 h 477962"/>
              <a:gd name="connsiteX2" fmla="*/ 187807 w 1123692"/>
              <a:gd name="connsiteY2" fmla="*/ 0 h 477962"/>
              <a:gd name="connsiteX3" fmla="*/ 1055378 w 1123692"/>
              <a:gd name="connsiteY3" fmla="*/ 0 h 477962"/>
              <a:gd name="connsiteX4" fmla="*/ 1122716 w 1123692"/>
              <a:gd name="connsiteY4" fmla="*/ 86246 h 477962"/>
              <a:gd name="connsiteX5" fmla="*/ 1046350 w 1123692"/>
              <a:gd name="connsiteY5" fmla="*/ 391716 h 477962"/>
              <a:gd name="connsiteX6" fmla="*/ 935888 w 1123692"/>
              <a:gd name="connsiteY6" fmla="*/ 477962 h 477962"/>
              <a:gd name="connsiteX7" fmla="*/ 68316 w 1123692"/>
              <a:gd name="connsiteY7" fmla="*/ 477962 h 477962"/>
              <a:gd name="connsiteX8" fmla="*/ 977 w 1123692"/>
              <a:gd name="connsiteY8" fmla="*/ 391716 h 477962"/>
            </a:gdLst>
            <a:ahLst/>
            <a:cxnLst/>
            <a:rect l="l" t="t" r="r" b="b"/>
            <a:pathLst>
              <a:path w="1123692" h="477962">
                <a:moveTo>
                  <a:pt x="977" y="391716"/>
                </a:moveTo>
                <a:lnTo>
                  <a:pt x="77345" y="86246"/>
                </a:lnTo>
                <a:cubicBezTo>
                  <a:pt x="77345" y="86246"/>
                  <a:pt x="105641" y="8625"/>
                  <a:pt x="187807" y="0"/>
                </a:cubicBezTo>
                <a:lnTo>
                  <a:pt x="1055378" y="0"/>
                </a:lnTo>
                <a:cubicBezTo>
                  <a:pt x="1055378" y="0"/>
                  <a:pt x="1133232" y="8625"/>
                  <a:pt x="1122716" y="86246"/>
                </a:cubicBezTo>
                <a:lnTo>
                  <a:pt x="1046350" y="391716"/>
                </a:lnTo>
                <a:cubicBezTo>
                  <a:pt x="1046350" y="391716"/>
                  <a:pt x="1018055" y="469337"/>
                  <a:pt x="935888" y="477962"/>
                </a:cubicBezTo>
                <a:lnTo>
                  <a:pt x="68316" y="477962"/>
                </a:lnTo>
                <a:cubicBezTo>
                  <a:pt x="68316" y="477962"/>
                  <a:pt x="-9538" y="469337"/>
                  <a:pt x="977" y="391716"/>
                </a:cubicBezTo>
              </a:path>
            </a:pathLst>
          </a:custGeom>
          <a:gradFill>
            <a:gsLst>
              <a:gs pos="0">
                <a:schemeClr val="accent1">
                  <a:lumMod val="40000"/>
                  <a:lumOff val="60000"/>
                </a:schemeClr>
              </a:gs>
              <a:gs pos="81000">
                <a:schemeClr val="accent1"/>
              </a:gs>
            </a:gsLst>
            <a:lin ang="27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5" name="标题 1"/>
          <p:cNvSpPr txBox="1"/>
          <p:nvPr/>
        </p:nvSpPr>
        <p:spPr>
          <a:xfrm>
            <a:off x="6688154" y="1558349"/>
            <a:ext cx="835978" cy="461665"/>
          </a:xfrm>
          <a:prstGeom prst="rect">
            <a:avLst/>
          </a:prstGeom>
          <a:noFill/>
          <a:ln>
            <a:noFill/>
          </a:ln>
        </p:spPr>
        <p:txBody>
          <a:bodyPr vert="horz" wrap="square" lIns="91440" tIns="45720" rIns="91440" bIns="45720" rtlCol="0" anchor="ctr"/>
          <a:lstStyle/>
          <a:p>
            <a:pPr algn="ctr">
              <a:lnSpc>
                <a:spcPct val="100000"/>
              </a:lnSpc>
            </a:pPr>
            <a:r>
              <a:rPr kumimoji="1" lang="en-US" altLang="zh-CN" sz="2000">
                <a:ln w="12700">
                  <a:noFill/>
                </a:ln>
                <a:solidFill>
                  <a:srgbClr val="FFFFFF">
                    <a:alpha val="100000"/>
                  </a:srgbClr>
                </a:solidFill>
                <a:latin typeface="OPPOSans R"/>
                <a:ea typeface="OPPOSans R"/>
                <a:cs typeface="OPPOSans R"/>
              </a:rPr>
              <a:t>01</a:t>
            </a:r>
            <a:endParaRPr kumimoji="1" lang="zh-CN" altLang="en-US"/>
          </a:p>
        </p:txBody>
      </p:sp>
      <p:sp>
        <p:nvSpPr>
          <p:cNvPr id="16" name="标题 1"/>
          <p:cNvSpPr txBox="1"/>
          <p:nvPr/>
        </p:nvSpPr>
        <p:spPr>
          <a:xfrm>
            <a:off x="7207831" y="3216158"/>
            <a:ext cx="3600000" cy="504000"/>
          </a:xfrm>
          <a:prstGeom prst="rect">
            <a:avLst/>
          </a:prstGeom>
          <a:noFill/>
          <a:ln>
            <a:noFill/>
          </a:ln>
          <a:effectLst/>
        </p:spPr>
        <p:txBody>
          <a:bodyPr vert="horz" wrap="square" lIns="91440" tIns="45720" rIns="91440" bIns="45720" rtlCol="0" anchor="ctr"/>
          <a:lstStyle/>
          <a:p>
            <a:pPr algn="l">
              <a:lnSpc>
                <a:spcPct val="100000"/>
              </a:lnSpc>
            </a:pPr>
            <a:r>
              <a:rPr kumimoji="1" lang="en-US" altLang="zh-CN" sz="1161">
                <a:ln w="12700">
                  <a:noFill/>
                </a:ln>
                <a:solidFill>
                  <a:srgbClr val="262626">
                    <a:alpha val="100000"/>
                  </a:srgbClr>
                </a:solidFill>
                <a:latin typeface="OPPOSans H"/>
                <a:ea typeface="OPPOSans H"/>
                <a:cs typeface="OPPOSans H"/>
              </a:rPr>
              <a:t>User Authentication Component: Secure Login, Signup, and Logout System</a:t>
            </a:r>
            <a:endParaRPr kumimoji="1" lang="zh-CN" altLang="en-US"/>
          </a:p>
        </p:txBody>
      </p:sp>
      <p:sp>
        <p:nvSpPr>
          <p:cNvPr id="17" name="标题 1"/>
          <p:cNvSpPr txBox="1"/>
          <p:nvPr/>
        </p:nvSpPr>
        <p:spPr>
          <a:xfrm>
            <a:off x="5937785" y="3216158"/>
            <a:ext cx="1123692" cy="477962"/>
          </a:xfrm>
          <a:custGeom>
            <a:avLst/>
            <a:gdLst>
              <a:gd name="connsiteX0" fmla="*/ 977 w 1123692"/>
              <a:gd name="connsiteY0" fmla="*/ 391716 h 477962"/>
              <a:gd name="connsiteX1" fmla="*/ 77345 w 1123692"/>
              <a:gd name="connsiteY1" fmla="*/ 86246 h 477962"/>
              <a:gd name="connsiteX2" fmla="*/ 187807 w 1123692"/>
              <a:gd name="connsiteY2" fmla="*/ 0 h 477962"/>
              <a:gd name="connsiteX3" fmla="*/ 1055378 w 1123692"/>
              <a:gd name="connsiteY3" fmla="*/ 0 h 477962"/>
              <a:gd name="connsiteX4" fmla="*/ 1122716 w 1123692"/>
              <a:gd name="connsiteY4" fmla="*/ 86246 h 477962"/>
              <a:gd name="connsiteX5" fmla="*/ 1046350 w 1123692"/>
              <a:gd name="connsiteY5" fmla="*/ 391716 h 477962"/>
              <a:gd name="connsiteX6" fmla="*/ 935888 w 1123692"/>
              <a:gd name="connsiteY6" fmla="*/ 477962 h 477962"/>
              <a:gd name="connsiteX7" fmla="*/ 68316 w 1123692"/>
              <a:gd name="connsiteY7" fmla="*/ 477962 h 477962"/>
              <a:gd name="connsiteX8" fmla="*/ 977 w 1123692"/>
              <a:gd name="connsiteY8" fmla="*/ 391716 h 477962"/>
            </a:gdLst>
            <a:ahLst/>
            <a:cxnLst/>
            <a:rect l="l" t="t" r="r" b="b"/>
            <a:pathLst>
              <a:path w="1123692" h="477962">
                <a:moveTo>
                  <a:pt x="977" y="391716"/>
                </a:moveTo>
                <a:lnTo>
                  <a:pt x="77345" y="86246"/>
                </a:lnTo>
                <a:cubicBezTo>
                  <a:pt x="77345" y="86246"/>
                  <a:pt x="105641" y="8625"/>
                  <a:pt x="187807" y="0"/>
                </a:cubicBezTo>
                <a:lnTo>
                  <a:pt x="1055378" y="0"/>
                </a:lnTo>
                <a:cubicBezTo>
                  <a:pt x="1055378" y="0"/>
                  <a:pt x="1133232" y="8625"/>
                  <a:pt x="1122716" y="86246"/>
                </a:cubicBezTo>
                <a:lnTo>
                  <a:pt x="1046350" y="391716"/>
                </a:lnTo>
                <a:cubicBezTo>
                  <a:pt x="1046350" y="391716"/>
                  <a:pt x="1018055" y="469337"/>
                  <a:pt x="935888" y="477962"/>
                </a:cubicBezTo>
                <a:lnTo>
                  <a:pt x="68316" y="477962"/>
                </a:lnTo>
                <a:cubicBezTo>
                  <a:pt x="68316" y="477962"/>
                  <a:pt x="-9538" y="469337"/>
                  <a:pt x="977" y="391716"/>
                </a:cubicBezTo>
              </a:path>
            </a:pathLst>
          </a:custGeom>
          <a:gradFill>
            <a:gsLst>
              <a:gs pos="0">
                <a:schemeClr val="accent1">
                  <a:lumMod val="40000"/>
                  <a:lumOff val="60000"/>
                </a:schemeClr>
              </a:gs>
              <a:gs pos="81000">
                <a:schemeClr val="accent1"/>
              </a:gs>
            </a:gsLst>
            <a:lin ang="27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8" name="标题 1"/>
          <p:cNvSpPr txBox="1"/>
          <p:nvPr/>
        </p:nvSpPr>
        <p:spPr>
          <a:xfrm>
            <a:off x="6067258" y="3224307"/>
            <a:ext cx="835978" cy="461665"/>
          </a:xfrm>
          <a:prstGeom prst="rect">
            <a:avLst/>
          </a:prstGeom>
          <a:noFill/>
          <a:ln>
            <a:noFill/>
          </a:ln>
        </p:spPr>
        <p:txBody>
          <a:bodyPr vert="horz" wrap="square" lIns="91440" tIns="45720" rIns="91440" bIns="45720" rtlCol="0" anchor="ctr"/>
          <a:lstStyle/>
          <a:p>
            <a:pPr algn="ctr">
              <a:lnSpc>
                <a:spcPct val="100000"/>
              </a:lnSpc>
            </a:pPr>
            <a:r>
              <a:rPr kumimoji="1" lang="en-US" altLang="zh-CN" sz="2000">
                <a:ln w="12700">
                  <a:noFill/>
                </a:ln>
                <a:solidFill>
                  <a:srgbClr val="FFFFFF">
                    <a:alpha val="100000"/>
                  </a:srgbClr>
                </a:solidFill>
                <a:latin typeface="OPPOSans R"/>
                <a:ea typeface="OPPOSans R"/>
                <a:cs typeface="OPPOSans R"/>
              </a:rPr>
              <a:t>03</a:t>
            </a:r>
            <a:endParaRPr kumimoji="1" lang="zh-CN" altLang="en-US"/>
          </a:p>
        </p:txBody>
      </p:sp>
      <p:sp>
        <p:nvSpPr>
          <p:cNvPr id="19" name="标题 1"/>
          <p:cNvSpPr txBox="1"/>
          <p:nvPr/>
        </p:nvSpPr>
        <p:spPr>
          <a:xfrm>
            <a:off x="7508498" y="2382402"/>
            <a:ext cx="3600000" cy="504000"/>
          </a:xfrm>
          <a:prstGeom prst="rect">
            <a:avLst/>
          </a:prstGeom>
          <a:noFill/>
          <a:ln>
            <a:noFill/>
          </a:ln>
          <a:effectLst/>
        </p:spPr>
        <p:txBody>
          <a:bodyPr vert="horz" wrap="square" lIns="91440" tIns="45720" rIns="91440" bIns="45720" rtlCol="0" anchor="ctr"/>
          <a:lstStyle/>
          <a:p>
            <a:pPr algn="l">
              <a:lnSpc>
                <a:spcPct val="100000"/>
              </a:lnSpc>
            </a:pPr>
            <a:r>
              <a:rPr kumimoji="1" lang="en-US" altLang="zh-CN" sz="1161">
                <a:ln w="12700">
                  <a:noFill/>
                </a:ln>
                <a:solidFill>
                  <a:srgbClr val="262626">
                    <a:alpha val="100000"/>
                  </a:srgbClr>
                </a:solidFill>
                <a:latin typeface="OPPOSans H"/>
                <a:ea typeface="OPPOSans H"/>
                <a:cs typeface="OPPOSans H"/>
              </a:rPr>
              <a:t>E-commerce Component: Shopping Cart and Checkout System</a:t>
            </a:r>
            <a:endParaRPr kumimoji="1" lang="zh-CN" altLang="en-US"/>
          </a:p>
        </p:txBody>
      </p:sp>
      <p:sp>
        <p:nvSpPr>
          <p:cNvPr id="20" name="标题 1"/>
          <p:cNvSpPr txBox="1"/>
          <p:nvPr/>
        </p:nvSpPr>
        <p:spPr>
          <a:xfrm>
            <a:off x="6263070" y="2382402"/>
            <a:ext cx="1123692" cy="477962"/>
          </a:xfrm>
          <a:custGeom>
            <a:avLst/>
            <a:gdLst>
              <a:gd name="connsiteX0" fmla="*/ 977 w 1123692"/>
              <a:gd name="connsiteY0" fmla="*/ 391716 h 477962"/>
              <a:gd name="connsiteX1" fmla="*/ 77345 w 1123692"/>
              <a:gd name="connsiteY1" fmla="*/ 86246 h 477962"/>
              <a:gd name="connsiteX2" fmla="*/ 187807 w 1123692"/>
              <a:gd name="connsiteY2" fmla="*/ 0 h 477962"/>
              <a:gd name="connsiteX3" fmla="*/ 1055378 w 1123692"/>
              <a:gd name="connsiteY3" fmla="*/ 0 h 477962"/>
              <a:gd name="connsiteX4" fmla="*/ 1122716 w 1123692"/>
              <a:gd name="connsiteY4" fmla="*/ 86246 h 477962"/>
              <a:gd name="connsiteX5" fmla="*/ 1046350 w 1123692"/>
              <a:gd name="connsiteY5" fmla="*/ 391716 h 477962"/>
              <a:gd name="connsiteX6" fmla="*/ 935888 w 1123692"/>
              <a:gd name="connsiteY6" fmla="*/ 477962 h 477962"/>
              <a:gd name="connsiteX7" fmla="*/ 68316 w 1123692"/>
              <a:gd name="connsiteY7" fmla="*/ 477962 h 477962"/>
              <a:gd name="connsiteX8" fmla="*/ 977 w 1123692"/>
              <a:gd name="connsiteY8" fmla="*/ 391716 h 477962"/>
            </a:gdLst>
            <a:ahLst/>
            <a:cxnLst/>
            <a:rect l="l" t="t" r="r" b="b"/>
            <a:pathLst>
              <a:path w="1123692" h="477962">
                <a:moveTo>
                  <a:pt x="977" y="391716"/>
                </a:moveTo>
                <a:lnTo>
                  <a:pt x="77345" y="86246"/>
                </a:lnTo>
                <a:cubicBezTo>
                  <a:pt x="77345" y="86246"/>
                  <a:pt x="105641" y="8625"/>
                  <a:pt x="187807" y="0"/>
                </a:cubicBezTo>
                <a:lnTo>
                  <a:pt x="1055378" y="0"/>
                </a:lnTo>
                <a:cubicBezTo>
                  <a:pt x="1055378" y="0"/>
                  <a:pt x="1133232" y="8625"/>
                  <a:pt x="1122716" y="86246"/>
                </a:cubicBezTo>
                <a:lnTo>
                  <a:pt x="1046350" y="391716"/>
                </a:lnTo>
                <a:cubicBezTo>
                  <a:pt x="1046350" y="391716"/>
                  <a:pt x="1018055" y="469337"/>
                  <a:pt x="935888" y="477962"/>
                </a:cubicBezTo>
                <a:lnTo>
                  <a:pt x="68316" y="477962"/>
                </a:lnTo>
                <a:cubicBezTo>
                  <a:pt x="68316" y="477962"/>
                  <a:pt x="-9538" y="469337"/>
                  <a:pt x="977" y="391716"/>
                </a:cubicBezTo>
              </a:path>
            </a:pathLst>
          </a:custGeom>
          <a:gradFill>
            <a:gsLst>
              <a:gs pos="0">
                <a:schemeClr val="accent2">
                  <a:lumMod val="40000"/>
                  <a:lumOff val="60000"/>
                </a:schemeClr>
              </a:gs>
              <a:gs pos="81000">
                <a:schemeClr val="accent2"/>
              </a:gs>
            </a:gsLst>
            <a:lin ang="27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21" name="标题 1"/>
          <p:cNvSpPr txBox="1"/>
          <p:nvPr/>
        </p:nvSpPr>
        <p:spPr>
          <a:xfrm>
            <a:off x="6392543" y="2390551"/>
            <a:ext cx="835978" cy="461665"/>
          </a:xfrm>
          <a:prstGeom prst="rect">
            <a:avLst/>
          </a:prstGeom>
          <a:noFill/>
          <a:ln>
            <a:noFill/>
          </a:ln>
        </p:spPr>
        <p:txBody>
          <a:bodyPr vert="horz" wrap="square" lIns="91440" tIns="45720" rIns="91440" bIns="45720" rtlCol="0" anchor="ctr"/>
          <a:lstStyle/>
          <a:p>
            <a:pPr algn="ctr">
              <a:lnSpc>
                <a:spcPct val="100000"/>
              </a:lnSpc>
            </a:pPr>
            <a:r>
              <a:rPr kumimoji="1" lang="en-US" altLang="zh-CN" sz="2000">
                <a:ln w="12700">
                  <a:noFill/>
                </a:ln>
                <a:solidFill>
                  <a:srgbClr val="FFFFFF">
                    <a:alpha val="100000"/>
                  </a:srgbClr>
                </a:solidFill>
                <a:latin typeface="OPPOSans R"/>
                <a:ea typeface="OPPOSans R"/>
                <a:cs typeface="OPPOSans R"/>
              </a:rPr>
              <a:t>02</a:t>
            </a:r>
            <a:endParaRPr kumimoji="1" lang="zh-CN" altLang="en-US"/>
          </a:p>
        </p:txBody>
      </p:sp>
      <p:sp>
        <p:nvSpPr>
          <p:cNvPr id="22" name="标题 1"/>
          <p:cNvSpPr txBox="1"/>
          <p:nvPr/>
        </p:nvSpPr>
        <p:spPr>
          <a:xfrm>
            <a:off x="6927667" y="4049914"/>
            <a:ext cx="3600000" cy="504000"/>
          </a:xfrm>
          <a:prstGeom prst="rect">
            <a:avLst/>
          </a:prstGeom>
          <a:noFill/>
          <a:ln>
            <a:noFill/>
          </a:ln>
          <a:effectLst/>
        </p:spPr>
        <p:txBody>
          <a:bodyPr vert="horz" wrap="square" lIns="91440" tIns="45720" rIns="91440" bIns="45720" rtlCol="0" anchor="ctr"/>
          <a:lstStyle/>
          <a:p>
            <a:pPr algn="l">
              <a:lnSpc>
                <a:spcPct val="100000"/>
              </a:lnSpc>
            </a:pPr>
            <a:r>
              <a:rPr kumimoji="1" lang="en-US" altLang="zh-CN" sz="1161">
                <a:ln w="12700">
                  <a:noFill/>
                </a:ln>
                <a:solidFill>
                  <a:srgbClr val="262626">
                    <a:alpha val="100000"/>
                  </a:srgbClr>
                </a:solidFill>
                <a:latin typeface="OPPOSans H"/>
                <a:ea typeface="OPPOSans H"/>
                <a:cs typeface="OPPOSans H"/>
              </a:rPr>
              <a:t>User Authentication Component: Secure Login, Signup, and Logout System</a:t>
            </a:r>
            <a:endParaRPr kumimoji="1" lang="zh-CN" altLang="en-US"/>
          </a:p>
        </p:txBody>
      </p:sp>
      <p:sp>
        <p:nvSpPr>
          <p:cNvPr id="23" name="标题 1"/>
          <p:cNvSpPr txBox="1"/>
          <p:nvPr/>
        </p:nvSpPr>
        <p:spPr>
          <a:xfrm>
            <a:off x="5644465" y="4049914"/>
            <a:ext cx="1123692" cy="477962"/>
          </a:xfrm>
          <a:custGeom>
            <a:avLst/>
            <a:gdLst>
              <a:gd name="connsiteX0" fmla="*/ 977 w 1123692"/>
              <a:gd name="connsiteY0" fmla="*/ 391716 h 477962"/>
              <a:gd name="connsiteX1" fmla="*/ 77345 w 1123692"/>
              <a:gd name="connsiteY1" fmla="*/ 86246 h 477962"/>
              <a:gd name="connsiteX2" fmla="*/ 187807 w 1123692"/>
              <a:gd name="connsiteY2" fmla="*/ 0 h 477962"/>
              <a:gd name="connsiteX3" fmla="*/ 1055378 w 1123692"/>
              <a:gd name="connsiteY3" fmla="*/ 0 h 477962"/>
              <a:gd name="connsiteX4" fmla="*/ 1122716 w 1123692"/>
              <a:gd name="connsiteY4" fmla="*/ 86246 h 477962"/>
              <a:gd name="connsiteX5" fmla="*/ 1046350 w 1123692"/>
              <a:gd name="connsiteY5" fmla="*/ 391716 h 477962"/>
              <a:gd name="connsiteX6" fmla="*/ 935888 w 1123692"/>
              <a:gd name="connsiteY6" fmla="*/ 477962 h 477962"/>
              <a:gd name="connsiteX7" fmla="*/ 68316 w 1123692"/>
              <a:gd name="connsiteY7" fmla="*/ 477962 h 477962"/>
              <a:gd name="connsiteX8" fmla="*/ 977 w 1123692"/>
              <a:gd name="connsiteY8" fmla="*/ 391716 h 477962"/>
            </a:gdLst>
            <a:ahLst/>
            <a:cxnLst/>
            <a:rect l="l" t="t" r="r" b="b"/>
            <a:pathLst>
              <a:path w="1123692" h="477962">
                <a:moveTo>
                  <a:pt x="977" y="391716"/>
                </a:moveTo>
                <a:lnTo>
                  <a:pt x="77345" y="86246"/>
                </a:lnTo>
                <a:cubicBezTo>
                  <a:pt x="77345" y="86246"/>
                  <a:pt x="105641" y="8625"/>
                  <a:pt x="187807" y="0"/>
                </a:cubicBezTo>
                <a:lnTo>
                  <a:pt x="1055378" y="0"/>
                </a:lnTo>
                <a:cubicBezTo>
                  <a:pt x="1055378" y="0"/>
                  <a:pt x="1133232" y="8625"/>
                  <a:pt x="1122716" y="86246"/>
                </a:cubicBezTo>
                <a:lnTo>
                  <a:pt x="1046350" y="391716"/>
                </a:lnTo>
                <a:cubicBezTo>
                  <a:pt x="1046350" y="391716"/>
                  <a:pt x="1018055" y="469337"/>
                  <a:pt x="935888" y="477962"/>
                </a:cubicBezTo>
                <a:lnTo>
                  <a:pt x="68316" y="477962"/>
                </a:lnTo>
                <a:cubicBezTo>
                  <a:pt x="68316" y="477962"/>
                  <a:pt x="-9538" y="469337"/>
                  <a:pt x="977" y="391716"/>
                </a:cubicBezTo>
              </a:path>
            </a:pathLst>
          </a:custGeom>
          <a:gradFill>
            <a:gsLst>
              <a:gs pos="0">
                <a:schemeClr val="accent2">
                  <a:lumMod val="40000"/>
                  <a:lumOff val="60000"/>
                </a:schemeClr>
              </a:gs>
              <a:gs pos="81000">
                <a:schemeClr val="accent2"/>
              </a:gs>
            </a:gsLst>
            <a:lin ang="27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24" name="标题 1"/>
          <p:cNvSpPr txBox="1"/>
          <p:nvPr/>
        </p:nvSpPr>
        <p:spPr>
          <a:xfrm>
            <a:off x="5773938" y="4058063"/>
            <a:ext cx="835978" cy="461665"/>
          </a:xfrm>
          <a:prstGeom prst="rect">
            <a:avLst/>
          </a:prstGeom>
          <a:noFill/>
          <a:ln>
            <a:noFill/>
          </a:ln>
        </p:spPr>
        <p:txBody>
          <a:bodyPr vert="horz" wrap="square" lIns="91440" tIns="45720" rIns="91440" bIns="45720" rtlCol="0" anchor="ctr"/>
          <a:lstStyle/>
          <a:p>
            <a:pPr algn="ctr">
              <a:lnSpc>
                <a:spcPct val="100000"/>
              </a:lnSpc>
            </a:pPr>
            <a:r>
              <a:rPr kumimoji="1" lang="en-US" altLang="zh-CN" sz="2000">
                <a:ln w="12700">
                  <a:noFill/>
                </a:ln>
                <a:solidFill>
                  <a:srgbClr val="FFFFFF">
                    <a:alpha val="100000"/>
                  </a:srgbClr>
                </a:solidFill>
                <a:latin typeface="OPPOSans R"/>
                <a:ea typeface="OPPOSans R"/>
                <a:cs typeface="OPPOSans R"/>
              </a:rPr>
              <a:t>04</a:t>
            </a:r>
            <a:endParaRPr kumimoji="1" lang="zh-CN" altLang="en-US"/>
          </a:p>
        </p:txBody>
      </p:sp>
      <p:sp>
        <p:nvSpPr>
          <p:cNvPr id="25" name="标题 1"/>
          <p:cNvSpPr txBox="1"/>
          <p:nvPr/>
        </p:nvSpPr>
        <p:spPr>
          <a:xfrm>
            <a:off x="11344727" y="6552143"/>
            <a:ext cx="542472" cy="134800"/>
          </a:xfrm>
          <a:custGeom>
            <a:avLst/>
            <a:gdLst>
              <a:gd name="connsiteX0" fmla="*/ 156028 w 542472"/>
              <a:gd name="connsiteY0" fmla="*/ 89081 h 134800"/>
              <a:gd name="connsiteX1" fmla="*/ 298198 w 542472"/>
              <a:gd name="connsiteY1" fmla="*/ 89081 h 134800"/>
              <a:gd name="connsiteX2" fmla="*/ 542471 w 542472"/>
              <a:gd name="connsiteY2" fmla="*/ 89081 h 134800"/>
              <a:gd name="connsiteX3" fmla="*/ 542471 w 542472"/>
              <a:gd name="connsiteY3" fmla="*/ 117881 h 134800"/>
              <a:gd name="connsiteX4" fmla="*/ 542471 w 542472"/>
              <a:gd name="connsiteY4" fmla="*/ 134800 h 134800"/>
              <a:gd name="connsiteX5" fmla="*/ 156028 w 542472"/>
              <a:gd name="connsiteY5" fmla="*/ 134800 h 134800"/>
              <a:gd name="connsiteX6" fmla="*/ 0 w 542472"/>
              <a:gd name="connsiteY6" fmla="*/ 0 h 134800"/>
              <a:gd name="connsiteX7" fmla="*/ 542472 w 542472"/>
              <a:gd name="connsiteY7" fmla="*/ 0 h 134800"/>
              <a:gd name="connsiteX8" fmla="*/ 542472 w 542472"/>
              <a:gd name="connsiteY8" fmla="*/ 6834 h 134800"/>
              <a:gd name="connsiteX9" fmla="*/ 542472 w 542472"/>
              <a:gd name="connsiteY9" fmla="*/ 35634 h 134800"/>
              <a:gd name="connsiteX10" fmla="*/ 542472 w 542472"/>
              <a:gd name="connsiteY10" fmla="*/ 45719 h 134800"/>
              <a:gd name="connsiteX11" fmla="*/ 0 w 542472"/>
              <a:gd name="connsiteY11" fmla="*/ 45719 h 134800"/>
            </a:gdLst>
            <a:ahLst/>
            <a:cxnLst/>
            <a:rect l="l" t="t" r="r" b="b"/>
            <a:pathLst>
              <a:path w="542472" h="134800">
                <a:moveTo>
                  <a:pt x="156028" y="89081"/>
                </a:moveTo>
                <a:lnTo>
                  <a:pt x="298198" y="89081"/>
                </a:lnTo>
                <a:lnTo>
                  <a:pt x="542471" y="89081"/>
                </a:lnTo>
                <a:lnTo>
                  <a:pt x="542471" y="117881"/>
                </a:lnTo>
                <a:lnTo>
                  <a:pt x="542471" y="134800"/>
                </a:lnTo>
                <a:lnTo>
                  <a:pt x="156028" y="134800"/>
                </a:lnTo>
                <a:close/>
                <a:moveTo>
                  <a:pt x="0" y="0"/>
                </a:moveTo>
                <a:lnTo>
                  <a:pt x="542472" y="0"/>
                </a:lnTo>
                <a:lnTo>
                  <a:pt x="542472" y="6834"/>
                </a:lnTo>
                <a:lnTo>
                  <a:pt x="542472" y="35634"/>
                </a:lnTo>
                <a:lnTo>
                  <a:pt x="542472" y="45719"/>
                </a:lnTo>
                <a:lnTo>
                  <a:pt x="0" y="45719"/>
                </a:lnTo>
                <a:close/>
              </a:path>
            </a:pathLst>
          </a:custGeom>
          <a:solidFill>
            <a:schemeClr val="tx1">
              <a:lumMod val="65000"/>
              <a:lumOff val="35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26" name="标题 1"/>
          <p:cNvSpPr txBox="1"/>
          <p:nvPr/>
        </p:nvSpPr>
        <p:spPr>
          <a:xfrm>
            <a:off x="4768245" y="1031185"/>
            <a:ext cx="538843" cy="538843"/>
          </a:xfrm>
          <a:prstGeom prst="ellipse">
            <a:avLst/>
          </a:prstGeom>
          <a:gradFill>
            <a:gsLst>
              <a:gs pos="0">
                <a:schemeClr val="accent2">
                  <a:lumMod val="40000"/>
                  <a:lumOff val="60000"/>
                </a:schemeClr>
              </a:gs>
              <a:gs pos="81000">
                <a:schemeClr val="accent2"/>
              </a:gs>
            </a:gsLst>
            <a:lin ang="27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7" name="标题 1"/>
          <p:cNvSpPr txBox="1"/>
          <p:nvPr/>
        </p:nvSpPr>
        <p:spPr>
          <a:xfrm rot="5400000">
            <a:off x="4949935" y="1208510"/>
            <a:ext cx="206350" cy="184192"/>
          </a:xfrm>
          <a:custGeom>
            <a:avLst/>
            <a:gdLst>
              <a:gd name="connsiteX0" fmla="*/ 6134100 w 11353799"/>
              <a:gd name="connsiteY0" fmla="*/ 76200 h 10134600"/>
              <a:gd name="connsiteX1" fmla="*/ 5753100 w 11353799"/>
              <a:gd name="connsiteY1" fmla="*/ 0 h 10134600"/>
              <a:gd name="connsiteX2" fmla="*/ 5372100 w 11353799"/>
              <a:gd name="connsiteY2" fmla="*/ 76200 h 10134600"/>
              <a:gd name="connsiteX3" fmla="*/ 5067300 w 11353799"/>
              <a:gd name="connsiteY3" fmla="*/ 381000 h 10134600"/>
              <a:gd name="connsiteX4" fmla="*/ 114300 w 11353799"/>
              <a:gd name="connsiteY4" fmla="*/ 9067800 h 10134600"/>
              <a:gd name="connsiteX5" fmla="*/ 114300 w 11353799"/>
              <a:gd name="connsiteY5" fmla="*/ 9829800 h 10134600"/>
              <a:gd name="connsiteX6" fmla="*/ 419100 w 11353799"/>
              <a:gd name="connsiteY6" fmla="*/ 10058400 h 10134600"/>
              <a:gd name="connsiteX7" fmla="*/ 800100 w 11353799"/>
              <a:gd name="connsiteY7" fmla="*/ 10134600 h 10134600"/>
              <a:gd name="connsiteX8" fmla="*/ 10553700 w 11353799"/>
              <a:gd name="connsiteY8" fmla="*/ 10134600 h 10134600"/>
              <a:gd name="connsiteX9" fmla="*/ 10934700 w 11353799"/>
              <a:gd name="connsiteY9" fmla="*/ 10058400 h 10134600"/>
              <a:gd name="connsiteX10" fmla="*/ 11239500 w 11353799"/>
              <a:gd name="connsiteY10" fmla="*/ 9829800 h 10134600"/>
              <a:gd name="connsiteX11" fmla="*/ 11239500 w 11353799"/>
              <a:gd name="connsiteY11" fmla="*/ 9067800 h 10134600"/>
              <a:gd name="connsiteX12" fmla="*/ 6438900 w 11353799"/>
              <a:gd name="connsiteY12" fmla="*/ 381000 h 10134600"/>
              <a:gd name="connsiteX13" fmla="*/ 6134100 w 11353799"/>
              <a:gd name="connsiteY13" fmla="*/ 76200 h 10134600"/>
            </a:gdLst>
            <a:ahLst/>
            <a:cxnLst/>
            <a:rect l="l" t="t" r="r" b="b"/>
            <a:pathLst>
              <a:path w="11353799" h="10134600">
                <a:moveTo>
                  <a:pt x="6134100" y="76200"/>
                </a:moveTo>
                <a:cubicBezTo>
                  <a:pt x="6057900" y="0"/>
                  <a:pt x="5905500" y="0"/>
                  <a:pt x="5753100" y="0"/>
                </a:cubicBezTo>
                <a:cubicBezTo>
                  <a:pt x="5600700" y="0"/>
                  <a:pt x="5448300" y="0"/>
                  <a:pt x="5372100" y="76200"/>
                </a:cubicBezTo>
                <a:cubicBezTo>
                  <a:pt x="5219700" y="152400"/>
                  <a:pt x="5143500" y="304800"/>
                  <a:pt x="5067300" y="381000"/>
                </a:cubicBezTo>
                <a:lnTo>
                  <a:pt x="114300" y="9067800"/>
                </a:lnTo>
                <a:cubicBezTo>
                  <a:pt x="-38100" y="9296400"/>
                  <a:pt x="-38100" y="9601200"/>
                  <a:pt x="114300" y="9829800"/>
                </a:cubicBezTo>
                <a:cubicBezTo>
                  <a:pt x="190500" y="9982200"/>
                  <a:pt x="266700" y="9982200"/>
                  <a:pt x="419100" y="10058400"/>
                </a:cubicBezTo>
                <a:cubicBezTo>
                  <a:pt x="571500" y="10134600"/>
                  <a:pt x="647700" y="10134600"/>
                  <a:pt x="800100" y="10134600"/>
                </a:cubicBezTo>
                <a:lnTo>
                  <a:pt x="10553700" y="10134600"/>
                </a:lnTo>
                <a:cubicBezTo>
                  <a:pt x="10706100" y="10134600"/>
                  <a:pt x="10858500" y="10134600"/>
                  <a:pt x="10934700" y="10058400"/>
                </a:cubicBezTo>
                <a:cubicBezTo>
                  <a:pt x="11087100" y="9982200"/>
                  <a:pt x="11163300" y="9906000"/>
                  <a:pt x="11239500" y="9829800"/>
                </a:cubicBezTo>
                <a:cubicBezTo>
                  <a:pt x="11391900" y="9601200"/>
                  <a:pt x="11391900" y="9296400"/>
                  <a:pt x="11239500" y="9067800"/>
                </a:cubicBezTo>
                <a:lnTo>
                  <a:pt x="6438900" y="381000"/>
                </a:lnTo>
                <a:cubicBezTo>
                  <a:pt x="6362700" y="304800"/>
                  <a:pt x="6286500" y="152400"/>
                  <a:pt x="6134100" y="76200"/>
                </a:cubicBezTo>
                <a:close/>
              </a:path>
            </a:pathLst>
          </a:custGeom>
          <a:solidFill>
            <a:schemeClr val="bg1"/>
          </a:solidFill>
          <a:ln w="11906" cap="flat">
            <a:noFill/>
            <a:miter/>
          </a:ln>
        </p:spPr>
        <p:txBody>
          <a:bodyPr vert="horz" wrap="square" lIns="91440" tIns="45720" rIns="91440" bIns="45720" rtlCol="0" anchor="ctr"/>
          <a:lstStyle/>
          <a:p>
            <a:pPr algn="l">
              <a:lnSpc>
                <a:spcPct val="100000"/>
              </a:lnSpc>
            </a:pPr>
            <a:endParaRPr kumimoji="1" lang="zh-CN" altLang="en-US"/>
          </a:p>
        </p:txBody>
      </p:sp>
      <p:cxnSp>
        <p:nvCxnSpPr>
          <p:cNvPr id="28" name="标题 1"/>
          <p:cNvCxnSpPr/>
          <p:nvPr/>
        </p:nvCxnSpPr>
        <p:spPr>
          <a:xfrm>
            <a:off x="5644334" y="4718792"/>
            <a:ext cx="3916613" cy="0"/>
          </a:xfrm>
          <a:prstGeom prst="line">
            <a:avLst/>
          </a:prstGeom>
          <a:noFill/>
          <a:ln w="6350" cap="sq">
            <a:solidFill>
              <a:schemeClr val="accent1"/>
            </a:solidFill>
            <a:miter/>
          </a:ln>
        </p:spPr>
      </p:cxnSp>
      <p:sp>
        <p:nvSpPr>
          <p:cNvPr id="29" name="标题 1"/>
          <p:cNvSpPr txBox="1"/>
          <p:nvPr/>
        </p:nvSpPr>
        <p:spPr>
          <a:xfrm>
            <a:off x="6646687" y="4883670"/>
            <a:ext cx="3600000" cy="504000"/>
          </a:xfrm>
          <a:prstGeom prst="rect">
            <a:avLst/>
          </a:prstGeom>
          <a:noFill/>
          <a:ln>
            <a:noFill/>
          </a:ln>
          <a:effectLst/>
        </p:spPr>
        <p:txBody>
          <a:bodyPr vert="horz" wrap="square" lIns="91440" tIns="45720" rIns="91440" bIns="45720" rtlCol="0" anchor="ctr"/>
          <a:lstStyle/>
          <a:p>
            <a:pPr algn="l">
              <a:lnSpc>
                <a:spcPct val="100000"/>
              </a:lnSpc>
            </a:pPr>
            <a:r>
              <a:rPr kumimoji="1" lang="en-US" altLang="zh-CN" sz="1638">
                <a:ln w="12700">
                  <a:noFill/>
                </a:ln>
                <a:solidFill>
                  <a:srgbClr val="262626">
                    <a:alpha val="100000"/>
                  </a:srgbClr>
                </a:solidFill>
                <a:latin typeface="OPPOSans H"/>
                <a:ea typeface="OPPOSans H"/>
                <a:cs typeface="OPPOSans H"/>
              </a:rPr>
              <a:t>Project Integration and Structure</a:t>
            </a:r>
            <a:endParaRPr kumimoji="1" lang="zh-CN" altLang="en-US"/>
          </a:p>
        </p:txBody>
      </p:sp>
      <p:sp>
        <p:nvSpPr>
          <p:cNvPr id="30" name="标题 1"/>
          <p:cNvSpPr txBox="1"/>
          <p:nvPr/>
        </p:nvSpPr>
        <p:spPr>
          <a:xfrm>
            <a:off x="5376641" y="4883670"/>
            <a:ext cx="1123692" cy="477962"/>
          </a:xfrm>
          <a:custGeom>
            <a:avLst/>
            <a:gdLst>
              <a:gd name="connsiteX0" fmla="*/ 977 w 1123692"/>
              <a:gd name="connsiteY0" fmla="*/ 391716 h 477962"/>
              <a:gd name="connsiteX1" fmla="*/ 77345 w 1123692"/>
              <a:gd name="connsiteY1" fmla="*/ 86246 h 477962"/>
              <a:gd name="connsiteX2" fmla="*/ 187807 w 1123692"/>
              <a:gd name="connsiteY2" fmla="*/ 0 h 477962"/>
              <a:gd name="connsiteX3" fmla="*/ 1055378 w 1123692"/>
              <a:gd name="connsiteY3" fmla="*/ 0 h 477962"/>
              <a:gd name="connsiteX4" fmla="*/ 1122716 w 1123692"/>
              <a:gd name="connsiteY4" fmla="*/ 86246 h 477962"/>
              <a:gd name="connsiteX5" fmla="*/ 1046350 w 1123692"/>
              <a:gd name="connsiteY5" fmla="*/ 391716 h 477962"/>
              <a:gd name="connsiteX6" fmla="*/ 935888 w 1123692"/>
              <a:gd name="connsiteY6" fmla="*/ 477962 h 477962"/>
              <a:gd name="connsiteX7" fmla="*/ 68316 w 1123692"/>
              <a:gd name="connsiteY7" fmla="*/ 477962 h 477962"/>
              <a:gd name="connsiteX8" fmla="*/ 977 w 1123692"/>
              <a:gd name="connsiteY8" fmla="*/ 391716 h 477962"/>
            </a:gdLst>
            <a:ahLst/>
            <a:cxnLst/>
            <a:rect l="l" t="t" r="r" b="b"/>
            <a:pathLst>
              <a:path w="1123692" h="477962">
                <a:moveTo>
                  <a:pt x="977" y="391716"/>
                </a:moveTo>
                <a:lnTo>
                  <a:pt x="77345" y="86246"/>
                </a:lnTo>
                <a:cubicBezTo>
                  <a:pt x="77345" y="86246"/>
                  <a:pt x="105641" y="8625"/>
                  <a:pt x="187807" y="0"/>
                </a:cubicBezTo>
                <a:lnTo>
                  <a:pt x="1055378" y="0"/>
                </a:lnTo>
                <a:cubicBezTo>
                  <a:pt x="1055378" y="0"/>
                  <a:pt x="1133232" y="8625"/>
                  <a:pt x="1122716" y="86246"/>
                </a:cubicBezTo>
                <a:lnTo>
                  <a:pt x="1046350" y="391716"/>
                </a:lnTo>
                <a:cubicBezTo>
                  <a:pt x="1046350" y="391716"/>
                  <a:pt x="1018055" y="469337"/>
                  <a:pt x="935888" y="477962"/>
                </a:cubicBezTo>
                <a:lnTo>
                  <a:pt x="68316" y="477962"/>
                </a:lnTo>
                <a:cubicBezTo>
                  <a:pt x="68316" y="477962"/>
                  <a:pt x="-9538" y="469337"/>
                  <a:pt x="977" y="391716"/>
                </a:cubicBezTo>
              </a:path>
            </a:pathLst>
          </a:custGeom>
          <a:gradFill>
            <a:gsLst>
              <a:gs pos="0">
                <a:schemeClr val="accent1">
                  <a:lumMod val="40000"/>
                  <a:lumOff val="60000"/>
                </a:schemeClr>
              </a:gs>
              <a:gs pos="81000">
                <a:schemeClr val="accent1"/>
              </a:gs>
            </a:gsLst>
            <a:lin ang="27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31" name="标题 1"/>
          <p:cNvSpPr txBox="1"/>
          <p:nvPr/>
        </p:nvSpPr>
        <p:spPr>
          <a:xfrm>
            <a:off x="5506114" y="4891819"/>
            <a:ext cx="835978" cy="461665"/>
          </a:xfrm>
          <a:prstGeom prst="rect">
            <a:avLst/>
          </a:prstGeom>
          <a:noFill/>
          <a:ln>
            <a:noFill/>
          </a:ln>
        </p:spPr>
        <p:txBody>
          <a:bodyPr vert="horz" wrap="square" lIns="91440" tIns="45720" rIns="91440" bIns="45720" rtlCol="0" anchor="ctr"/>
          <a:lstStyle/>
          <a:p>
            <a:pPr algn="ctr">
              <a:lnSpc>
                <a:spcPct val="100000"/>
              </a:lnSpc>
            </a:pPr>
            <a:r>
              <a:rPr kumimoji="1" lang="en-US" altLang="zh-CN" sz="2000">
                <a:ln w="12700">
                  <a:noFill/>
                </a:ln>
                <a:solidFill>
                  <a:srgbClr val="FFFFFF">
                    <a:alpha val="100000"/>
                  </a:srgbClr>
                </a:solidFill>
                <a:latin typeface="OPPOSans R"/>
                <a:ea typeface="OPPOSans R"/>
                <a:cs typeface="OPPOSans R"/>
              </a:rPr>
              <a:t>05</a:t>
            </a:r>
            <a:endParaRPr kumimoji="1" lang="zh-CN" altLang="en-US"/>
          </a:p>
        </p:txBody>
      </p:sp>
      <p:cxnSp>
        <p:nvCxnSpPr>
          <p:cNvPr id="32" name="标题 1"/>
          <p:cNvCxnSpPr/>
          <p:nvPr/>
        </p:nvCxnSpPr>
        <p:spPr>
          <a:xfrm>
            <a:off x="5234185" y="5552548"/>
            <a:ext cx="3916613" cy="0"/>
          </a:xfrm>
          <a:prstGeom prst="line">
            <a:avLst/>
          </a:prstGeom>
          <a:noFill/>
          <a:ln w="6350" cap="sq">
            <a:solidFill>
              <a:schemeClr val="accent1"/>
            </a:solidFill>
            <a:miter/>
          </a:ln>
        </p:spPr>
      </p:cxnSp>
      <p:sp>
        <p:nvSpPr>
          <p:cNvPr id="33" name="标题 1"/>
          <p:cNvSpPr txBox="1"/>
          <p:nvPr/>
        </p:nvSpPr>
        <p:spPr>
          <a:xfrm>
            <a:off x="6330023" y="5717424"/>
            <a:ext cx="3600000" cy="504000"/>
          </a:xfrm>
          <a:prstGeom prst="rect">
            <a:avLst/>
          </a:prstGeom>
          <a:noFill/>
          <a:ln>
            <a:noFill/>
          </a:ln>
          <a:effectLst/>
        </p:spPr>
        <p:txBody>
          <a:bodyPr vert="horz" wrap="square" lIns="91440" tIns="45720" rIns="91440" bIns="45720" rtlCol="0" anchor="ctr"/>
          <a:lstStyle/>
          <a:p>
            <a:pPr algn="l">
              <a:lnSpc>
                <a:spcPct val="100000"/>
              </a:lnSpc>
            </a:pPr>
            <a:r>
              <a:rPr kumimoji="1" lang="en-US" altLang="zh-CN" sz="1638">
                <a:ln w="12700">
                  <a:noFill/>
                </a:ln>
                <a:solidFill>
                  <a:srgbClr val="262626">
                    <a:alpha val="100000"/>
                  </a:srgbClr>
                </a:solidFill>
                <a:latin typeface="OPPOSans H"/>
                <a:ea typeface="OPPOSans H"/>
                <a:cs typeface="OPPOSans H"/>
              </a:rPr>
              <a:t>Key Learnings and Future Enhancements</a:t>
            </a:r>
            <a:endParaRPr kumimoji="1" lang="zh-CN" altLang="en-US"/>
          </a:p>
        </p:txBody>
      </p:sp>
      <p:sp>
        <p:nvSpPr>
          <p:cNvPr id="34" name="标题 1"/>
          <p:cNvSpPr txBox="1"/>
          <p:nvPr/>
        </p:nvSpPr>
        <p:spPr>
          <a:xfrm>
            <a:off x="5046821" y="5717424"/>
            <a:ext cx="1123692" cy="477962"/>
          </a:xfrm>
          <a:custGeom>
            <a:avLst/>
            <a:gdLst>
              <a:gd name="connsiteX0" fmla="*/ 977 w 1123692"/>
              <a:gd name="connsiteY0" fmla="*/ 391716 h 477962"/>
              <a:gd name="connsiteX1" fmla="*/ 77345 w 1123692"/>
              <a:gd name="connsiteY1" fmla="*/ 86246 h 477962"/>
              <a:gd name="connsiteX2" fmla="*/ 187807 w 1123692"/>
              <a:gd name="connsiteY2" fmla="*/ 0 h 477962"/>
              <a:gd name="connsiteX3" fmla="*/ 1055378 w 1123692"/>
              <a:gd name="connsiteY3" fmla="*/ 0 h 477962"/>
              <a:gd name="connsiteX4" fmla="*/ 1122716 w 1123692"/>
              <a:gd name="connsiteY4" fmla="*/ 86246 h 477962"/>
              <a:gd name="connsiteX5" fmla="*/ 1046350 w 1123692"/>
              <a:gd name="connsiteY5" fmla="*/ 391716 h 477962"/>
              <a:gd name="connsiteX6" fmla="*/ 935888 w 1123692"/>
              <a:gd name="connsiteY6" fmla="*/ 477962 h 477962"/>
              <a:gd name="connsiteX7" fmla="*/ 68316 w 1123692"/>
              <a:gd name="connsiteY7" fmla="*/ 477962 h 477962"/>
              <a:gd name="connsiteX8" fmla="*/ 977 w 1123692"/>
              <a:gd name="connsiteY8" fmla="*/ 391716 h 477962"/>
            </a:gdLst>
            <a:ahLst/>
            <a:cxnLst/>
            <a:rect l="l" t="t" r="r" b="b"/>
            <a:pathLst>
              <a:path w="1123692" h="477962">
                <a:moveTo>
                  <a:pt x="977" y="391716"/>
                </a:moveTo>
                <a:lnTo>
                  <a:pt x="77345" y="86246"/>
                </a:lnTo>
                <a:cubicBezTo>
                  <a:pt x="77345" y="86246"/>
                  <a:pt x="105641" y="8625"/>
                  <a:pt x="187807" y="0"/>
                </a:cubicBezTo>
                <a:lnTo>
                  <a:pt x="1055378" y="0"/>
                </a:lnTo>
                <a:cubicBezTo>
                  <a:pt x="1055378" y="0"/>
                  <a:pt x="1133232" y="8625"/>
                  <a:pt x="1122716" y="86246"/>
                </a:cubicBezTo>
                <a:lnTo>
                  <a:pt x="1046350" y="391716"/>
                </a:lnTo>
                <a:cubicBezTo>
                  <a:pt x="1046350" y="391716"/>
                  <a:pt x="1018055" y="469337"/>
                  <a:pt x="935888" y="477962"/>
                </a:cubicBezTo>
                <a:lnTo>
                  <a:pt x="68316" y="477962"/>
                </a:lnTo>
                <a:cubicBezTo>
                  <a:pt x="68316" y="477962"/>
                  <a:pt x="-9538" y="469337"/>
                  <a:pt x="977" y="391716"/>
                </a:cubicBezTo>
              </a:path>
            </a:pathLst>
          </a:custGeom>
          <a:gradFill>
            <a:gsLst>
              <a:gs pos="0">
                <a:schemeClr val="accent2">
                  <a:lumMod val="40000"/>
                  <a:lumOff val="60000"/>
                </a:schemeClr>
              </a:gs>
              <a:gs pos="81000">
                <a:schemeClr val="accent2"/>
              </a:gs>
            </a:gsLst>
            <a:lin ang="27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35" name="标题 1"/>
          <p:cNvSpPr txBox="1"/>
          <p:nvPr/>
        </p:nvSpPr>
        <p:spPr>
          <a:xfrm>
            <a:off x="5176294" y="5725573"/>
            <a:ext cx="835978" cy="461665"/>
          </a:xfrm>
          <a:prstGeom prst="rect">
            <a:avLst/>
          </a:prstGeom>
          <a:noFill/>
          <a:ln>
            <a:noFill/>
          </a:ln>
        </p:spPr>
        <p:txBody>
          <a:bodyPr vert="horz" wrap="square" lIns="91440" tIns="45720" rIns="91440" bIns="45720" rtlCol="0" anchor="ctr"/>
          <a:lstStyle/>
          <a:p>
            <a:pPr algn="ctr">
              <a:lnSpc>
                <a:spcPct val="100000"/>
              </a:lnSpc>
            </a:pPr>
            <a:r>
              <a:rPr kumimoji="1" lang="en-US" altLang="zh-CN" sz="2000">
                <a:ln w="12700">
                  <a:noFill/>
                </a:ln>
                <a:solidFill>
                  <a:srgbClr val="FFFFFF">
                    <a:alpha val="100000"/>
                  </a:srgbClr>
                </a:solidFill>
                <a:latin typeface="OPPOSans R"/>
                <a:ea typeface="OPPOSans R"/>
                <a:cs typeface="OPPOSans R"/>
              </a:rPr>
              <a:t>06</a:t>
            </a: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4480525" y="1868479"/>
            <a:ext cx="6690226" cy="3538021"/>
          </a:xfrm>
          <a:prstGeom prst="rect">
            <a:avLst/>
          </a:prstGeom>
          <a:solidFill>
            <a:schemeClr val="bg1"/>
          </a:solidFill>
          <a:ln w="12700" cap="sq">
            <a:gradFill>
              <a:gsLst>
                <a:gs pos="0">
                  <a:schemeClr val="accent1">
                    <a:lumMod val="20000"/>
                    <a:lumOff val="80000"/>
                    <a:alpha val="0"/>
                  </a:schemeClr>
                </a:gs>
                <a:gs pos="100000">
                  <a:schemeClr val="accent1">
                    <a:alpha val="10000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4884398" y="2083154"/>
            <a:ext cx="6075976" cy="3073460"/>
          </a:xfrm>
          <a:prstGeom prst="rect">
            <a:avLst/>
          </a:prstGeom>
          <a:noFill/>
          <a:ln>
            <a:noFill/>
          </a:ln>
        </p:spPr>
        <p:txBody>
          <a:bodyPr vert="horz" wrap="square" lIns="0" tIns="0" rIns="0" bIns="0" rtlCol="0" anchor="ctr"/>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Throughout this project, a modular and organized code structure was followed to enhance maintainability and readability. Files were logically grouped into folders, such as an 'includes' folder for shared scripts and configuration, and a 'classes' folder specifically for the OOP implementation of the authentication system. This separation of concerns between presentation, application logic, and data management is a key principle in web development.</a:t>
            </a:r>
            <a:endParaRPr kumimoji="1" lang="zh-CN" altLang="en-US"/>
          </a:p>
        </p:txBody>
      </p:sp>
      <p:cxnSp>
        <p:nvCxnSpPr>
          <p:cNvPr id="5" name="标题 1"/>
          <p:cNvCxnSpPr/>
          <p:nvPr/>
        </p:nvCxnSpPr>
        <p:spPr>
          <a:xfrm>
            <a:off x="3480437" y="3619884"/>
            <a:ext cx="1213742" cy="0"/>
          </a:xfrm>
          <a:prstGeom prst="line">
            <a:avLst/>
          </a:prstGeom>
          <a:noFill/>
          <a:ln w="25400" cap="rnd">
            <a:solidFill>
              <a:schemeClr val="accent1">
                <a:lumMod val="60000"/>
                <a:lumOff val="40000"/>
                <a:alpha val="100000"/>
              </a:schemeClr>
            </a:solidFill>
            <a:prstDash val="solid"/>
            <a:round/>
            <a:tailEnd type="triangle" w="lg" len="lg"/>
          </a:ln>
        </p:spPr>
      </p:cxnSp>
      <p:sp>
        <p:nvSpPr>
          <p:cNvPr id="6" name="标题 1"/>
          <p:cNvSpPr txBox="1"/>
          <p:nvPr/>
        </p:nvSpPr>
        <p:spPr>
          <a:xfrm>
            <a:off x="1021249" y="2254604"/>
            <a:ext cx="2779867" cy="2779868"/>
          </a:xfrm>
          <a:prstGeom prst="ellipse">
            <a:avLst/>
          </a:prstGeom>
          <a:solidFill>
            <a:schemeClr val="accent1">
              <a:lumMod val="60000"/>
              <a:lumOff val="40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1178144" y="2411497"/>
            <a:ext cx="2466077" cy="2466080"/>
          </a:xfrm>
          <a:prstGeom prst="ellipse">
            <a:avLst/>
          </a:prstGeom>
          <a:solidFill>
            <a:schemeClr val="accent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flipH="1">
            <a:off x="1307441" y="2254604"/>
            <a:ext cx="2779867" cy="2779868"/>
          </a:xfrm>
          <a:prstGeom prst="ellipse">
            <a:avLst/>
          </a:prstGeom>
          <a:noFill/>
          <a:ln w="12700" cap="sq">
            <a:gradFill>
              <a:gsLst>
                <a:gs pos="59000">
                  <a:schemeClr val="accent1">
                    <a:alpha val="0"/>
                  </a:schemeClr>
                </a:gs>
                <a:gs pos="100000">
                  <a:schemeClr val="accent1"/>
                </a:gs>
              </a:gsLst>
              <a:lin ang="10800000" scaled="0"/>
            </a:gradFill>
            <a:miter/>
          </a:ln>
        </p:spPr>
        <p:txBody>
          <a:bodyPr vert="horz" wrap="square" lIns="91440" tIns="45720" rIns="91440" bIns="45720" rtlCol="0" anchor="ctr"/>
          <a:lstStyle/>
          <a:p>
            <a:pPr algn="ctr">
              <a:lnSpc>
                <a:spcPct val="100000"/>
              </a:lnSpc>
            </a:pPr>
            <a:endParaRPr kumimoji="1" lang="zh-CN" altLang="en-US"/>
          </a:p>
        </p:txBody>
      </p:sp>
      <p:sp>
        <p:nvSpPr>
          <p:cNvPr id="9" name="标题 1"/>
          <p:cNvSpPr txBox="1"/>
          <p:nvPr/>
        </p:nvSpPr>
        <p:spPr>
          <a:xfrm>
            <a:off x="2000467" y="3199633"/>
            <a:ext cx="821429" cy="889807"/>
          </a:xfrm>
          <a:custGeom>
            <a:avLst/>
            <a:gdLst>
              <a:gd name="connsiteX0" fmla="*/ 332293 w 664672"/>
              <a:gd name="connsiteY0" fmla="*/ 387672 h 720001"/>
              <a:gd name="connsiteX1" fmla="*/ 660804 w 664672"/>
              <a:gd name="connsiteY1" fmla="*/ 598902 h 720001"/>
              <a:gd name="connsiteX2" fmla="*/ 563560 w 664672"/>
              <a:gd name="connsiteY2" fmla="*/ 720001 h 720001"/>
              <a:gd name="connsiteX3" fmla="*/ 101112 w 664672"/>
              <a:gd name="connsiteY3" fmla="*/ 720001 h 720001"/>
              <a:gd name="connsiteX4" fmla="*/ 3868 w 664672"/>
              <a:gd name="connsiteY4" fmla="*/ 598902 h 720001"/>
              <a:gd name="connsiteX5" fmla="*/ 332293 w 664672"/>
              <a:gd name="connsiteY5" fmla="*/ 387672 h 720001"/>
              <a:gd name="connsiteX6" fmla="*/ 332293 w 664672"/>
              <a:gd name="connsiteY6" fmla="*/ 0 h 720001"/>
              <a:gd name="connsiteX7" fmla="*/ 509517 w 664672"/>
              <a:gd name="connsiteY7" fmla="*/ 177224 h 720001"/>
              <a:gd name="connsiteX8" fmla="*/ 332293 w 664672"/>
              <a:gd name="connsiteY8" fmla="*/ 354448 h 720001"/>
              <a:gd name="connsiteX9" fmla="*/ 155069 w 664672"/>
              <a:gd name="connsiteY9" fmla="*/ 177224 h 720001"/>
              <a:gd name="connsiteX10" fmla="*/ 332293 w 664672"/>
              <a:gd name="connsiteY10" fmla="*/ 0 h 720001"/>
            </a:gdLst>
            <a:ahLst/>
            <a:cxnLst/>
            <a:rect l="l" t="t" r="r" b="b"/>
            <a:pathLst>
              <a:path w="664672" h="720001">
                <a:moveTo>
                  <a:pt x="332293" y="387672"/>
                </a:moveTo>
                <a:cubicBezTo>
                  <a:pt x="550549" y="387672"/>
                  <a:pt x="628448" y="491162"/>
                  <a:pt x="660804" y="598902"/>
                </a:cubicBezTo>
                <a:cubicBezTo>
                  <a:pt x="679021" y="659624"/>
                  <a:pt x="630616" y="720001"/>
                  <a:pt x="563560" y="720001"/>
                </a:cubicBezTo>
                <a:lnTo>
                  <a:pt x="101112" y="720001"/>
                </a:lnTo>
                <a:cubicBezTo>
                  <a:pt x="34057" y="720001"/>
                  <a:pt x="-14348" y="659624"/>
                  <a:pt x="3868" y="598902"/>
                </a:cubicBezTo>
                <a:cubicBezTo>
                  <a:pt x="36138" y="491162"/>
                  <a:pt x="114037" y="387672"/>
                  <a:pt x="332293" y="387672"/>
                </a:cubicBezTo>
                <a:close/>
                <a:moveTo>
                  <a:pt x="332293" y="0"/>
                </a:moveTo>
                <a:cubicBezTo>
                  <a:pt x="430230" y="0"/>
                  <a:pt x="509604" y="79287"/>
                  <a:pt x="509517" y="177224"/>
                </a:cubicBezTo>
                <a:cubicBezTo>
                  <a:pt x="509517" y="275074"/>
                  <a:pt x="430144" y="354448"/>
                  <a:pt x="332293" y="354448"/>
                </a:cubicBezTo>
                <a:cubicBezTo>
                  <a:pt x="234442" y="354448"/>
                  <a:pt x="155069" y="275074"/>
                  <a:pt x="155069" y="177224"/>
                </a:cubicBezTo>
                <a:cubicBezTo>
                  <a:pt x="155069" y="79287"/>
                  <a:pt x="234442" y="0"/>
                  <a:pt x="332293" y="0"/>
                </a:cubicBezTo>
                <a:close/>
              </a:path>
            </a:pathLst>
          </a:custGeom>
          <a:gradFill>
            <a:gsLst>
              <a:gs pos="62000">
                <a:schemeClr val="bg1"/>
              </a:gs>
              <a:gs pos="100000">
                <a:schemeClr val="accent1">
                  <a:lumMod val="20000"/>
                  <a:lumOff val="80000"/>
                </a:schemeClr>
              </a:gs>
            </a:gsLst>
            <a:lin ang="10800000" scaled="0"/>
          </a:gra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062081" y="1937005"/>
            <a:ext cx="321405" cy="321405"/>
          </a:xfrm>
          <a:prstGeom prst="ellipse">
            <a:avLst/>
          </a:prstGeom>
          <a:solidFill>
            <a:schemeClr val="accent1">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2966070" y="4716397"/>
            <a:ext cx="547499" cy="547499"/>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1021249" y="6381750"/>
            <a:ext cx="11988683" cy="1225220"/>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Modular Code Structure</a:t>
            </a:r>
            <a:endParaRPr kumimoji="1" lang="zh-CN" altLang="en-US"/>
          </a:p>
        </p:txBody>
      </p:sp>
      <p:sp>
        <p:nvSpPr>
          <p:cNvPr id="14"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6490703" y="1499937"/>
            <a:ext cx="2743199" cy="3320716"/>
          </a:xfrm>
          <a:prstGeom prst="roundRect">
            <a:avLst>
              <a:gd name="adj" fmla="val 4965"/>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2945398" y="2193757"/>
            <a:ext cx="6015789" cy="3320716"/>
          </a:xfrm>
          <a:prstGeom prst="roundRect">
            <a:avLst>
              <a:gd name="adj" fmla="val 4965"/>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3219785" y="2639595"/>
            <a:ext cx="5467014" cy="2416342"/>
          </a:xfrm>
          <a:prstGeom prst="rect">
            <a:avLst/>
          </a:prstGeom>
          <a:noFill/>
          <a:ln cap="sq">
            <a:noFill/>
          </a:ln>
        </p:spPr>
        <p:txBody>
          <a:bodyPr vert="horz" wrap="square" lIns="0" tIns="0" rIns="0" bIns="0" rtlCol="0" anchor="ctr"/>
          <a:lstStyle/>
          <a:p>
            <a:pPr algn="r">
              <a:lnSpc>
                <a:spcPct val="150000"/>
              </a:lnSpc>
            </a:pPr>
            <a:r>
              <a:rPr kumimoji="1" lang="en-US" altLang="zh-CN" sz="1400">
                <a:ln w="12700">
                  <a:noFill/>
                </a:ln>
                <a:solidFill>
                  <a:srgbClr val="262626">
                    <a:alpha val="100000"/>
                  </a:srgbClr>
                </a:solidFill>
                <a:latin typeface="Source Han Sans"/>
                <a:ea typeface="Source Han Sans"/>
                <a:cs typeface="Source Han Sans"/>
              </a:rPr>
              <a:t>The project adhered to the principle of separation of concerns, ensuring that each component of the application has a specific role and responsibility. The presentation layer (HTML/CSS/Bootstrap) focuses on the user interface and user experience, the application logic layer (PHP) handles the business logic and functionality, and the data layer (MySQL) manages the storage and retrieval of data. This separation allows for easier development, maintenance, and scalability of the application.</a:t>
            </a:r>
            <a:endParaRPr kumimoji="1" lang="zh-CN" altLang="en-US"/>
          </a:p>
        </p:txBody>
      </p:sp>
      <p:sp>
        <p:nvSpPr>
          <p:cNvPr id="6" name="标题 1"/>
          <p:cNvSpPr txBox="1"/>
          <p:nvPr/>
        </p:nvSpPr>
        <p:spPr>
          <a:xfrm>
            <a:off x="7433794" y="1621801"/>
            <a:ext cx="857016" cy="455652"/>
          </a:xfrm>
          <a:prstGeom prst="rect">
            <a:avLst/>
          </a:prstGeom>
          <a:noFill/>
          <a:ln cap="sq">
            <a:noFill/>
          </a:ln>
        </p:spPr>
        <p:txBody>
          <a:bodyPr vert="horz" wrap="square" lIns="0" tIns="0" rIns="0" bIns="0" rtlCol="0" anchor="ctr"/>
          <a:lstStyle/>
          <a:p>
            <a:pPr algn="ctr">
              <a:lnSpc>
                <a:spcPct val="130000"/>
              </a:lnSpc>
            </a:pPr>
            <a:r>
              <a:rPr kumimoji="1" lang="en-US" altLang="zh-CN" sz="3600">
                <a:ln w="12700">
                  <a:noFill/>
                </a:ln>
                <a:solidFill>
                  <a:srgbClr val="FFFFFF">
                    <a:alpha val="100000"/>
                  </a:srgbClr>
                </a:solidFill>
                <a:latin typeface="OPPOSans B"/>
                <a:ea typeface="OPPOSans B"/>
                <a:cs typeface="OPPOSans B"/>
              </a:rPr>
              <a:t>01</a:t>
            </a:r>
            <a:endParaRPr kumimoji="1" lang="zh-CN" altLang="en-US"/>
          </a:p>
        </p:txBody>
      </p:sp>
      <p:sp>
        <p:nvSpPr>
          <p:cNvPr id="7" name="标题 1"/>
          <p:cNvSpPr txBox="1"/>
          <p:nvPr/>
        </p:nvSpPr>
        <p:spPr>
          <a:xfrm rot="5400000">
            <a:off x="3121023" y="2278818"/>
            <a:ext cx="120320" cy="471570"/>
          </a:xfrm>
          <a:prstGeom prst="round2SameRect">
            <a:avLst>
              <a:gd name="adj1" fmla="val 50000"/>
              <a:gd name="adj2" fmla="val 0"/>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16200000" flipH="1">
            <a:off x="8237096" y="4560715"/>
            <a:ext cx="139512" cy="1285037"/>
          </a:xfrm>
          <a:prstGeom prst="round2SameRect">
            <a:avLst>
              <a:gd name="adj1" fmla="val 50000"/>
              <a:gd name="adj2" fmla="val 0"/>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Separation of Concerns</a:t>
            </a:r>
            <a:endParaRPr kumimoji="1" lang="zh-CN" altLang="en-US"/>
          </a:p>
        </p:txBody>
      </p:sp>
      <p:sp>
        <p:nvSpPr>
          <p:cNvPr id="10"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2039019" y="1780673"/>
            <a:ext cx="8101263" cy="3609474"/>
          </a:xfrm>
          <a:prstGeom prst="roundRect">
            <a:avLst>
              <a:gd name="adj" fmla="val 4223"/>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2039020" y="1780673"/>
            <a:ext cx="765006" cy="842211"/>
          </a:xfrm>
          <a:prstGeom prst="diagStrip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flipH="1" flipV="1">
            <a:off x="9375276" y="4547936"/>
            <a:ext cx="765006" cy="842211"/>
          </a:xfrm>
          <a:prstGeom prst="diagStrip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2464966" y="3160296"/>
            <a:ext cx="7249368" cy="1708483"/>
          </a:xfrm>
          <a:prstGeom prst="rect">
            <a:avLst/>
          </a:prstGeom>
          <a:noFill/>
          <a:ln cap="sq">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The authentication component seamlessly integrates with the e- commerce component, enhancing the overall functionality of the application. When a logged- in user places an order, the system associates the order with their user ID, allowing for personalized order history tracking and enhanced security. This integration ensures that the user's shopping experience is seamless and their order is securely linked to their account.</a:t>
            </a:r>
            <a:endParaRPr kumimoji="1" lang="zh-CN" altLang="en-US"/>
          </a:p>
        </p:txBody>
      </p:sp>
      <p:sp>
        <p:nvSpPr>
          <p:cNvPr id="7" name="标题 1"/>
          <p:cNvSpPr txBox="1"/>
          <p:nvPr/>
        </p:nvSpPr>
        <p:spPr>
          <a:xfrm>
            <a:off x="2464966" y="2554918"/>
            <a:ext cx="1210010" cy="471694"/>
          </a:xfrm>
          <a:prstGeom prst="roundRect">
            <a:avLst>
              <a:gd name="adj" fmla="val 50000"/>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2641463" y="2573740"/>
            <a:ext cx="857016" cy="401966"/>
          </a:xfrm>
          <a:prstGeom prst="rect">
            <a:avLst/>
          </a:prstGeom>
          <a:noFill/>
          <a:ln cap="sq">
            <a:noFill/>
          </a:ln>
        </p:spPr>
        <p:txBody>
          <a:bodyPr vert="horz" wrap="square" lIns="0" tIns="0" rIns="0" bIns="0" rtlCol="0" anchor="ctr"/>
          <a:lstStyle/>
          <a:p>
            <a:pPr algn="ctr">
              <a:lnSpc>
                <a:spcPct val="130000"/>
              </a:lnSpc>
            </a:pPr>
            <a:r>
              <a:rPr kumimoji="1" lang="en-US" altLang="zh-CN" sz="2800">
                <a:ln w="12700">
                  <a:noFill/>
                </a:ln>
                <a:solidFill>
                  <a:srgbClr val="304981">
                    <a:alpha val="100000"/>
                  </a:srgbClr>
                </a:solidFill>
                <a:latin typeface="OPPOSans B"/>
                <a:ea typeface="OPPOSans B"/>
                <a:cs typeface="OPPOSans B"/>
              </a:rPr>
              <a:t>01</a:t>
            </a:r>
            <a:endParaRPr kumimoji="1" lang="zh-CN" altLang="en-US"/>
          </a:p>
        </p:txBody>
      </p:sp>
      <p:sp>
        <p:nvSpPr>
          <p:cNvPr id="9"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Integration of Authentication and E-commerce</a:t>
            </a:r>
            <a:endParaRPr kumimoji="1" lang="zh-CN" altLang="en-US"/>
          </a:p>
        </p:txBody>
      </p:sp>
      <p:sp>
        <p:nvSpPr>
          <p:cNvPr id="10"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 y="0"/>
            <a:ext cx="1968244" cy="3663676"/>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656636" y="460985"/>
            <a:ext cx="1228797" cy="152590"/>
          </a:xfrm>
          <a:custGeom>
            <a:avLst/>
            <a:gdLst>
              <a:gd name="connsiteX0" fmla="*/ 353068 w 1228797"/>
              <a:gd name="connsiteY0" fmla="*/ 146933 h 152590"/>
              <a:gd name="connsiteX1" fmla="*/ 353259 w 1228797"/>
              <a:gd name="connsiteY1" fmla="*/ 146971 h 152590"/>
              <a:gd name="connsiteX2" fmla="*/ 352878 w 1228797"/>
              <a:gd name="connsiteY2" fmla="*/ 146971 h 152590"/>
              <a:gd name="connsiteX3" fmla="*/ 463654 w 1228797"/>
              <a:gd name="connsiteY3" fmla="*/ 28766 h 152590"/>
              <a:gd name="connsiteX4" fmla="*/ 457368 w 1228797"/>
              <a:gd name="connsiteY4" fmla="*/ 35052 h 152590"/>
              <a:gd name="connsiteX5" fmla="*/ 457368 w 1228797"/>
              <a:gd name="connsiteY5" fmla="*/ 66866 h 152590"/>
              <a:gd name="connsiteX6" fmla="*/ 463464 w 1228797"/>
              <a:gd name="connsiteY6" fmla="*/ 73152 h 152590"/>
              <a:gd name="connsiteX7" fmla="*/ 463654 w 1228797"/>
              <a:gd name="connsiteY7" fmla="*/ 73152 h 152590"/>
              <a:gd name="connsiteX8" fmla="*/ 502611 w 1228797"/>
              <a:gd name="connsiteY8" fmla="*/ 73152 h 152590"/>
              <a:gd name="connsiteX9" fmla="*/ 525281 w 1228797"/>
              <a:gd name="connsiteY9" fmla="*/ 51911 h 152590"/>
              <a:gd name="connsiteX10" fmla="*/ 504450 w 1228797"/>
              <a:gd name="connsiteY10" fmla="*/ 28795 h 152590"/>
              <a:gd name="connsiteX11" fmla="*/ 503183 w 1228797"/>
              <a:gd name="connsiteY11" fmla="*/ 28766 h 152590"/>
              <a:gd name="connsiteX12" fmla="*/ 1154216 w 1228797"/>
              <a:gd name="connsiteY12" fmla="*/ 28194 h 152590"/>
              <a:gd name="connsiteX13" fmla="*/ 1154216 w 1228797"/>
              <a:gd name="connsiteY13" fmla="*/ 28765 h 152590"/>
              <a:gd name="connsiteX14" fmla="*/ 1104877 w 1228797"/>
              <a:gd name="connsiteY14" fmla="*/ 77914 h 152590"/>
              <a:gd name="connsiteX15" fmla="*/ 1154026 w 1228797"/>
              <a:gd name="connsiteY15" fmla="*/ 127254 h 152590"/>
              <a:gd name="connsiteX16" fmla="*/ 1203365 w 1228797"/>
              <a:gd name="connsiteY16" fmla="*/ 78105 h 152590"/>
              <a:gd name="connsiteX17" fmla="*/ 1203365 w 1228797"/>
              <a:gd name="connsiteY17" fmla="*/ 78009 h 152590"/>
              <a:gd name="connsiteX18" fmla="*/ 1154502 w 1228797"/>
              <a:gd name="connsiteY18" fmla="*/ 28195 h 152590"/>
              <a:gd name="connsiteX19" fmla="*/ 1154216 w 1228797"/>
              <a:gd name="connsiteY19" fmla="*/ 28194 h 152590"/>
              <a:gd name="connsiteX20" fmla="*/ 836558 w 1228797"/>
              <a:gd name="connsiteY20" fmla="*/ 25718 h 152590"/>
              <a:gd name="connsiteX21" fmla="*/ 787314 w 1228797"/>
              <a:gd name="connsiteY21" fmla="*/ 74962 h 152590"/>
              <a:gd name="connsiteX22" fmla="*/ 836558 w 1228797"/>
              <a:gd name="connsiteY22" fmla="*/ 124207 h 152590"/>
              <a:gd name="connsiteX23" fmla="*/ 885802 w 1228797"/>
              <a:gd name="connsiteY23" fmla="*/ 74962 h 152590"/>
              <a:gd name="connsiteX24" fmla="*/ 885802 w 1228797"/>
              <a:gd name="connsiteY24" fmla="*/ 74867 h 152590"/>
              <a:gd name="connsiteX25" fmla="*/ 836558 w 1228797"/>
              <a:gd name="connsiteY25" fmla="*/ 25718 h 152590"/>
              <a:gd name="connsiteX26" fmla="*/ 200954 w 1228797"/>
              <a:gd name="connsiteY26" fmla="*/ 25527 h 152590"/>
              <a:gd name="connsiteX27" fmla="*/ 200954 w 1228797"/>
              <a:gd name="connsiteY27" fmla="*/ 25908 h 152590"/>
              <a:gd name="connsiteX28" fmla="*/ 151424 w 1228797"/>
              <a:gd name="connsiteY28" fmla="*/ 75248 h 152590"/>
              <a:gd name="connsiteX29" fmla="*/ 200764 w 1228797"/>
              <a:gd name="connsiteY29" fmla="*/ 124778 h 152590"/>
              <a:gd name="connsiteX30" fmla="*/ 250294 w 1228797"/>
              <a:gd name="connsiteY30" fmla="*/ 75438 h 152590"/>
              <a:gd name="connsiteX31" fmla="*/ 250294 w 1228797"/>
              <a:gd name="connsiteY31" fmla="*/ 75248 h 152590"/>
              <a:gd name="connsiteX32" fmla="*/ 201145 w 1228797"/>
              <a:gd name="connsiteY32" fmla="*/ 25528 h 152590"/>
              <a:gd name="connsiteX33" fmla="*/ 200954 w 1228797"/>
              <a:gd name="connsiteY33" fmla="*/ 25527 h 152590"/>
              <a:gd name="connsiteX34" fmla="*/ 437841 w 1228797"/>
              <a:gd name="connsiteY34" fmla="*/ 3429 h 152590"/>
              <a:gd name="connsiteX35" fmla="*/ 502040 w 1228797"/>
              <a:gd name="connsiteY35" fmla="*/ 3429 h 152590"/>
              <a:gd name="connsiteX36" fmla="*/ 535949 w 1228797"/>
              <a:gd name="connsiteY36" fmla="*/ 16764 h 152590"/>
              <a:gd name="connsiteX37" fmla="*/ 550808 w 1228797"/>
              <a:gd name="connsiteY37" fmla="*/ 49340 h 152590"/>
              <a:gd name="connsiteX38" fmla="*/ 528615 w 1228797"/>
              <a:gd name="connsiteY38" fmla="*/ 91345 h 152590"/>
              <a:gd name="connsiteX39" fmla="*/ 526233 w 1228797"/>
              <a:gd name="connsiteY39" fmla="*/ 99251 h 152590"/>
              <a:gd name="connsiteX40" fmla="*/ 544712 w 1228797"/>
              <a:gd name="connsiteY40" fmla="*/ 138017 h 152590"/>
              <a:gd name="connsiteX41" fmla="*/ 541683 w 1228797"/>
              <a:gd name="connsiteY41" fmla="*/ 146377 h 152590"/>
              <a:gd name="connsiteX42" fmla="*/ 538997 w 1228797"/>
              <a:gd name="connsiteY42" fmla="*/ 146971 h 152590"/>
              <a:gd name="connsiteX43" fmla="*/ 525567 w 1228797"/>
              <a:gd name="connsiteY43" fmla="*/ 146971 h 152590"/>
              <a:gd name="connsiteX44" fmla="*/ 519947 w 1228797"/>
              <a:gd name="connsiteY44" fmla="*/ 143447 h 152590"/>
              <a:gd name="connsiteX45" fmla="*/ 500230 w 1228797"/>
              <a:gd name="connsiteY45" fmla="*/ 102203 h 152590"/>
              <a:gd name="connsiteX46" fmla="*/ 494611 w 1228797"/>
              <a:gd name="connsiteY46" fmla="*/ 98679 h 152590"/>
              <a:gd name="connsiteX47" fmla="*/ 463654 w 1228797"/>
              <a:gd name="connsiteY47" fmla="*/ 98679 h 152590"/>
              <a:gd name="connsiteX48" fmla="*/ 457368 w 1228797"/>
              <a:gd name="connsiteY48" fmla="*/ 104773 h 152590"/>
              <a:gd name="connsiteX49" fmla="*/ 457368 w 1228797"/>
              <a:gd name="connsiteY49" fmla="*/ 104966 h 152590"/>
              <a:gd name="connsiteX50" fmla="*/ 457368 w 1228797"/>
              <a:gd name="connsiteY50" fmla="*/ 140684 h 152590"/>
              <a:gd name="connsiteX51" fmla="*/ 451081 w 1228797"/>
              <a:gd name="connsiteY51" fmla="*/ 146971 h 152590"/>
              <a:gd name="connsiteX52" fmla="*/ 437841 w 1228797"/>
              <a:gd name="connsiteY52" fmla="*/ 146971 h 152590"/>
              <a:gd name="connsiteX53" fmla="*/ 431555 w 1228797"/>
              <a:gd name="connsiteY53" fmla="*/ 140684 h 152590"/>
              <a:gd name="connsiteX54" fmla="*/ 431555 w 1228797"/>
              <a:gd name="connsiteY54" fmla="*/ 9716 h 152590"/>
              <a:gd name="connsiteX55" fmla="*/ 437841 w 1228797"/>
              <a:gd name="connsiteY55" fmla="*/ 3429 h 152590"/>
              <a:gd name="connsiteX56" fmla="*/ 293633 w 1228797"/>
              <a:gd name="connsiteY56" fmla="*/ 3429 h 152590"/>
              <a:gd name="connsiteX57" fmla="*/ 306777 w 1228797"/>
              <a:gd name="connsiteY57" fmla="*/ 3429 h 152590"/>
              <a:gd name="connsiteX58" fmla="*/ 312683 w 1228797"/>
              <a:gd name="connsiteY58" fmla="*/ 9715 h 152590"/>
              <a:gd name="connsiteX59" fmla="*/ 312683 w 1228797"/>
              <a:gd name="connsiteY59" fmla="*/ 80677 h 152590"/>
              <a:gd name="connsiteX60" fmla="*/ 350592 w 1228797"/>
              <a:gd name="connsiteY60" fmla="*/ 123032 h 152590"/>
              <a:gd name="connsiteX61" fmla="*/ 392950 w 1228797"/>
              <a:gd name="connsiteY61" fmla="*/ 85118 h 152590"/>
              <a:gd name="connsiteX62" fmla="*/ 392978 w 1228797"/>
              <a:gd name="connsiteY62" fmla="*/ 81248 h 152590"/>
              <a:gd name="connsiteX63" fmla="*/ 392978 w 1228797"/>
              <a:gd name="connsiteY63" fmla="*/ 9715 h 152590"/>
              <a:gd name="connsiteX64" fmla="*/ 399265 w 1228797"/>
              <a:gd name="connsiteY64" fmla="*/ 3429 h 152590"/>
              <a:gd name="connsiteX65" fmla="*/ 412505 w 1228797"/>
              <a:gd name="connsiteY65" fmla="*/ 3429 h 152590"/>
              <a:gd name="connsiteX66" fmla="*/ 418696 w 1228797"/>
              <a:gd name="connsiteY66" fmla="*/ 9715 h 152590"/>
              <a:gd name="connsiteX67" fmla="*/ 418696 w 1228797"/>
              <a:gd name="connsiteY67" fmla="*/ 81153 h 152590"/>
              <a:gd name="connsiteX68" fmla="*/ 378496 w 1228797"/>
              <a:gd name="connsiteY68" fmla="*/ 141799 h 152590"/>
              <a:gd name="connsiteX69" fmla="*/ 353068 w 1228797"/>
              <a:gd name="connsiteY69" fmla="*/ 146933 h 152590"/>
              <a:gd name="connsiteX70" fmla="*/ 327634 w 1228797"/>
              <a:gd name="connsiteY70" fmla="*/ 141836 h 152590"/>
              <a:gd name="connsiteX71" fmla="*/ 287346 w 1228797"/>
              <a:gd name="connsiteY71" fmla="*/ 81248 h 152590"/>
              <a:gd name="connsiteX72" fmla="*/ 287346 w 1228797"/>
              <a:gd name="connsiteY72" fmla="*/ 81153 h 152590"/>
              <a:gd name="connsiteX73" fmla="*/ 287346 w 1228797"/>
              <a:gd name="connsiteY73" fmla="*/ 9715 h 152590"/>
              <a:gd name="connsiteX74" fmla="*/ 293633 w 1228797"/>
              <a:gd name="connsiteY74" fmla="*/ 3429 h 152590"/>
              <a:gd name="connsiteX75" fmla="*/ 6264 w 1228797"/>
              <a:gd name="connsiteY75" fmla="*/ 3333 h 152590"/>
              <a:gd name="connsiteX76" fmla="*/ 18646 w 1228797"/>
              <a:gd name="connsiteY76" fmla="*/ 3333 h 152590"/>
              <a:gd name="connsiteX77" fmla="*/ 23790 w 1228797"/>
              <a:gd name="connsiteY77" fmla="*/ 6000 h 152590"/>
              <a:gd name="connsiteX78" fmla="*/ 61890 w 1228797"/>
              <a:gd name="connsiteY78" fmla="*/ 59817 h 152590"/>
              <a:gd name="connsiteX79" fmla="*/ 67033 w 1228797"/>
              <a:gd name="connsiteY79" fmla="*/ 62388 h 152590"/>
              <a:gd name="connsiteX80" fmla="*/ 72081 w 1228797"/>
              <a:gd name="connsiteY80" fmla="*/ 59817 h 152590"/>
              <a:gd name="connsiteX81" fmla="*/ 110181 w 1228797"/>
              <a:gd name="connsiteY81" fmla="*/ 6000 h 152590"/>
              <a:gd name="connsiteX82" fmla="*/ 115325 w 1228797"/>
              <a:gd name="connsiteY82" fmla="*/ 3333 h 152590"/>
              <a:gd name="connsiteX83" fmla="*/ 127707 w 1228797"/>
              <a:gd name="connsiteY83" fmla="*/ 3333 h 152590"/>
              <a:gd name="connsiteX84" fmla="*/ 134065 w 1228797"/>
              <a:gd name="connsiteY84" fmla="*/ 9548 h 152590"/>
              <a:gd name="connsiteX85" fmla="*/ 132851 w 1228797"/>
              <a:gd name="connsiteY85" fmla="*/ 13335 h 152590"/>
              <a:gd name="connsiteX86" fmla="*/ 81702 w 1228797"/>
              <a:gd name="connsiteY86" fmla="*/ 83724 h 152590"/>
              <a:gd name="connsiteX87" fmla="*/ 79987 w 1228797"/>
              <a:gd name="connsiteY87" fmla="*/ 89154 h 152590"/>
              <a:gd name="connsiteX88" fmla="*/ 79987 w 1228797"/>
              <a:gd name="connsiteY88" fmla="*/ 140684 h 152590"/>
              <a:gd name="connsiteX89" fmla="*/ 73701 w 1228797"/>
              <a:gd name="connsiteY89" fmla="*/ 146970 h 152590"/>
              <a:gd name="connsiteX90" fmla="*/ 60270 w 1228797"/>
              <a:gd name="connsiteY90" fmla="*/ 146970 h 152590"/>
              <a:gd name="connsiteX91" fmla="*/ 53984 w 1228797"/>
              <a:gd name="connsiteY91" fmla="*/ 140684 h 152590"/>
              <a:gd name="connsiteX92" fmla="*/ 53984 w 1228797"/>
              <a:gd name="connsiteY92" fmla="*/ 89154 h 152590"/>
              <a:gd name="connsiteX93" fmla="*/ 52269 w 1228797"/>
              <a:gd name="connsiteY93" fmla="*/ 83724 h 152590"/>
              <a:gd name="connsiteX94" fmla="*/ 1215 w 1228797"/>
              <a:gd name="connsiteY94" fmla="*/ 13335 h 152590"/>
              <a:gd name="connsiteX95" fmla="*/ 2572 w 1228797"/>
              <a:gd name="connsiteY95" fmla="*/ 4549 h 152590"/>
              <a:gd name="connsiteX96" fmla="*/ 6264 w 1228797"/>
              <a:gd name="connsiteY96" fmla="*/ 3333 h 152590"/>
              <a:gd name="connsiteX97" fmla="*/ 1154026 w 1228797"/>
              <a:gd name="connsiteY97" fmla="*/ 3238 h 152590"/>
              <a:gd name="connsiteX98" fmla="*/ 1228797 w 1228797"/>
              <a:gd name="connsiteY98" fmla="*/ 77819 h 152590"/>
              <a:gd name="connsiteX99" fmla="*/ 1228797 w 1228797"/>
              <a:gd name="connsiteY99" fmla="*/ 77914 h 152590"/>
              <a:gd name="connsiteX100" fmla="*/ 1154216 w 1228797"/>
              <a:gd name="connsiteY100" fmla="*/ 152590 h 152590"/>
              <a:gd name="connsiteX101" fmla="*/ 1079445 w 1228797"/>
              <a:gd name="connsiteY101" fmla="*/ 78009 h 152590"/>
              <a:gd name="connsiteX102" fmla="*/ 1154026 w 1228797"/>
              <a:gd name="connsiteY102" fmla="*/ 3238 h 152590"/>
              <a:gd name="connsiteX103" fmla="*/ 646058 w 1228797"/>
              <a:gd name="connsiteY103" fmla="*/ 2096 h 152590"/>
              <a:gd name="connsiteX104" fmla="*/ 659774 w 1228797"/>
              <a:gd name="connsiteY104" fmla="*/ 2096 h 152590"/>
              <a:gd name="connsiteX105" fmla="*/ 666060 w 1228797"/>
              <a:gd name="connsiteY105" fmla="*/ 8382 h 152590"/>
              <a:gd name="connsiteX106" fmla="*/ 666060 w 1228797"/>
              <a:gd name="connsiteY106" fmla="*/ 116491 h 152590"/>
              <a:gd name="connsiteX107" fmla="*/ 672346 w 1228797"/>
              <a:gd name="connsiteY107" fmla="*/ 122778 h 152590"/>
              <a:gd name="connsiteX108" fmla="*/ 750166 w 1228797"/>
              <a:gd name="connsiteY108" fmla="*/ 122778 h 152590"/>
              <a:gd name="connsiteX109" fmla="*/ 756452 w 1228797"/>
              <a:gd name="connsiteY109" fmla="*/ 129064 h 152590"/>
              <a:gd name="connsiteX110" fmla="*/ 756452 w 1228797"/>
              <a:gd name="connsiteY110" fmla="*/ 141733 h 152590"/>
              <a:gd name="connsiteX111" fmla="*/ 750356 w 1228797"/>
              <a:gd name="connsiteY111" fmla="*/ 148019 h 152590"/>
              <a:gd name="connsiteX112" fmla="*/ 750166 w 1228797"/>
              <a:gd name="connsiteY112" fmla="*/ 148019 h 152590"/>
              <a:gd name="connsiteX113" fmla="*/ 646058 w 1228797"/>
              <a:gd name="connsiteY113" fmla="*/ 148019 h 152590"/>
              <a:gd name="connsiteX114" fmla="*/ 639771 w 1228797"/>
              <a:gd name="connsiteY114" fmla="*/ 141733 h 152590"/>
              <a:gd name="connsiteX115" fmla="*/ 639771 w 1228797"/>
              <a:gd name="connsiteY115" fmla="*/ 8382 h 152590"/>
              <a:gd name="connsiteX116" fmla="*/ 646058 w 1228797"/>
              <a:gd name="connsiteY116" fmla="*/ 2096 h 152590"/>
              <a:gd name="connsiteX117" fmla="*/ 995720 w 1228797"/>
              <a:gd name="connsiteY117" fmla="*/ 191 h 152590"/>
              <a:gd name="connsiteX118" fmla="*/ 1040488 w 1228797"/>
              <a:gd name="connsiteY118" fmla="*/ 15621 h 152590"/>
              <a:gd name="connsiteX119" fmla="*/ 1051060 w 1228797"/>
              <a:gd name="connsiteY119" fmla="*/ 25146 h 152590"/>
              <a:gd name="connsiteX120" fmla="*/ 1051251 w 1228797"/>
              <a:gd name="connsiteY120" fmla="*/ 25418 h 152590"/>
              <a:gd name="connsiteX121" fmla="*/ 1049536 w 1228797"/>
              <a:gd name="connsiteY121" fmla="*/ 34004 h 152590"/>
              <a:gd name="connsiteX122" fmla="*/ 1038964 w 1228797"/>
              <a:gd name="connsiteY122" fmla="*/ 41434 h 152590"/>
              <a:gd name="connsiteX123" fmla="*/ 1030867 w 1228797"/>
              <a:gd name="connsiteY123" fmla="*/ 40767 h 152590"/>
              <a:gd name="connsiteX124" fmla="*/ 1028010 w 1228797"/>
              <a:gd name="connsiteY124" fmla="*/ 38100 h 152590"/>
              <a:gd name="connsiteX125" fmla="*/ 1027343 w 1228797"/>
              <a:gd name="connsiteY125" fmla="*/ 37624 h 152590"/>
              <a:gd name="connsiteX126" fmla="*/ 995911 w 1228797"/>
              <a:gd name="connsiteY126" fmla="*/ 26194 h 152590"/>
              <a:gd name="connsiteX127" fmla="*/ 993815 w 1228797"/>
              <a:gd name="connsiteY127" fmla="*/ 26194 h 152590"/>
              <a:gd name="connsiteX128" fmla="*/ 990386 w 1228797"/>
              <a:gd name="connsiteY128" fmla="*/ 26194 h 152590"/>
              <a:gd name="connsiteX129" fmla="*/ 981623 w 1228797"/>
              <a:gd name="connsiteY129" fmla="*/ 28004 h 152590"/>
              <a:gd name="connsiteX130" fmla="*/ 947638 w 1228797"/>
              <a:gd name="connsiteY130" fmla="*/ 64456 h 152590"/>
              <a:gd name="connsiteX131" fmla="*/ 984957 w 1228797"/>
              <a:gd name="connsiteY131" fmla="*/ 123254 h 152590"/>
              <a:gd name="connsiteX132" fmla="*/ 988957 w 1228797"/>
              <a:gd name="connsiteY132" fmla="*/ 124016 h 152590"/>
              <a:gd name="connsiteX133" fmla="*/ 992291 w 1228797"/>
              <a:gd name="connsiteY133" fmla="*/ 122968 h 152590"/>
              <a:gd name="connsiteX134" fmla="*/ 1001816 w 1228797"/>
              <a:gd name="connsiteY134" fmla="*/ 122968 h 152590"/>
              <a:gd name="connsiteX135" fmla="*/ 1009150 w 1228797"/>
              <a:gd name="connsiteY135" fmla="*/ 121920 h 152590"/>
              <a:gd name="connsiteX136" fmla="*/ 1010484 w 1228797"/>
              <a:gd name="connsiteY136" fmla="*/ 121920 h 152590"/>
              <a:gd name="connsiteX137" fmla="*/ 1011817 w 1228797"/>
              <a:gd name="connsiteY137" fmla="*/ 121920 h 152590"/>
              <a:gd name="connsiteX138" fmla="*/ 1017437 w 1228797"/>
              <a:gd name="connsiteY138" fmla="*/ 119920 h 152590"/>
              <a:gd name="connsiteX139" fmla="*/ 1018580 w 1228797"/>
              <a:gd name="connsiteY139" fmla="*/ 119444 h 152590"/>
              <a:gd name="connsiteX140" fmla="*/ 1019723 w 1228797"/>
              <a:gd name="connsiteY140" fmla="*/ 118967 h 152590"/>
              <a:gd name="connsiteX141" fmla="*/ 1020866 w 1228797"/>
              <a:gd name="connsiteY141" fmla="*/ 118396 h 152590"/>
              <a:gd name="connsiteX142" fmla="*/ 1023438 w 1228797"/>
              <a:gd name="connsiteY142" fmla="*/ 117062 h 152590"/>
              <a:gd name="connsiteX143" fmla="*/ 1024200 w 1228797"/>
              <a:gd name="connsiteY143" fmla="*/ 116491 h 152590"/>
              <a:gd name="connsiteX144" fmla="*/ 1041154 w 1228797"/>
              <a:gd name="connsiteY144" fmla="*/ 95345 h 152590"/>
              <a:gd name="connsiteX145" fmla="*/ 1040202 w 1228797"/>
              <a:gd name="connsiteY145" fmla="*/ 90297 h 152590"/>
              <a:gd name="connsiteX146" fmla="*/ 1036106 w 1228797"/>
              <a:gd name="connsiteY146" fmla="*/ 88583 h 152590"/>
              <a:gd name="connsiteX147" fmla="*/ 1008579 w 1228797"/>
              <a:gd name="connsiteY147" fmla="*/ 88583 h 152590"/>
              <a:gd name="connsiteX148" fmla="*/ 1002292 w 1228797"/>
              <a:gd name="connsiteY148" fmla="*/ 82296 h 152590"/>
              <a:gd name="connsiteX149" fmla="*/ 1002292 w 1228797"/>
              <a:gd name="connsiteY149" fmla="*/ 69437 h 152590"/>
              <a:gd name="connsiteX150" fmla="*/ 1002292 w 1228797"/>
              <a:gd name="connsiteY150" fmla="*/ 69245 h 152590"/>
              <a:gd name="connsiteX151" fmla="*/ 1008579 w 1228797"/>
              <a:gd name="connsiteY151" fmla="*/ 63151 h 152590"/>
              <a:gd name="connsiteX152" fmla="*/ 1065729 w 1228797"/>
              <a:gd name="connsiteY152" fmla="*/ 63151 h 152590"/>
              <a:gd name="connsiteX153" fmla="*/ 1066205 w 1228797"/>
              <a:gd name="connsiteY153" fmla="*/ 63151 h 152590"/>
              <a:gd name="connsiteX154" fmla="*/ 1066777 w 1228797"/>
              <a:gd name="connsiteY154" fmla="*/ 63151 h 152590"/>
              <a:gd name="connsiteX155" fmla="*/ 1068205 w 1228797"/>
              <a:gd name="connsiteY155" fmla="*/ 68771 h 152590"/>
              <a:gd name="connsiteX156" fmla="*/ 1068205 w 1228797"/>
              <a:gd name="connsiteY156" fmla="*/ 80391 h 152590"/>
              <a:gd name="connsiteX157" fmla="*/ 1043155 w 1228797"/>
              <a:gd name="connsiteY157" fmla="*/ 136112 h 152590"/>
              <a:gd name="connsiteX158" fmla="*/ 1040869 w 1228797"/>
              <a:gd name="connsiteY158" fmla="*/ 138113 h 152590"/>
              <a:gd name="connsiteX159" fmla="*/ 1039630 w 1228797"/>
              <a:gd name="connsiteY159" fmla="*/ 139065 h 152590"/>
              <a:gd name="connsiteX160" fmla="*/ 1037249 w 1228797"/>
              <a:gd name="connsiteY160" fmla="*/ 140780 h 152590"/>
              <a:gd name="connsiteX161" fmla="*/ 1036011 w 1228797"/>
              <a:gd name="connsiteY161" fmla="*/ 141637 h 152590"/>
              <a:gd name="connsiteX162" fmla="*/ 1033630 w 1228797"/>
              <a:gd name="connsiteY162" fmla="*/ 143161 h 152590"/>
              <a:gd name="connsiteX163" fmla="*/ 1032391 w 1228797"/>
              <a:gd name="connsiteY163" fmla="*/ 143923 h 152590"/>
              <a:gd name="connsiteX164" fmla="*/ 1029915 w 1228797"/>
              <a:gd name="connsiteY164" fmla="*/ 145352 h 152590"/>
              <a:gd name="connsiteX165" fmla="*/ 1029343 w 1228797"/>
              <a:gd name="connsiteY165" fmla="*/ 145352 h 152590"/>
              <a:gd name="connsiteX166" fmla="*/ 1025343 w 1228797"/>
              <a:gd name="connsiteY166" fmla="*/ 147257 h 152590"/>
              <a:gd name="connsiteX167" fmla="*/ 1024676 w 1228797"/>
              <a:gd name="connsiteY167" fmla="*/ 147257 h 152590"/>
              <a:gd name="connsiteX168" fmla="*/ 1022104 w 1228797"/>
              <a:gd name="connsiteY168" fmla="*/ 148209 h 152590"/>
              <a:gd name="connsiteX169" fmla="*/ 1020866 w 1228797"/>
              <a:gd name="connsiteY169" fmla="*/ 148209 h 152590"/>
              <a:gd name="connsiteX170" fmla="*/ 1020104 w 1228797"/>
              <a:gd name="connsiteY170" fmla="*/ 148209 h 152590"/>
              <a:gd name="connsiteX171" fmla="*/ 1018009 w 1228797"/>
              <a:gd name="connsiteY171" fmla="*/ 148971 h 152590"/>
              <a:gd name="connsiteX172" fmla="*/ 1017151 w 1228797"/>
              <a:gd name="connsiteY172" fmla="*/ 148971 h 152590"/>
              <a:gd name="connsiteX173" fmla="*/ 1015913 w 1228797"/>
              <a:gd name="connsiteY173" fmla="*/ 148971 h 152590"/>
              <a:gd name="connsiteX174" fmla="*/ 1015056 w 1228797"/>
              <a:gd name="connsiteY174" fmla="*/ 148971 h 152590"/>
              <a:gd name="connsiteX175" fmla="*/ 1013151 w 1228797"/>
              <a:gd name="connsiteY175" fmla="*/ 149447 h 152590"/>
              <a:gd name="connsiteX176" fmla="*/ 1012103 w 1228797"/>
              <a:gd name="connsiteY176" fmla="*/ 149447 h 152590"/>
              <a:gd name="connsiteX177" fmla="*/ 1010960 w 1228797"/>
              <a:gd name="connsiteY177" fmla="*/ 149447 h 152590"/>
              <a:gd name="connsiteX178" fmla="*/ 1009912 w 1228797"/>
              <a:gd name="connsiteY178" fmla="*/ 149447 h 152590"/>
              <a:gd name="connsiteX179" fmla="*/ 1008103 w 1228797"/>
              <a:gd name="connsiteY179" fmla="*/ 149447 h 152590"/>
              <a:gd name="connsiteX180" fmla="*/ 1006960 w 1228797"/>
              <a:gd name="connsiteY180" fmla="*/ 149447 h 152590"/>
              <a:gd name="connsiteX181" fmla="*/ 1005817 w 1228797"/>
              <a:gd name="connsiteY181" fmla="*/ 149447 h 152590"/>
              <a:gd name="connsiteX182" fmla="*/ 1004578 w 1228797"/>
              <a:gd name="connsiteY182" fmla="*/ 149447 h 152590"/>
              <a:gd name="connsiteX183" fmla="*/ 1002864 w 1228797"/>
              <a:gd name="connsiteY183" fmla="*/ 149447 h 152590"/>
              <a:gd name="connsiteX184" fmla="*/ 995720 w 1228797"/>
              <a:gd name="connsiteY184" fmla="*/ 149447 h 152590"/>
              <a:gd name="connsiteX185" fmla="*/ 990386 w 1228797"/>
              <a:gd name="connsiteY185" fmla="*/ 149447 h 152590"/>
              <a:gd name="connsiteX186" fmla="*/ 918425 w 1228797"/>
              <a:gd name="connsiteY186" fmla="*/ 72152 h 152590"/>
              <a:gd name="connsiteX187" fmla="*/ 995720 w 1228797"/>
              <a:gd name="connsiteY187" fmla="*/ 191 h 152590"/>
              <a:gd name="connsiteX188" fmla="*/ 836558 w 1228797"/>
              <a:gd name="connsiteY188" fmla="*/ 191 h 152590"/>
              <a:gd name="connsiteX189" fmla="*/ 911234 w 1228797"/>
              <a:gd name="connsiteY189" fmla="*/ 74867 h 152590"/>
              <a:gd name="connsiteX190" fmla="*/ 836558 w 1228797"/>
              <a:gd name="connsiteY190" fmla="*/ 149543 h 152590"/>
              <a:gd name="connsiteX191" fmla="*/ 761882 w 1228797"/>
              <a:gd name="connsiteY191" fmla="*/ 74867 h 152590"/>
              <a:gd name="connsiteX192" fmla="*/ 836558 w 1228797"/>
              <a:gd name="connsiteY192" fmla="*/ 191 h 152590"/>
              <a:gd name="connsiteX193" fmla="*/ 200954 w 1228797"/>
              <a:gd name="connsiteY193" fmla="*/ 0 h 152590"/>
              <a:gd name="connsiteX194" fmla="*/ 275821 w 1228797"/>
              <a:gd name="connsiteY194" fmla="*/ 74867 h 152590"/>
              <a:gd name="connsiteX195" fmla="*/ 200954 w 1228797"/>
              <a:gd name="connsiteY195" fmla="*/ 149733 h 152590"/>
              <a:gd name="connsiteX196" fmla="*/ 126088 w 1228797"/>
              <a:gd name="connsiteY196" fmla="*/ 74867 h 152590"/>
              <a:gd name="connsiteX197" fmla="*/ 200954 w 1228797"/>
              <a:gd name="connsiteY197" fmla="*/ 0 h 152590"/>
            </a:gdLst>
            <a:ahLst/>
            <a:cxnLst/>
            <a:rect l="l" t="t" r="r" b="b"/>
            <a:pathLst>
              <a:path w="1228797" h="152590">
                <a:moveTo>
                  <a:pt x="353068" y="146933"/>
                </a:moveTo>
                <a:lnTo>
                  <a:pt x="353259" y="146971"/>
                </a:lnTo>
                <a:lnTo>
                  <a:pt x="352878" y="146971"/>
                </a:lnTo>
                <a:close/>
                <a:moveTo>
                  <a:pt x="463654" y="28766"/>
                </a:moveTo>
                <a:cubicBezTo>
                  <a:pt x="460187" y="28766"/>
                  <a:pt x="457368" y="31580"/>
                  <a:pt x="457368" y="35052"/>
                </a:cubicBezTo>
                <a:lnTo>
                  <a:pt x="457368" y="66866"/>
                </a:lnTo>
                <a:cubicBezTo>
                  <a:pt x="457311" y="70284"/>
                  <a:pt x="460044" y="73099"/>
                  <a:pt x="463464" y="73152"/>
                </a:cubicBezTo>
                <a:cubicBezTo>
                  <a:pt x="463530" y="73153"/>
                  <a:pt x="463588" y="73153"/>
                  <a:pt x="463654" y="73152"/>
                </a:cubicBezTo>
                <a:lnTo>
                  <a:pt x="502611" y="73152"/>
                </a:lnTo>
                <a:cubicBezTo>
                  <a:pt x="514613" y="73223"/>
                  <a:pt x="524576" y="63892"/>
                  <a:pt x="525281" y="51911"/>
                </a:cubicBezTo>
                <a:cubicBezTo>
                  <a:pt x="525910" y="39775"/>
                  <a:pt x="516585" y="29427"/>
                  <a:pt x="504450" y="28795"/>
                </a:cubicBezTo>
                <a:cubicBezTo>
                  <a:pt x="504031" y="28773"/>
                  <a:pt x="503602" y="28763"/>
                  <a:pt x="503183" y="28766"/>
                </a:cubicBezTo>
                <a:close/>
                <a:moveTo>
                  <a:pt x="1154216" y="28194"/>
                </a:moveTo>
                <a:lnTo>
                  <a:pt x="1154216" y="28765"/>
                </a:lnTo>
                <a:cubicBezTo>
                  <a:pt x="1127022" y="28713"/>
                  <a:pt x="1104934" y="50717"/>
                  <a:pt x="1104877" y="77914"/>
                </a:cubicBezTo>
                <a:cubicBezTo>
                  <a:pt x="1104820" y="105111"/>
                  <a:pt x="1126832" y="127201"/>
                  <a:pt x="1154026" y="127254"/>
                </a:cubicBezTo>
                <a:cubicBezTo>
                  <a:pt x="1181220" y="127306"/>
                  <a:pt x="1203308" y="105301"/>
                  <a:pt x="1203365" y="78105"/>
                </a:cubicBezTo>
                <a:cubicBezTo>
                  <a:pt x="1203365" y="78073"/>
                  <a:pt x="1203365" y="78041"/>
                  <a:pt x="1203365" y="78009"/>
                </a:cubicBezTo>
                <a:cubicBezTo>
                  <a:pt x="1203632" y="50761"/>
                  <a:pt x="1181753" y="28458"/>
                  <a:pt x="1154502" y="28195"/>
                </a:cubicBezTo>
                <a:cubicBezTo>
                  <a:pt x="1154407" y="28195"/>
                  <a:pt x="1154312" y="28194"/>
                  <a:pt x="1154216" y="28194"/>
                </a:cubicBezTo>
                <a:close/>
                <a:moveTo>
                  <a:pt x="836558" y="25718"/>
                </a:moveTo>
                <a:cubicBezTo>
                  <a:pt x="809364" y="25718"/>
                  <a:pt x="787314" y="47766"/>
                  <a:pt x="787314" y="74962"/>
                </a:cubicBezTo>
                <a:cubicBezTo>
                  <a:pt x="787314" y="102159"/>
                  <a:pt x="809364" y="124207"/>
                  <a:pt x="836558" y="124207"/>
                </a:cubicBezTo>
                <a:cubicBezTo>
                  <a:pt x="863752" y="124207"/>
                  <a:pt x="885802" y="102159"/>
                  <a:pt x="885802" y="74962"/>
                </a:cubicBezTo>
                <a:cubicBezTo>
                  <a:pt x="885802" y="74931"/>
                  <a:pt x="885802" y="74898"/>
                  <a:pt x="885802" y="74867"/>
                </a:cubicBezTo>
                <a:cubicBezTo>
                  <a:pt x="885745" y="47707"/>
                  <a:pt x="863714" y="25718"/>
                  <a:pt x="836558" y="25718"/>
                </a:cubicBezTo>
                <a:close/>
                <a:moveTo>
                  <a:pt x="200954" y="25527"/>
                </a:moveTo>
                <a:lnTo>
                  <a:pt x="200954" y="25908"/>
                </a:lnTo>
                <a:cubicBezTo>
                  <a:pt x="173652" y="25856"/>
                  <a:pt x="151477" y="47945"/>
                  <a:pt x="151424" y="75248"/>
                </a:cubicBezTo>
                <a:cubicBezTo>
                  <a:pt x="151372" y="102550"/>
                  <a:pt x="173462" y="124725"/>
                  <a:pt x="200764" y="124778"/>
                </a:cubicBezTo>
                <a:cubicBezTo>
                  <a:pt x="228063" y="124830"/>
                  <a:pt x="250237" y="102740"/>
                  <a:pt x="250294" y="75438"/>
                </a:cubicBezTo>
                <a:cubicBezTo>
                  <a:pt x="250294" y="75374"/>
                  <a:pt x="250294" y="75311"/>
                  <a:pt x="250294" y="75248"/>
                </a:cubicBezTo>
                <a:cubicBezTo>
                  <a:pt x="250456" y="47946"/>
                  <a:pt x="228444" y="25686"/>
                  <a:pt x="201145" y="25528"/>
                </a:cubicBezTo>
                <a:cubicBezTo>
                  <a:pt x="201078" y="25527"/>
                  <a:pt x="201021" y="25527"/>
                  <a:pt x="200954" y="25527"/>
                </a:cubicBezTo>
                <a:close/>
                <a:moveTo>
                  <a:pt x="437841" y="3429"/>
                </a:moveTo>
                <a:lnTo>
                  <a:pt x="502040" y="3429"/>
                </a:lnTo>
                <a:cubicBezTo>
                  <a:pt x="514623" y="3414"/>
                  <a:pt x="526748" y="8180"/>
                  <a:pt x="535949" y="16764"/>
                </a:cubicBezTo>
                <a:cubicBezTo>
                  <a:pt x="545074" y="25190"/>
                  <a:pt x="550427" y="36928"/>
                  <a:pt x="550808" y="49340"/>
                </a:cubicBezTo>
                <a:cubicBezTo>
                  <a:pt x="551303" y="66268"/>
                  <a:pt x="542883" y="82215"/>
                  <a:pt x="528615" y="91345"/>
                </a:cubicBezTo>
                <a:cubicBezTo>
                  <a:pt x="525881" y="92959"/>
                  <a:pt x="524852" y="96397"/>
                  <a:pt x="526233" y="99251"/>
                </a:cubicBezTo>
                <a:lnTo>
                  <a:pt x="544712" y="138017"/>
                </a:lnTo>
                <a:cubicBezTo>
                  <a:pt x="546188" y="141161"/>
                  <a:pt x="544826" y="144904"/>
                  <a:pt x="541683" y="146377"/>
                </a:cubicBezTo>
                <a:cubicBezTo>
                  <a:pt x="540845" y="146772"/>
                  <a:pt x="539930" y="146974"/>
                  <a:pt x="538997" y="146971"/>
                </a:cubicBezTo>
                <a:lnTo>
                  <a:pt x="525567" y="146971"/>
                </a:lnTo>
                <a:cubicBezTo>
                  <a:pt x="523166" y="146983"/>
                  <a:pt x="520976" y="145611"/>
                  <a:pt x="519947" y="143447"/>
                </a:cubicBezTo>
                <a:lnTo>
                  <a:pt x="500230" y="102203"/>
                </a:lnTo>
                <a:cubicBezTo>
                  <a:pt x="499221" y="100023"/>
                  <a:pt x="497011" y="98643"/>
                  <a:pt x="494611" y="98679"/>
                </a:cubicBezTo>
                <a:lnTo>
                  <a:pt x="463654" y="98679"/>
                </a:lnTo>
                <a:cubicBezTo>
                  <a:pt x="460235" y="98626"/>
                  <a:pt x="457425" y="101355"/>
                  <a:pt x="457368" y="104773"/>
                </a:cubicBezTo>
                <a:cubicBezTo>
                  <a:pt x="457368" y="104838"/>
                  <a:pt x="457368" y="104902"/>
                  <a:pt x="457368" y="104966"/>
                </a:cubicBezTo>
                <a:lnTo>
                  <a:pt x="457368" y="140684"/>
                </a:lnTo>
                <a:cubicBezTo>
                  <a:pt x="457368" y="144156"/>
                  <a:pt x="454558" y="146971"/>
                  <a:pt x="451081" y="146971"/>
                </a:cubicBezTo>
                <a:lnTo>
                  <a:pt x="437841" y="146971"/>
                </a:lnTo>
                <a:cubicBezTo>
                  <a:pt x="434365" y="146971"/>
                  <a:pt x="431555" y="144156"/>
                  <a:pt x="431555" y="140684"/>
                </a:cubicBezTo>
                <a:lnTo>
                  <a:pt x="431555" y="9716"/>
                </a:lnTo>
                <a:cubicBezTo>
                  <a:pt x="431603" y="6265"/>
                  <a:pt x="434393" y="3480"/>
                  <a:pt x="437841" y="3429"/>
                </a:cubicBezTo>
                <a:close/>
                <a:moveTo>
                  <a:pt x="293633" y="3429"/>
                </a:moveTo>
                <a:lnTo>
                  <a:pt x="306777" y="3429"/>
                </a:lnTo>
                <a:cubicBezTo>
                  <a:pt x="310101" y="3631"/>
                  <a:pt x="312692" y="6387"/>
                  <a:pt x="312683" y="9715"/>
                </a:cubicBezTo>
                <a:lnTo>
                  <a:pt x="312683" y="80677"/>
                </a:lnTo>
                <a:cubicBezTo>
                  <a:pt x="311454" y="102842"/>
                  <a:pt x="328427" y="121805"/>
                  <a:pt x="350592" y="123032"/>
                </a:cubicBezTo>
                <a:cubicBezTo>
                  <a:pt x="372757" y="124258"/>
                  <a:pt x="391721" y="107284"/>
                  <a:pt x="392950" y="85118"/>
                </a:cubicBezTo>
                <a:cubicBezTo>
                  <a:pt x="393026" y="83830"/>
                  <a:pt x="393035" y="82538"/>
                  <a:pt x="392978" y="81248"/>
                </a:cubicBezTo>
                <a:lnTo>
                  <a:pt x="392978" y="9715"/>
                </a:lnTo>
                <a:cubicBezTo>
                  <a:pt x="393026" y="6265"/>
                  <a:pt x="395817" y="3480"/>
                  <a:pt x="399265" y="3429"/>
                </a:cubicBezTo>
                <a:lnTo>
                  <a:pt x="412505" y="3429"/>
                </a:lnTo>
                <a:cubicBezTo>
                  <a:pt x="415943" y="3481"/>
                  <a:pt x="418696" y="6281"/>
                  <a:pt x="418696" y="9715"/>
                </a:cubicBezTo>
                <a:lnTo>
                  <a:pt x="418696" y="81153"/>
                </a:lnTo>
                <a:cubicBezTo>
                  <a:pt x="418696" y="108416"/>
                  <a:pt x="402119" y="131807"/>
                  <a:pt x="378496" y="141799"/>
                </a:cubicBezTo>
                <a:lnTo>
                  <a:pt x="353068" y="146933"/>
                </a:lnTo>
                <a:lnTo>
                  <a:pt x="327634" y="141836"/>
                </a:lnTo>
                <a:cubicBezTo>
                  <a:pt x="303998" y="131878"/>
                  <a:pt x="287389" y="108511"/>
                  <a:pt x="287346" y="81248"/>
                </a:cubicBezTo>
                <a:cubicBezTo>
                  <a:pt x="287346" y="81217"/>
                  <a:pt x="287346" y="81184"/>
                  <a:pt x="287346" y="81153"/>
                </a:cubicBezTo>
                <a:lnTo>
                  <a:pt x="287346" y="9715"/>
                </a:lnTo>
                <a:cubicBezTo>
                  <a:pt x="287394" y="6265"/>
                  <a:pt x="290184" y="3480"/>
                  <a:pt x="293633" y="3429"/>
                </a:cubicBezTo>
                <a:close/>
                <a:moveTo>
                  <a:pt x="6264" y="3333"/>
                </a:moveTo>
                <a:lnTo>
                  <a:pt x="18646" y="3333"/>
                </a:lnTo>
                <a:cubicBezTo>
                  <a:pt x="20692" y="3332"/>
                  <a:pt x="22611" y="4327"/>
                  <a:pt x="23790" y="6000"/>
                </a:cubicBezTo>
                <a:lnTo>
                  <a:pt x="61890" y="59817"/>
                </a:lnTo>
                <a:cubicBezTo>
                  <a:pt x="63109" y="61430"/>
                  <a:pt x="65011" y="62381"/>
                  <a:pt x="67033" y="62388"/>
                </a:cubicBezTo>
                <a:cubicBezTo>
                  <a:pt x="69032" y="62397"/>
                  <a:pt x="70913" y="61439"/>
                  <a:pt x="72081" y="59817"/>
                </a:cubicBezTo>
                <a:lnTo>
                  <a:pt x="110181" y="6000"/>
                </a:lnTo>
                <a:cubicBezTo>
                  <a:pt x="111360" y="4327"/>
                  <a:pt x="113279" y="3332"/>
                  <a:pt x="115325" y="3333"/>
                </a:cubicBezTo>
                <a:lnTo>
                  <a:pt x="127707" y="3333"/>
                </a:lnTo>
                <a:cubicBezTo>
                  <a:pt x="131179" y="3293"/>
                  <a:pt x="134026" y="6076"/>
                  <a:pt x="134065" y="9548"/>
                </a:cubicBezTo>
                <a:cubicBezTo>
                  <a:pt x="134082" y="10908"/>
                  <a:pt x="133655" y="12237"/>
                  <a:pt x="132851" y="13335"/>
                </a:cubicBezTo>
                <a:lnTo>
                  <a:pt x="81702" y="83724"/>
                </a:lnTo>
                <a:cubicBezTo>
                  <a:pt x="80555" y="85300"/>
                  <a:pt x="79953" y="87206"/>
                  <a:pt x="79987" y="89154"/>
                </a:cubicBezTo>
                <a:lnTo>
                  <a:pt x="79987" y="140684"/>
                </a:lnTo>
                <a:cubicBezTo>
                  <a:pt x="79987" y="144156"/>
                  <a:pt x="77172" y="146970"/>
                  <a:pt x="73701" y="146970"/>
                </a:cubicBezTo>
                <a:lnTo>
                  <a:pt x="60270" y="146970"/>
                </a:lnTo>
                <a:cubicBezTo>
                  <a:pt x="56798" y="146970"/>
                  <a:pt x="53984" y="144156"/>
                  <a:pt x="53984" y="140684"/>
                </a:cubicBezTo>
                <a:lnTo>
                  <a:pt x="53984" y="89154"/>
                </a:lnTo>
                <a:cubicBezTo>
                  <a:pt x="54018" y="87206"/>
                  <a:pt x="53416" y="85300"/>
                  <a:pt x="52269" y="83724"/>
                </a:cubicBezTo>
                <a:lnTo>
                  <a:pt x="1215" y="13335"/>
                </a:lnTo>
                <a:cubicBezTo>
                  <a:pt x="-836" y="10533"/>
                  <a:pt x="-229" y="6600"/>
                  <a:pt x="2572" y="4549"/>
                </a:cubicBezTo>
                <a:cubicBezTo>
                  <a:pt x="3643" y="3764"/>
                  <a:pt x="4936" y="3338"/>
                  <a:pt x="6264" y="3333"/>
                </a:cubicBezTo>
                <a:close/>
                <a:moveTo>
                  <a:pt x="1154026" y="3238"/>
                </a:moveTo>
                <a:cubicBezTo>
                  <a:pt x="1195269" y="3186"/>
                  <a:pt x="1228740" y="36577"/>
                  <a:pt x="1228797" y="77819"/>
                </a:cubicBezTo>
                <a:cubicBezTo>
                  <a:pt x="1228797" y="77850"/>
                  <a:pt x="1228797" y="77883"/>
                  <a:pt x="1228797" y="77914"/>
                </a:cubicBezTo>
                <a:cubicBezTo>
                  <a:pt x="1228740" y="119097"/>
                  <a:pt x="1195402" y="152485"/>
                  <a:pt x="1154216" y="152590"/>
                </a:cubicBezTo>
                <a:cubicBezTo>
                  <a:pt x="1112973" y="152642"/>
                  <a:pt x="1079502" y="119252"/>
                  <a:pt x="1079445" y="78009"/>
                </a:cubicBezTo>
                <a:cubicBezTo>
                  <a:pt x="1079388" y="36767"/>
                  <a:pt x="1112783" y="3290"/>
                  <a:pt x="1154026" y="3238"/>
                </a:cubicBezTo>
                <a:close/>
                <a:moveTo>
                  <a:pt x="646058" y="2096"/>
                </a:moveTo>
                <a:lnTo>
                  <a:pt x="659774" y="2096"/>
                </a:lnTo>
                <a:cubicBezTo>
                  <a:pt x="663250" y="2096"/>
                  <a:pt x="666060" y="4911"/>
                  <a:pt x="666060" y="8382"/>
                </a:cubicBezTo>
                <a:lnTo>
                  <a:pt x="666060" y="116491"/>
                </a:lnTo>
                <a:cubicBezTo>
                  <a:pt x="666060" y="119963"/>
                  <a:pt x="668870" y="122778"/>
                  <a:pt x="672346" y="122778"/>
                </a:cubicBezTo>
                <a:lnTo>
                  <a:pt x="750166" y="122778"/>
                </a:lnTo>
                <a:cubicBezTo>
                  <a:pt x="753633" y="122778"/>
                  <a:pt x="756452" y="125592"/>
                  <a:pt x="756452" y="129064"/>
                </a:cubicBezTo>
                <a:lnTo>
                  <a:pt x="756452" y="141733"/>
                </a:lnTo>
                <a:cubicBezTo>
                  <a:pt x="756509" y="145151"/>
                  <a:pt x="753776" y="147966"/>
                  <a:pt x="750356" y="148019"/>
                </a:cubicBezTo>
                <a:cubicBezTo>
                  <a:pt x="750290" y="148020"/>
                  <a:pt x="750232" y="148020"/>
                  <a:pt x="750166" y="148019"/>
                </a:cubicBezTo>
                <a:lnTo>
                  <a:pt x="646058" y="148019"/>
                </a:lnTo>
                <a:cubicBezTo>
                  <a:pt x="642581" y="148019"/>
                  <a:pt x="639771" y="145204"/>
                  <a:pt x="639771" y="141733"/>
                </a:cubicBezTo>
                <a:lnTo>
                  <a:pt x="639771" y="8382"/>
                </a:lnTo>
                <a:cubicBezTo>
                  <a:pt x="639819" y="4932"/>
                  <a:pt x="642609" y="2147"/>
                  <a:pt x="646058" y="2096"/>
                </a:cubicBezTo>
                <a:close/>
                <a:moveTo>
                  <a:pt x="995720" y="191"/>
                </a:moveTo>
                <a:cubicBezTo>
                  <a:pt x="1011922" y="355"/>
                  <a:pt x="1027629" y="5769"/>
                  <a:pt x="1040488" y="15621"/>
                </a:cubicBezTo>
                <a:cubicBezTo>
                  <a:pt x="1044298" y="18466"/>
                  <a:pt x="1047831" y="21654"/>
                  <a:pt x="1051060" y="25146"/>
                </a:cubicBezTo>
                <a:cubicBezTo>
                  <a:pt x="1051127" y="25235"/>
                  <a:pt x="1051194" y="25326"/>
                  <a:pt x="1051251" y="25418"/>
                </a:cubicBezTo>
                <a:cubicBezTo>
                  <a:pt x="1053146" y="28264"/>
                  <a:pt x="1052384" y="32107"/>
                  <a:pt x="1049536" y="34004"/>
                </a:cubicBezTo>
                <a:lnTo>
                  <a:pt x="1038964" y="41434"/>
                </a:lnTo>
                <a:cubicBezTo>
                  <a:pt x="1036478" y="43261"/>
                  <a:pt x="1033020" y="42976"/>
                  <a:pt x="1030867" y="40767"/>
                </a:cubicBezTo>
                <a:cubicBezTo>
                  <a:pt x="1029962" y="39830"/>
                  <a:pt x="1029010" y="38939"/>
                  <a:pt x="1028010" y="38100"/>
                </a:cubicBezTo>
                <a:cubicBezTo>
                  <a:pt x="1027753" y="37997"/>
                  <a:pt x="1027524" y="37834"/>
                  <a:pt x="1027343" y="37624"/>
                </a:cubicBezTo>
                <a:cubicBezTo>
                  <a:pt x="1018532" y="30242"/>
                  <a:pt x="1007407" y="26196"/>
                  <a:pt x="995911" y="26194"/>
                </a:cubicBezTo>
                <a:lnTo>
                  <a:pt x="993815" y="26194"/>
                </a:lnTo>
                <a:cubicBezTo>
                  <a:pt x="992672" y="26099"/>
                  <a:pt x="991529" y="26099"/>
                  <a:pt x="990386" y="26194"/>
                </a:cubicBezTo>
                <a:cubicBezTo>
                  <a:pt x="987414" y="26512"/>
                  <a:pt x="984481" y="27118"/>
                  <a:pt x="981623" y="28004"/>
                </a:cubicBezTo>
                <a:cubicBezTo>
                  <a:pt x="964526" y="33101"/>
                  <a:pt x="951524" y="47046"/>
                  <a:pt x="947638" y="64456"/>
                </a:cubicBezTo>
                <a:cubicBezTo>
                  <a:pt x="941704" y="90998"/>
                  <a:pt x="958411" y="117323"/>
                  <a:pt x="984957" y="123254"/>
                </a:cubicBezTo>
                <a:lnTo>
                  <a:pt x="988957" y="124016"/>
                </a:lnTo>
                <a:lnTo>
                  <a:pt x="992291" y="122968"/>
                </a:lnTo>
                <a:lnTo>
                  <a:pt x="1001816" y="122968"/>
                </a:lnTo>
                <a:cubicBezTo>
                  <a:pt x="1004274" y="122753"/>
                  <a:pt x="1006731" y="122403"/>
                  <a:pt x="1009150" y="121920"/>
                </a:cubicBezTo>
                <a:lnTo>
                  <a:pt x="1010484" y="121920"/>
                </a:lnTo>
                <a:lnTo>
                  <a:pt x="1011817" y="121920"/>
                </a:lnTo>
                <a:lnTo>
                  <a:pt x="1017437" y="119920"/>
                </a:lnTo>
                <a:lnTo>
                  <a:pt x="1018580" y="119444"/>
                </a:lnTo>
                <a:lnTo>
                  <a:pt x="1019723" y="118967"/>
                </a:lnTo>
                <a:lnTo>
                  <a:pt x="1020866" y="118396"/>
                </a:lnTo>
                <a:lnTo>
                  <a:pt x="1023438" y="117062"/>
                </a:lnTo>
                <a:lnTo>
                  <a:pt x="1024200" y="116491"/>
                </a:lnTo>
                <a:cubicBezTo>
                  <a:pt x="1031496" y="110931"/>
                  <a:pt x="1037316" y="103671"/>
                  <a:pt x="1041154" y="95345"/>
                </a:cubicBezTo>
                <a:cubicBezTo>
                  <a:pt x="1041764" y="93613"/>
                  <a:pt x="1041393" y="91690"/>
                  <a:pt x="1040202" y="90297"/>
                </a:cubicBezTo>
                <a:cubicBezTo>
                  <a:pt x="1039135" y="89178"/>
                  <a:pt x="1037649" y="88556"/>
                  <a:pt x="1036106" y="88583"/>
                </a:cubicBezTo>
                <a:lnTo>
                  <a:pt x="1008579" y="88583"/>
                </a:lnTo>
                <a:cubicBezTo>
                  <a:pt x="1005102" y="88583"/>
                  <a:pt x="1002292" y="85768"/>
                  <a:pt x="1002292" y="82296"/>
                </a:cubicBezTo>
                <a:lnTo>
                  <a:pt x="1002292" y="69437"/>
                </a:lnTo>
                <a:cubicBezTo>
                  <a:pt x="1002292" y="69373"/>
                  <a:pt x="1002292" y="69310"/>
                  <a:pt x="1002292" y="69245"/>
                </a:cubicBezTo>
                <a:cubicBezTo>
                  <a:pt x="1002350" y="65826"/>
                  <a:pt x="1005159" y="63097"/>
                  <a:pt x="1008579" y="63151"/>
                </a:cubicBezTo>
                <a:lnTo>
                  <a:pt x="1065729" y="63151"/>
                </a:lnTo>
                <a:lnTo>
                  <a:pt x="1066205" y="63151"/>
                </a:lnTo>
                <a:lnTo>
                  <a:pt x="1066777" y="63151"/>
                </a:lnTo>
                <a:cubicBezTo>
                  <a:pt x="1068139" y="64680"/>
                  <a:pt x="1068672" y="66776"/>
                  <a:pt x="1068205" y="68771"/>
                </a:cubicBezTo>
                <a:lnTo>
                  <a:pt x="1068205" y="80391"/>
                </a:lnTo>
                <a:cubicBezTo>
                  <a:pt x="1068244" y="101700"/>
                  <a:pt x="1059119" y="121997"/>
                  <a:pt x="1043155" y="136112"/>
                </a:cubicBezTo>
                <a:lnTo>
                  <a:pt x="1040869" y="138113"/>
                </a:lnTo>
                <a:lnTo>
                  <a:pt x="1039630" y="139065"/>
                </a:lnTo>
                <a:cubicBezTo>
                  <a:pt x="1038878" y="139697"/>
                  <a:pt x="1038087" y="140270"/>
                  <a:pt x="1037249" y="140780"/>
                </a:cubicBezTo>
                <a:lnTo>
                  <a:pt x="1036011" y="141637"/>
                </a:lnTo>
                <a:lnTo>
                  <a:pt x="1033630" y="143161"/>
                </a:lnTo>
                <a:lnTo>
                  <a:pt x="1032391" y="143923"/>
                </a:lnTo>
                <a:lnTo>
                  <a:pt x="1029915" y="145352"/>
                </a:lnTo>
                <a:lnTo>
                  <a:pt x="1029343" y="145352"/>
                </a:lnTo>
                <a:lnTo>
                  <a:pt x="1025343" y="147257"/>
                </a:lnTo>
                <a:lnTo>
                  <a:pt x="1024676" y="147257"/>
                </a:lnTo>
                <a:lnTo>
                  <a:pt x="1022104" y="148209"/>
                </a:lnTo>
                <a:lnTo>
                  <a:pt x="1020866" y="148209"/>
                </a:lnTo>
                <a:lnTo>
                  <a:pt x="1020104" y="148209"/>
                </a:lnTo>
                <a:lnTo>
                  <a:pt x="1018009" y="148971"/>
                </a:lnTo>
                <a:lnTo>
                  <a:pt x="1017151" y="148971"/>
                </a:lnTo>
                <a:lnTo>
                  <a:pt x="1015913" y="148971"/>
                </a:lnTo>
                <a:lnTo>
                  <a:pt x="1015056" y="148971"/>
                </a:lnTo>
                <a:lnTo>
                  <a:pt x="1013151" y="149447"/>
                </a:lnTo>
                <a:lnTo>
                  <a:pt x="1012103" y="149447"/>
                </a:lnTo>
                <a:lnTo>
                  <a:pt x="1010960" y="149447"/>
                </a:lnTo>
                <a:lnTo>
                  <a:pt x="1009912" y="149447"/>
                </a:lnTo>
                <a:lnTo>
                  <a:pt x="1008103" y="149447"/>
                </a:lnTo>
                <a:lnTo>
                  <a:pt x="1006960" y="149447"/>
                </a:lnTo>
                <a:lnTo>
                  <a:pt x="1005817" y="149447"/>
                </a:lnTo>
                <a:lnTo>
                  <a:pt x="1004578" y="149447"/>
                </a:lnTo>
                <a:lnTo>
                  <a:pt x="1002864" y="149447"/>
                </a:lnTo>
                <a:lnTo>
                  <a:pt x="995720" y="149447"/>
                </a:lnTo>
                <a:cubicBezTo>
                  <a:pt x="993939" y="149511"/>
                  <a:pt x="992167" y="149511"/>
                  <a:pt x="990386" y="149447"/>
                </a:cubicBezTo>
                <a:cubicBezTo>
                  <a:pt x="949171" y="147975"/>
                  <a:pt x="916948" y="113368"/>
                  <a:pt x="918425" y="72152"/>
                </a:cubicBezTo>
                <a:cubicBezTo>
                  <a:pt x="919901" y="30936"/>
                  <a:pt x="954505" y="-1282"/>
                  <a:pt x="995720" y="191"/>
                </a:cubicBezTo>
                <a:close/>
                <a:moveTo>
                  <a:pt x="836558" y="191"/>
                </a:moveTo>
                <a:cubicBezTo>
                  <a:pt x="877801" y="191"/>
                  <a:pt x="911234" y="33625"/>
                  <a:pt x="911234" y="74867"/>
                </a:cubicBezTo>
                <a:cubicBezTo>
                  <a:pt x="911234" y="116109"/>
                  <a:pt x="877801" y="149543"/>
                  <a:pt x="836558" y="149543"/>
                </a:cubicBezTo>
                <a:cubicBezTo>
                  <a:pt x="795315" y="149543"/>
                  <a:pt x="761882" y="116109"/>
                  <a:pt x="761882" y="74867"/>
                </a:cubicBezTo>
                <a:cubicBezTo>
                  <a:pt x="761882" y="33625"/>
                  <a:pt x="795315" y="191"/>
                  <a:pt x="836558" y="191"/>
                </a:cubicBezTo>
                <a:close/>
                <a:moveTo>
                  <a:pt x="200954" y="0"/>
                </a:moveTo>
                <a:cubicBezTo>
                  <a:pt x="242302" y="0"/>
                  <a:pt x="275821" y="33518"/>
                  <a:pt x="275821" y="74867"/>
                </a:cubicBezTo>
                <a:cubicBezTo>
                  <a:pt x="275821" y="116215"/>
                  <a:pt x="242302" y="149733"/>
                  <a:pt x="200954" y="149733"/>
                </a:cubicBezTo>
                <a:cubicBezTo>
                  <a:pt x="159606" y="149733"/>
                  <a:pt x="126088" y="116215"/>
                  <a:pt x="126088" y="74867"/>
                </a:cubicBezTo>
                <a:cubicBezTo>
                  <a:pt x="126088" y="33518"/>
                  <a:pt x="159606" y="0"/>
                  <a:pt x="200954"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flipH="1">
            <a:off x="5877258" y="5301766"/>
            <a:ext cx="343983" cy="343983"/>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bg1">
              <a:lumMod val="95000"/>
            </a:schemeClr>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6" name="标题 1"/>
          <p:cNvSpPr txBox="1"/>
          <p:nvPr/>
        </p:nvSpPr>
        <p:spPr>
          <a:xfrm flipH="1">
            <a:off x="11465607" y="5257595"/>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9253971" y="5257596"/>
            <a:ext cx="2213801" cy="739093"/>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13431431" flipH="1">
            <a:off x="11686038" y="5252097"/>
            <a:ext cx="287072" cy="747425"/>
          </a:xfrm>
          <a:custGeom>
            <a:avLst/>
            <a:gdLst>
              <a:gd name="connsiteX0" fmla="*/ 0 w 340961"/>
              <a:gd name="connsiteY0" fmla="*/ 887730 h 887730"/>
              <a:gd name="connsiteX1" fmla="*/ 155281 w 340961"/>
              <a:gd name="connsiteY1" fmla="*/ 713592 h 887730"/>
              <a:gd name="connsiteX2" fmla="*/ 0 w 340961"/>
              <a:gd name="connsiteY2" fmla="*/ 713592 h 887730"/>
              <a:gd name="connsiteX3" fmla="*/ 155279 w 340961"/>
              <a:gd name="connsiteY3" fmla="*/ 539455 h 887730"/>
              <a:gd name="connsiteX4" fmla="*/ 2 w 340961"/>
              <a:gd name="connsiteY4" fmla="*/ 539455 h 887730"/>
              <a:gd name="connsiteX5" fmla="*/ 155281 w 340961"/>
              <a:gd name="connsiteY5" fmla="*/ 365319 h 887730"/>
              <a:gd name="connsiteX6" fmla="*/ 3 w 340961"/>
              <a:gd name="connsiteY6" fmla="*/ 365319 h 887730"/>
              <a:gd name="connsiteX7" fmla="*/ 155281 w 340961"/>
              <a:gd name="connsiteY7" fmla="*/ 191183 h 887730"/>
              <a:gd name="connsiteX8" fmla="*/ 0 w 340961"/>
              <a:gd name="connsiteY8" fmla="*/ 191183 h 887730"/>
              <a:gd name="connsiteX9" fmla="*/ 170479 w 340961"/>
              <a:gd name="connsiteY9" fmla="*/ 0 h 887730"/>
              <a:gd name="connsiteX10" fmla="*/ 340958 w 340961"/>
              <a:gd name="connsiteY10" fmla="*/ 191183 h 887730"/>
              <a:gd name="connsiteX11" fmla="*/ 185683 w 340961"/>
              <a:gd name="connsiteY11" fmla="*/ 191183 h 887730"/>
              <a:gd name="connsiteX12" fmla="*/ 340961 w 340961"/>
              <a:gd name="connsiteY12" fmla="*/ 365319 h 887730"/>
              <a:gd name="connsiteX13" fmla="*/ 185682 w 340961"/>
              <a:gd name="connsiteY13" fmla="*/ 365319 h 887730"/>
              <a:gd name="connsiteX14" fmla="*/ 340960 w 340961"/>
              <a:gd name="connsiteY14" fmla="*/ 539455 h 887730"/>
              <a:gd name="connsiteX15" fmla="*/ 185679 w 340961"/>
              <a:gd name="connsiteY15" fmla="*/ 539455 h 887730"/>
              <a:gd name="connsiteX16" fmla="*/ 340959 w 340961"/>
              <a:gd name="connsiteY16" fmla="*/ 713592 h 887730"/>
              <a:gd name="connsiteX17" fmla="*/ 185679 w 340961"/>
              <a:gd name="connsiteY17" fmla="*/ 713592 h 887730"/>
              <a:gd name="connsiteX18" fmla="*/ 340960 w 340961"/>
              <a:gd name="connsiteY18" fmla="*/ 887730 h 887730"/>
            </a:gdLst>
            <a:ahLst/>
            <a:cxnLst/>
            <a:rect l="l" t="t" r="r" b="b"/>
            <a:pathLst>
              <a:path w="340961" h="887730">
                <a:moveTo>
                  <a:pt x="0" y="887730"/>
                </a:moveTo>
                <a:lnTo>
                  <a:pt x="155281" y="713592"/>
                </a:lnTo>
                <a:lnTo>
                  <a:pt x="0" y="713592"/>
                </a:lnTo>
                <a:lnTo>
                  <a:pt x="155279" y="539455"/>
                </a:lnTo>
                <a:lnTo>
                  <a:pt x="2" y="539455"/>
                </a:lnTo>
                <a:lnTo>
                  <a:pt x="155281" y="365319"/>
                </a:lnTo>
                <a:lnTo>
                  <a:pt x="3" y="365319"/>
                </a:lnTo>
                <a:lnTo>
                  <a:pt x="155281" y="191183"/>
                </a:lnTo>
                <a:lnTo>
                  <a:pt x="0" y="191183"/>
                </a:lnTo>
                <a:lnTo>
                  <a:pt x="170479" y="0"/>
                </a:lnTo>
                <a:lnTo>
                  <a:pt x="340958" y="191183"/>
                </a:lnTo>
                <a:lnTo>
                  <a:pt x="185683" y="191183"/>
                </a:lnTo>
                <a:lnTo>
                  <a:pt x="340961" y="365319"/>
                </a:lnTo>
                <a:lnTo>
                  <a:pt x="185682" y="365319"/>
                </a:lnTo>
                <a:lnTo>
                  <a:pt x="340960" y="539455"/>
                </a:lnTo>
                <a:lnTo>
                  <a:pt x="185679" y="539455"/>
                </a:lnTo>
                <a:lnTo>
                  <a:pt x="340959" y="713592"/>
                </a:lnTo>
                <a:lnTo>
                  <a:pt x="185679" y="713592"/>
                </a:lnTo>
                <a:lnTo>
                  <a:pt x="340960" y="887730"/>
                </a:ln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13431431" flipH="1">
            <a:off x="11381287" y="5862486"/>
            <a:ext cx="287071" cy="160967"/>
          </a:xfrm>
          <a:prstGeom prst="triangle">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flipH="1">
            <a:off x="9367994" y="5254775"/>
            <a:ext cx="2009505" cy="739093"/>
          </a:xfrm>
          <a:custGeom>
            <a:avLst/>
            <a:gdLst>
              <a:gd name="connsiteX0" fmla="*/ 2236814 w 2386725"/>
              <a:gd name="connsiteY0" fmla="*/ 0 h 877834"/>
              <a:gd name="connsiteX1" fmla="*/ 2386725 w 2386725"/>
              <a:gd name="connsiteY1" fmla="*/ 0 h 877834"/>
              <a:gd name="connsiteX2" fmla="*/ 2386725 w 2386725"/>
              <a:gd name="connsiteY2" fmla="*/ 877834 h 877834"/>
              <a:gd name="connsiteX3" fmla="*/ 2236814 w 2386725"/>
              <a:gd name="connsiteY3" fmla="*/ 877834 h 877834"/>
              <a:gd name="connsiteX4" fmla="*/ 1917267 w 2386725"/>
              <a:gd name="connsiteY4" fmla="*/ 0 h 877834"/>
              <a:gd name="connsiteX5" fmla="*/ 2067178 w 2386725"/>
              <a:gd name="connsiteY5" fmla="*/ 0 h 877834"/>
              <a:gd name="connsiteX6" fmla="*/ 2067178 w 2386725"/>
              <a:gd name="connsiteY6" fmla="*/ 877834 h 877834"/>
              <a:gd name="connsiteX7" fmla="*/ 1917267 w 2386725"/>
              <a:gd name="connsiteY7" fmla="*/ 877834 h 877834"/>
              <a:gd name="connsiteX8" fmla="*/ 1597723 w 2386725"/>
              <a:gd name="connsiteY8" fmla="*/ 0 h 877834"/>
              <a:gd name="connsiteX9" fmla="*/ 1747634 w 2386725"/>
              <a:gd name="connsiteY9" fmla="*/ 0 h 877834"/>
              <a:gd name="connsiteX10" fmla="*/ 1747634 w 2386725"/>
              <a:gd name="connsiteY10" fmla="*/ 877834 h 877834"/>
              <a:gd name="connsiteX11" fmla="*/ 1597723 w 2386725"/>
              <a:gd name="connsiteY11" fmla="*/ 877834 h 877834"/>
              <a:gd name="connsiteX12" fmla="*/ 1278179 w 2386725"/>
              <a:gd name="connsiteY12" fmla="*/ 0 h 877834"/>
              <a:gd name="connsiteX13" fmla="*/ 1428090 w 2386725"/>
              <a:gd name="connsiteY13" fmla="*/ 0 h 877834"/>
              <a:gd name="connsiteX14" fmla="*/ 1428090 w 2386725"/>
              <a:gd name="connsiteY14" fmla="*/ 877834 h 877834"/>
              <a:gd name="connsiteX15" fmla="*/ 1278179 w 2386725"/>
              <a:gd name="connsiteY15" fmla="*/ 877834 h 877834"/>
              <a:gd name="connsiteX16" fmla="*/ 958634 w 2386725"/>
              <a:gd name="connsiteY16" fmla="*/ 0 h 877834"/>
              <a:gd name="connsiteX17" fmla="*/ 1108545 w 2386725"/>
              <a:gd name="connsiteY17" fmla="*/ 0 h 877834"/>
              <a:gd name="connsiteX18" fmla="*/ 1108545 w 2386725"/>
              <a:gd name="connsiteY18" fmla="*/ 877834 h 877834"/>
              <a:gd name="connsiteX19" fmla="*/ 958634 w 2386725"/>
              <a:gd name="connsiteY19" fmla="*/ 877834 h 877834"/>
              <a:gd name="connsiteX20" fmla="*/ 639090 w 2386725"/>
              <a:gd name="connsiteY20" fmla="*/ 0 h 877834"/>
              <a:gd name="connsiteX21" fmla="*/ 789001 w 2386725"/>
              <a:gd name="connsiteY21" fmla="*/ 0 h 877834"/>
              <a:gd name="connsiteX22" fmla="*/ 789001 w 2386725"/>
              <a:gd name="connsiteY22" fmla="*/ 877834 h 877834"/>
              <a:gd name="connsiteX23" fmla="*/ 639090 w 2386725"/>
              <a:gd name="connsiteY23" fmla="*/ 877834 h 877834"/>
              <a:gd name="connsiteX24" fmla="*/ 319545 w 2386725"/>
              <a:gd name="connsiteY24" fmla="*/ 0 h 877834"/>
              <a:gd name="connsiteX25" fmla="*/ 469456 w 2386725"/>
              <a:gd name="connsiteY25" fmla="*/ 0 h 877834"/>
              <a:gd name="connsiteX26" fmla="*/ 469456 w 2386725"/>
              <a:gd name="connsiteY26" fmla="*/ 877834 h 877834"/>
              <a:gd name="connsiteX27" fmla="*/ 319545 w 2386725"/>
              <a:gd name="connsiteY27" fmla="*/ 877834 h 877834"/>
              <a:gd name="connsiteX28" fmla="*/ 0 w 2386725"/>
              <a:gd name="connsiteY28" fmla="*/ 0 h 877834"/>
              <a:gd name="connsiteX29" fmla="*/ 149911 w 2386725"/>
              <a:gd name="connsiteY29" fmla="*/ 0 h 877834"/>
              <a:gd name="connsiteX30" fmla="*/ 149911 w 2386725"/>
              <a:gd name="connsiteY30" fmla="*/ 877834 h 877834"/>
              <a:gd name="connsiteX31" fmla="*/ 0 w 2386725"/>
              <a:gd name="connsiteY31" fmla="*/ 877834 h 877834"/>
            </a:gdLst>
            <a:ahLst/>
            <a:cxnLst/>
            <a:rect l="l" t="t" r="r" b="b"/>
            <a:pathLst>
              <a:path w="2386725" h="877834">
                <a:moveTo>
                  <a:pt x="2236814" y="0"/>
                </a:moveTo>
                <a:lnTo>
                  <a:pt x="2386725" y="0"/>
                </a:lnTo>
                <a:lnTo>
                  <a:pt x="2386725" y="877834"/>
                </a:lnTo>
                <a:lnTo>
                  <a:pt x="2236814" y="877834"/>
                </a:lnTo>
                <a:close/>
                <a:moveTo>
                  <a:pt x="1917267" y="0"/>
                </a:moveTo>
                <a:lnTo>
                  <a:pt x="2067178" y="0"/>
                </a:lnTo>
                <a:lnTo>
                  <a:pt x="2067178" y="877834"/>
                </a:lnTo>
                <a:lnTo>
                  <a:pt x="1917267" y="877834"/>
                </a:lnTo>
                <a:close/>
                <a:moveTo>
                  <a:pt x="1597723" y="0"/>
                </a:moveTo>
                <a:lnTo>
                  <a:pt x="1747634" y="0"/>
                </a:lnTo>
                <a:lnTo>
                  <a:pt x="1747634" y="877834"/>
                </a:lnTo>
                <a:lnTo>
                  <a:pt x="1597723" y="877834"/>
                </a:lnTo>
                <a:close/>
                <a:moveTo>
                  <a:pt x="1278179" y="0"/>
                </a:moveTo>
                <a:lnTo>
                  <a:pt x="1428090" y="0"/>
                </a:lnTo>
                <a:lnTo>
                  <a:pt x="1428090" y="877834"/>
                </a:lnTo>
                <a:lnTo>
                  <a:pt x="1278179" y="877834"/>
                </a:lnTo>
                <a:close/>
                <a:moveTo>
                  <a:pt x="958634" y="0"/>
                </a:moveTo>
                <a:lnTo>
                  <a:pt x="1108545" y="0"/>
                </a:lnTo>
                <a:lnTo>
                  <a:pt x="1108545" y="877834"/>
                </a:lnTo>
                <a:lnTo>
                  <a:pt x="958634" y="877834"/>
                </a:lnTo>
                <a:close/>
                <a:moveTo>
                  <a:pt x="639090" y="0"/>
                </a:moveTo>
                <a:lnTo>
                  <a:pt x="789001" y="0"/>
                </a:lnTo>
                <a:lnTo>
                  <a:pt x="789001" y="877834"/>
                </a:lnTo>
                <a:lnTo>
                  <a:pt x="639090" y="877834"/>
                </a:lnTo>
                <a:close/>
                <a:moveTo>
                  <a:pt x="319545" y="0"/>
                </a:moveTo>
                <a:lnTo>
                  <a:pt x="469456" y="0"/>
                </a:lnTo>
                <a:lnTo>
                  <a:pt x="469456" y="877834"/>
                </a:lnTo>
                <a:lnTo>
                  <a:pt x="319545" y="877834"/>
                </a:lnTo>
                <a:close/>
                <a:moveTo>
                  <a:pt x="0" y="0"/>
                </a:moveTo>
                <a:lnTo>
                  <a:pt x="149911" y="0"/>
                </a:lnTo>
                <a:lnTo>
                  <a:pt x="149911" y="877834"/>
                </a:lnTo>
                <a:lnTo>
                  <a:pt x="0" y="877834"/>
                </a:lnTo>
                <a:close/>
              </a:path>
            </a:pathLst>
          </a:cu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2575480" flipH="1">
            <a:off x="8652147" y="5123288"/>
            <a:ext cx="525941" cy="100075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8340913" y="5257596"/>
            <a:ext cx="343983" cy="34398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7594105" y="5257596"/>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7227895" y="5257596"/>
            <a:ext cx="360409" cy="733150"/>
          </a:xfrm>
          <a:custGeom>
            <a:avLst/>
            <a:gdLst>
              <a:gd name="connsiteX0" fmla="*/ 1428750 w 1435100"/>
              <a:gd name="connsiteY0" fmla="*/ 0 h 2857500"/>
              <a:gd name="connsiteX1" fmla="*/ 1435100 w 1435100"/>
              <a:gd name="connsiteY1" fmla="*/ 321 h 2857500"/>
              <a:gd name="connsiteX2" fmla="*/ 1435100 w 1435100"/>
              <a:gd name="connsiteY2" fmla="*/ 2857179 h 2857500"/>
              <a:gd name="connsiteX3" fmla="*/ 1428750 w 1435100"/>
              <a:gd name="connsiteY3" fmla="*/ 2857500 h 2857500"/>
              <a:gd name="connsiteX4" fmla="*/ 0 w 1435100"/>
              <a:gd name="connsiteY4" fmla="*/ 1428750 h 2857500"/>
              <a:gd name="connsiteX5" fmla="*/ 1428750 w 1435100"/>
              <a:gd name="connsiteY5" fmla="*/ 0 h 2857500"/>
            </a:gdLst>
            <a:ahLst/>
            <a:cxnLst/>
            <a:rect l="l" t="t" r="r" b="b"/>
            <a:pathLst>
              <a:path w="1435100" h="2857500">
                <a:moveTo>
                  <a:pt x="1428750" y="0"/>
                </a:moveTo>
                <a:lnTo>
                  <a:pt x="1435100" y="321"/>
                </a:lnTo>
                <a:lnTo>
                  <a:pt x="1435100" y="2857179"/>
                </a:lnTo>
                <a:lnTo>
                  <a:pt x="1428750" y="2857500"/>
                </a:lnTo>
                <a:cubicBezTo>
                  <a:pt x="639673" y="2857500"/>
                  <a:pt x="0" y="2217827"/>
                  <a:pt x="0" y="1428750"/>
                </a:cubicBezTo>
                <a:cubicBezTo>
                  <a:pt x="0" y="639673"/>
                  <a:pt x="639673" y="0"/>
                  <a:pt x="1428750" y="0"/>
                </a:cubicBez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6477821" y="5254046"/>
            <a:ext cx="739093" cy="73909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6684521" y="5460745"/>
            <a:ext cx="325694" cy="325694"/>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flipH="1">
            <a:off x="5859531" y="5254046"/>
            <a:ext cx="622512" cy="733150"/>
          </a:xfrm>
          <a:prstGeom prst="rtTriangl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flipH="1">
            <a:off x="3912972" y="5374491"/>
            <a:ext cx="1948572" cy="612839"/>
          </a:xfrm>
          <a:custGeom>
            <a:avLst/>
            <a:gdLst>
              <a:gd name="connsiteX0" fmla="*/ 0 w 2314353"/>
              <a:gd name="connsiteY0" fmla="*/ 547880 h 727880"/>
              <a:gd name="connsiteX1" fmla="*/ 2314353 w 2314353"/>
              <a:gd name="connsiteY1" fmla="*/ 547880 h 727880"/>
              <a:gd name="connsiteX2" fmla="*/ 2314353 w 2314353"/>
              <a:gd name="connsiteY2" fmla="*/ 727880 h 727880"/>
              <a:gd name="connsiteX3" fmla="*/ 0 w 2314353"/>
              <a:gd name="connsiteY3" fmla="*/ 727880 h 727880"/>
              <a:gd name="connsiteX4" fmla="*/ 0 w 2314353"/>
              <a:gd name="connsiteY4" fmla="*/ 332824 h 727880"/>
              <a:gd name="connsiteX5" fmla="*/ 2314353 w 2314353"/>
              <a:gd name="connsiteY5" fmla="*/ 332824 h 727880"/>
              <a:gd name="connsiteX6" fmla="*/ 2314353 w 2314353"/>
              <a:gd name="connsiteY6" fmla="*/ 440824 h 727880"/>
              <a:gd name="connsiteX7" fmla="*/ 0 w 2314353"/>
              <a:gd name="connsiteY7" fmla="*/ 440824 h 727880"/>
              <a:gd name="connsiteX8" fmla="*/ 0 w 2314353"/>
              <a:gd name="connsiteY8" fmla="*/ 153769 h 727880"/>
              <a:gd name="connsiteX9" fmla="*/ 2314353 w 2314353"/>
              <a:gd name="connsiteY9" fmla="*/ 153769 h 727880"/>
              <a:gd name="connsiteX10" fmla="*/ 2314353 w 2314353"/>
              <a:gd name="connsiteY10" fmla="*/ 225769 h 727880"/>
              <a:gd name="connsiteX11" fmla="*/ 0 w 2314353"/>
              <a:gd name="connsiteY11" fmla="*/ 225769 h 727880"/>
              <a:gd name="connsiteX12" fmla="*/ 0 w 2314353"/>
              <a:gd name="connsiteY12" fmla="*/ 0 h 727880"/>
              <a:gd name="connsiteX13" fmla="*/ 2314353 w 2314353"/>
              <a:gd name="connsiteY13" fmla="*/ 0 h 727880"/>
              <a:gd name="connsiteX14" fmla="*/ 2314353 w 2314353"/>
              <a:gd name="connsiteY14" fmla="*/ 46714 h 727880"/>
              <a:gd name="connsiteX15" fmla="*/ 0 w 2314353"/>
              <a:gd name="connsiteY15" fmla="*/ 46714 h 727880"/>
            </a:gdLst>
            <a:ahLst/>
            <a:cxnLst/>
            <a:rect l="l" t="t" r="r" b="b"/>
            <a:pathLst>
              <a:path w="2314353" h="727880">
                <a:moveTo>
                  <a:pt x="0" y="547880"/>
                </a:moveTo>
                <a:lnTo>
                  <a:pt x="2314353" y="547880"/>
                </a:lnTo>
                <a:lnTo>
                  <a:pt x="2314353" y="727880"/>
                </a:lnTo>
                <a:lnTo>
                  <a:pt x="0" y="727880"/>
                </a:lnTo>
                <a:close/>
                <a:moveTo>
                  <a:pt x="0" y="332824"/>
                </a:moveTo>
                <a:lnTo>
                  <a:pt x="2314353" y="332824"/>
                </a:lnTo>
                <a:lnTo>
                  <a:pt x="2314353" y="440824"/>
                </a:lnTo>
                <a:lnTo>
                  <a:pt x="0" y="440824"/>
                </a:lnTo>
                <a:close/>
                <a:moveTo>
                  <a:pt x="0" y="153769"/>
                </a:moveTo>
                <a:lnTo>
                  <a:pt x="2314353" y="153769"/>
                </a:lnTo>
                <a:lnTo>
                  <a:pt x="2314353" y="225769"/>
                </a:lnTo>
                <a:lnTo>
                  <a:pt x="0" y="225769"/>
                </a:lnTo>
                <a:close/>
                <a:moveTo>
                  <a:pt x="0" y="0"/>
                </a:moveTo>
                <a:lnTo>
                  <a:pt x="2314353" y="0"/>
                </a:lnTo>
                <a:lnTo>
                  <a:pt x="2314353" y="46714"/>
                </a:lnTo>
                <a:lnTo>
                  <a:pt x="0" y="46714"/>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0800000">
            <a:off x="10224118" y="-482489"/>
            <a:ext cx="2589563" cy="112945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0800000">
            <a:off x="10634166" y="-209575"/>
            <a:ext cx="1769466" cy="58362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10800000">
            <a:off x="10793086" y="-118119"/>
            <a:ext cx="1451630" cy="40071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0800000">
            <a:off x="10349719" y="-394697"/>
            <a:ext cx="2338359" cy="953867"/>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0800000">
            <a:off x="10958009" y="-17575"/>
            <a:ext cx="1121782" cy="199624"/>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10800000">
            <a:off x="10458463" y="-305777"/>
            <a:ext cx="2093539" cy="776026"/>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flipH="1" flipV="1">
            <a:off x="1168400" y="2220990"/>
            <a:ext cx="8679830" cy="3029595"/>
          </a:xfrm>
          <a:prstGeom prst="round1Rect">
            <a:avLst>
              <a:gd name="adj" fmla="val 3395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9238125" y="1433826"/>
            <a:ext cx="1228797" cy="204907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rot="2575480" flipH="1">
            <a:off x="2135205" y="737253"/>
            <a:ext cx="887921" cy="168952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8998755" y="2736866"/>
            <a:ext cx="555794" cy="92681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1005943" y="2359592"/>
            <a:ext cx="1968244" cy="2771208"/>
          </a:xfrm>
          <a:prstGeom prst="rect">
            <a:avLst/>
          </a:prstGeom>
          <a:noFill/>
          <a:ln>
            <a:noFill/>
          </a:ln>
        </p:spPr>
        <p:txBody>
          <a:bodyPr vert="horz" wrap="square" lIns="0" tIns="0" rIns="0" bIns="0" rtlCol="0" anchor="ctr"/>
          <a:lstStyle/>
          <a:p>
            <a:pPr algn="r">
              <a:lnSpc>
                <a:spcPct val="110000"/>
              </a:lnSpc>
            </a:pPr>
            <a:r>
              <a:rPr kumimoji="1" lang="en-US" altLang="zh-CN" sz="8000">
                <a:ln w="12700">
                  <a:noFill/>
                </a:ln>
                <a:solidFill>
                  <a:srgbClr val="000000">
                    <a:alpha val="100000"/>
                  </a:srgbClr>
                </a:solidFill>
                <a:latin typeface="OPPOSans R"/>
                <a:ea typeface="OPPOSans R"/>
                <a:cs typeface="OPPOSans R"/>
              </a:rPr>
              <a:t>06</a:t>
            </a:r>
            <a:endParaRPr kumimoji="1" lang="zh-CN" altLang="en-US"/>
          </a:p>
        </p:txBody>
      </p:sp>
      <p:sp>
        <p:nvSpPr>
          <p:cNvPr id="30" name="标题 1"/>
          <p:cNvSpPr txBox="1"/>
          <p:nvPr/>
        </p:nvSpPr>
        <p:spPr>
          <a:xfrm>
            <a:off x="3101975" y="3954635"/>
            <a:ext cx="170055" cy="170055"/>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a:off x="3681347" y="2671000"/>
            <a:ext cx="5114208" cy="2148392"/>
          </a:xfrm>
          <a:prstGeom prst="rect">
            <a:avLst/>
          </a:prstGeom>
          <a:noFill/>
          <a:ln>
            <a:noFill/>
          </a:ln>
        </p:spPr>
        <p:txBody>
          <a:bodyPr vert="horz" wrap="square" lIns="0" tIns="0" rIns="0" bIns="0" rtlCol="0" anchor="ctr"/>
          <a:lstStyle/>
          <a:p>
            <a:pPr algn="l">
              <a:lnSpc>
                <a:spcPct val="130000"/>
              </a:lnSpc>
            </a:pPr>
            <a:r>
              <a:rPr kumimoji="1" lang="en-US" altLang="zh-CN" sz="4344">
                <a:ln w="12700">
                  <a:noFill/>
                </a:ln>
                <a:solidFill>
                  <a:srgbClr val="000000">
                    <a:alpha val="100000"/>
                  </a:srgbClr>
                </a:solidFill>
                <a:latin typeface="HelloFont WenYiHei"/>
                <a:ea typeface="HelloFont WenYiHei"/>
                <a:cs typeface="HelloFont WenYiHei"/>
              </a:rPr>
              <a:t>Key Learnings and Future Enhancements</a:t>
            </a:r>
            <a:endParaRPr kumimoji="1"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V="1">
            <a:off x="3088106" y="1732546"/>
            <a:ext cx="6015790" cy="3874168"/>
          </a:xfrm>
          <a:custGeom>
            <a:avLst/>
            <a:gdLst>
              <a:gd name="connsiteX0" fmla="*/ 121647 w 5001127"/>
              <a:gd name="connsiteY0" fmla="*/ 4106779 h 4106779"/>
              <a:gd name="connsiteX1" fmla="*/ 4879480 w 5001127"/>
              <a:gd name="connsiteY1" fmla="*/ 4106779 h 4106779"/>
              <a:gd name="connsiteX2" fmla="*/ 5001127 w 5001127"/>
              <a:gd name="connsiteY2" fmla="*/ 3985132 h 4106779"/>
              <a:gd name="connsiteX3" fmla="*/ 5001127 w 5001127"/>
              <a:gd name="connsiteY3" fmla="*/ 370300 h 4106779"/>
              <a:gd name="connsiteX4" fmla="*/ 4879480 w 5001127"/>
              <a:gd name="connsiteY4" fmla="*/ 248653 h 4106779"/>
              <a:gd name="connsiteX5" fmla="*/ 2667343 w 5001127"/>
              <a:gd name="connsiteY5" fmla="*/ 248653 h 4106779"/>
              <a:gd name="connsiteX6" fmla="*/ 2500563 w 5001127"/>
              <a:gd name="connsiteY6" fmla="*/ 0 h 4106779"/>
              <a:gd name="connsiteX7" fmla="*/ 2333784 w 5001127"/>
              <a:gd name="connsiteY7" fmla="*/ 248653 h 4106779"/>
              <a:gd name="connsiteX8" fmla="*/ 121647 w 5001127"/>
              <a:gd name="connsiteY8" fmla="*/ 248653 h 4106779"/>
              <a:gd name="connsiteX9" fmla="*/ 0 w 5001127"/>
              <a:gd name="connsiteY9" fmla="*/ 370300 h 4106779"/>
              <a:gd name="connsiteX10" fmla="*/ 0 w 5001127"/>
              <a:gd name="connsiteY10" fmla="*/ 3985132 h 4106779"/>
              <a:gd name="connsiteX11" fmla="*/ 121647 w 5001127"/>
              <a:gd name="connsiteY11" fmla="*/ 4106779 h 4106779"/>
            </a:gdLst>
            <a:ahLst/>
            <a:cxnLst/>
            <a:rect l="l" t="t" r="r" b="b"/>
            <a:pathLst>
              <a:path w="5001127" h="4106779">
                <a:moveTo>
                  <a:pt x="121647" y="4106779"/>
                </a:moveTo>
                <a:lnTo>
                  <a:pt x="4879480" y="4106779"/>
                </a:lnTo>
                <a:cubicBezTo>
                  <a:pt x="4946664" y="4106779"/>
                  <a:pt x="5001127" y="4052316"/>
                  <a:pt x="5001127" y="3985132"/>
                </a:cubicBezTo>
                <a:lnTo>
                  <a:pt x="5001127" y="370300"/>
                </a:lnTo>
                <a:cubicBezTo>
                  <a:pt x="5001127" y="303116"/>
                  <a:pt x="4946664" y="248653"/>
                  <a:pt x="4879480" y="248653"/>
                </a:cubicBezTo>
                <a:lnTo>
                  <a:pt x="2667343" y="248653"/>
                </a:lnTo>
                <a:lnTo>
                  <a:pt x="2500563" y="0"/>
                </a:lnTo>
                <a:lnTo>
                  <a:pt x="2333784" y="248653"/>
                </a:lnTo>
                <a:lnTo>
                  <a:pt x="121647" y="248653"/>
                </a:lnTo>
                <a:cubicBezTo>
                  <a:pt x="54463" y="248653"/>
                  <a:pt x="0" y="303116"/>
                  <a:pt x="0" y="370300"/>
                </a:cubicBezTo>
                <a:lnTo>
                  <a:pt x="0" y="3985132"/>
                </a:lnTo>
                <a:cubicBezTo>
                  <a:pt x="0" y="4052316"/>
                  <a:pt x="54463" y="4106779"/>
                  <a:pt x="121647" y="4106779"/>
                </a:cubicBezTo>
                <a:close/>
              </a:path>
            </a:pathLst>
          </a:cu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5623427" y="1275347"/>
            <a:ext cx="945148" cy="945148"/>
          </a:xfrm>
          <a:prstGeom prst="flowChartConnector">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3418030" y="2414355"/>
            <a:ext cx="5355940" cy="2486508"/>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a:ea typeface="Source Han Sans"/>
                <a:cs typeface="Source Han Sans"/>
              </a:rPr>
              <a:t>This project provided invaluable hands- on experience with a range of essential web development technologies, including PHP, MySQLi, PDO, Ajax, and Bootstrap 4. By implementing both Object- Oriented and procedural programming styles for database interaction, the project deepened the understanding of different approaches and their respective strengths.</a:t>
            </a:r>
            <a:endParaRPr kumimoji="1" lang="zh-CN" altLang="en-US"/>
          </a:p>
        </p:txBody>
      </p:sp>
      <p:sp>
        <p:nvSpPr>
          <p:cNvPr id="6" name="标题 1"/>
          <p:cNvSpPr txBox="1"/>
          <p:nvPr/>
        </p:nvSpPr>
        <p:spPr>
          <a:xfrm>
            <a:off x="5864214" y="1544995"/>
            <a:ext cx="463575" cy="405853"/>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accent1"/>
          </a:solidFill>
          <a:ln w="1553" cap="flat">
            <a:noFill/>
            <a:miter/>
          </a:ln>
        </p:spPr>
        <p:txBody>
          <a:bodyPr vert="horz" wrap="square" lIns="91440" tIns="45720" rIns="91440" bIns="45720" rtlCol="0" anchor="ctr"/>
          <a:lstStyle/>
          <a:p>
            <a:pPr algn="l">
              <a:lnSpc>
                <a:spcPct val="110000"/>
              </a:lnSpc>
            </a:pPr>
            <a:endParaRPr kumimoji="1" lang="zh-CN" altLang="en-US"/>
          </a:p>
        </p:txBody>
      </p:sp>
      <p:sp>
        <p:nvSpPr>
          <p:cNvPr id="7"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Hands-on Experience with Web Development Technologies</a:t>
            </a:r>
            <a:endParaRPr kumimoji="1" lang="zh-CN" altLang="en-US"/>
          </a:p>
        </p:txBody>
      </p:sp>
      <p:sp>
        <p:nvSpPr>
          <p:cNvPr id="8"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V="1">
            <a:off x="9156781" y="-687182"/>
            <a:ext cx="3422014" cy="2380449"/>
          </a:xfrm>
          <a:prstGeom prst="triangle">
            <a:avLst/>
          </a:prstGeom>
          <a:solidFill>
            <a:schemeClr val="bg1">
              <a:lumMod val="95000"/>
              <a:alpha val="50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V="1">
            <a:off x="9575881" y="-839582"/>
            <a:ext cx="3422014" cy="2380449"/>
          </a:xfrm>
          <a:prstGeom prst="triangle">
            <a:avLst/>
          </a:prstGeom>
          <a:solidFill>
            <a:schemeClr val="bg1">
              <a:lumMod val="95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2907559" y="2267253"/>
            <a:ext cx="6376883" cy="2905276"/>
          </a:xfrm>
          <a:prstGeom prst="roundRect">
            <a:avLst>
              <a:gd name="adj" fmla="val 4532"/>
            </a:avLst>
          </a:prstGeom>
          <a:gradFill>
            <a:gsLst>
              <a:gs pos="0">
                <a:schemeClr val="accent1">
                  <a:alpha val="28000"/>
                </a:schemeClr>
              </a:gs>
              <a:gs pos="100000">
                <a:schemeClr val="accent1">
                  <a:lumMod val="20000"/>
                  <a:lumOff val="80000"/>
                </a:schemeClr>
              </a:gs>
            </a:gsLst>
            <a:lin ang="14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3086101" y="2864760"/>
            <a:ext cx="6019799" cy="2104569"/>
          </a:xfrm>
          <a:prstGeom prst="rect">
            <a:avLst/>
          </a:prstGeom>
          <a:noFill/>
          <a:ln>
            <a:noFill/>
          </a:ln>
        </p:spPr>
        <p:txBody>
          <a:bodyPr vert="horz" wrap="square" lIns="91440" tIns="45720" rIns="91440" bIns="45720" rtlCol="0" anchor="t"/>
          <a:lstStyle/>
          <a:p>
            <a:pPr algn="ctr">
              <a:lnSpc>
                <a:spcPct val="150000"/>
              </a:lnSpc>
            </a:pPr>
            <a:r>
              <a:rPr kumimoji="1" lang="en-US" altLang="zh-CN" sz="1400">
                <a:ln w="12700">
                  <a:noFill/>
                </a:ln>
                <a:solidFill>
                  <a:srgbClr val="262626">
                    <a:alpha val="100000"/>
                  </a:srgbClr>
                </a:solidFill>
                <a:latin typeface="Source Han Sans"/>
                <a:ea typeface="Source Han Sans"/>
                <a:cs typeface="Source Han Sans"/>
              </a:rPr>
              <a:t>One of the key takeaways from this project is a deepened understanding of web security principles and practices. By implementing prepared statements for database operations, robust password hashing using modern algorithms, and secure session management, the project reinforced the importance of prioritizing security in web development. This knowledge is crucial for building secure and reliable web applications.</a:t>
            </a:r>
            <a:endParaRPr kumimoji="1" lang="zh-CN" altLang="en-US"/>
          </a:p>
        </p:txBody>
      </p:sp>
      <p:sp>
        <p:nvSpPr>
          <p:cNvPr id="7" name="标题 1"/>
          <p:cNvSpPr txBox="1"/>
          <p:nvPr/>
        </p:nvSpPr>
        <p:spPr>
          <a:xfrm>
            <a:off x="5688761" y="1861593"/>
            <a:ext cx="814479" cy="814477"/>
          </a:xfrm>
          <a:prstGeom prst="ellipse">
            <a:avLst/>
          </a:prstGeom>
          <a:gradFill>
            <a:gsLst>
              <a:gs pos="0">
                <a:schemeClr val="accent1">
                  <a:lumMod val="60000"/>
                  <a:lumOff val="40000"/>
                </a:schemeClr>
              </a:gs>
              <a:gs pos="85000">
                <a:schemeClr val="accent1"/>
              </a:gs>
            </a:gsLst>
            <a:lin ang="27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20261864">
            <a:off x="5448783" y="2150506"/>
            <a:ext cx="1294434" cy="399552"/>
          </a:xfrm>
          <a:prstGeom prst="arc">
            <a:avLst>
              <a:gd name="adj1" fmla="val 20487151"/>
              <a:gd name="adj2" fmla="val 12394155"/>
            </a:avLst>
          </a:prstGeom>
          <a:noFill/>
          <a:ln w="25400" cap="sq">
            <a:gradFill>
              <a:gsLst>
                <a:gs pos="0">
                  <a:schemeClr val="accent1">
                    <a:alpha val="0"/>
                  </a:schemeClr>
                </a:gs>
                <a:gs pos="47000">
                  <a:schemeClr val="accent1"/>
                </a:gs>
                <a:gs pos="100000">
                  <a:schemeClr val="accent1"/>
                </a:gs>
              </a:gsLst>
              <a:lin ang="5400000" scaled="0"/>
            </a:grad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5892800" y="2054873"/>
            <a:ext cx="441445" cy="416072"/>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ahLst/>
            <a:cxn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10" name="标题 1"/>
          <p:cNvSpPr txBox="1"/>
          <p:nvPr/>
        </p:nvSpPr>
        <p:spPr>
          <a:xfrm>
            <a:off x="-628079" y="6410325"/>
            <a:ext cx="12273979" cy="946150"/>
          </a:xfrm>
          <a:prstGeom prst="roundRect">
            <a:avLst>
              <a:gd name="adj" fmla="val 50000"/>
            </a:avLst>
          </a:prstGeom>
          <a:gradFill>
            <a:gsLst>
              <a:gs pos="0">
                <a:schemeClr val="accent1">
                  <a:lumMod val="60000"/>
                  <a:lumOff val="40000"/>
                  <a:alpha val="0"/>
                </a:schemeClr>
              </a:gs>
              <a:gs pos="100000">
                <a:schemeClr val="accent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Deepened Understanding of Web Security</a:t>
            </a:r>
            <a:endParaRPr kumimoji="1" lang="zh-CN" altLang="en-US"/>
          </a:p>
        </p:txBody>
      </p:sp>
      <p:sp>
        <p:nvSpPr>
          <p:cNvPr id="12"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cxnSp>
        <p:nvCxnSpPr>
          <p:cNvPr id="3" name="标题 1"/>
          <p:cNvCxnSpPr/>
          <p:nvPr/>
        </p:nvCxnSpPr>
        <p:spPr>
          <a:xfrm>
            <a:off x="700529" y="2298765"/>
            <a:ext cx="10778241" cy="0"/>
          </a:xfrm>
          <a:prstGeom prst="line">
            <a:avLst/>
          </a:prstGeom>
          <a:solidFill>
            <a:schemeClr val="accent3">
              <a:alpha val="15000"/>
            </a:schemeClr>
          </a:solidFill>
          <a:ln w="12700" cap="rnd">
            <a:solidFill>
              <a:schemeClr val="accent2"/>
            </a:solidFill>
            <a:round/>
          </a:ln>
        </p:spPr>
      </p:cxnSp>
      <p:sp>
        <p:nvSpPr>
          <p:cNvPr id="4" name="标题 1"/>
          <p:cNvSpPr txBox="1"/>
          <p:nvPr/>
        </p:nvSpPr>
        <p:spPr>
          <a:xfrm>
            <a:off x="6019040" y="2228156"/>
            <a:ext cx="141218" cy="141218"/>
          </a:xfrm>
          <a:prstGeom prst="ellipse">
            <a:avLst/>
          </a:prstGeom>
          <a:gradFill>
            <a:gsLst>
              <a:gs pos="0">
                <a:schemeClr val="accent2">
                  <a:lumMod val="60000"/>
                  <a:lumOff val="40000"/>
                  <a:alpha val="100000"/>
                </a:schemeClr>
              </a:gs>
              <a:gs pos="60000">
                <a:schemeClr val="accent2">
                  <a:alpha val="100000"/>
                </a:schemeClr>
              </a:gs>
            </a:gsLst>
            <a:lin ang="2700000" scaled="0"/>
          </a:gradFill>
          <a:ln cap="rnd">
            <a:noFill/>
            <a:prstDash val="solid"/>
            <a:round/>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2197100" y="3153512"/>
            <a:ext cx="7785100" cy="2156246"/>
          </a:xfrm>
          <a:prstGeom prst="roundRect">
            <a:avLst>
              <a:gd name="adj" fmla="val 4673"/>
            </a:avLst>
          </a:prstGeom>
          <a:solidFill>
            <a:schemeClr val="accent2">
              <a:lumMod val="20000"/>
              <a:lumOff val="80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5565138" y="2838735"/>
            <a:ext cx="1049022" cy="517034"/>
          </a:xfrm>
          <a:prstGeom prst="roundRect">
            <a:avLst>
              <a:gd name="adj" fmla="val 50000"/>
            </a:avLst>
          </a:prstGeom>
          <a:solidFill>
            <a:schemeClr val="accent2">
              <a:lumMod val="20000"/>
              <a:lumOff val="80000"/>
            </a:schemeClr>
          </a:solidFill>
          <a:ln w="12700" cap="sq">
            <a:noFill/>
            <a:miter/>
          </a:ln>
          <a:effectLst>
            <a:outerShdw blurRad="406400" dist="38100" dir="10800000" sx="106000" sy="106000" algn="r" rotWithShape="0">
              <a:schemeClr val="bg1"/>
            </a:outerShdw>
          </a:effectLst>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5580378" y="2838735"/>
            <a:ext cx="1018542" cy="517034"/>
          </a:xfrm>
          <a:prstGeom prst="roundRect">
            <a:avLst>
              <a:gd name="adj" fmla="val 50000"/>
            </a:avLst>
          </a:prstGeom>
          <a:solidFill>
            <a:schemeClr val="accent2">
              <a:lumMod val="20000"/>
              <a:lumOff val="80000"/>
            </a:schemeClr>
          </a:solidFill>
          <a:ln w="12700" cap="sq">
            <a:noFill/>
            <a:miter/>
          </a:ln>
          <a:effectLst>
            <a:outerShdw blurRad="152400" dist="203200" dir="2700000" sx="88000" sy="88000" algn="tl" rotWithShape="0">
              <a:schemeClr val="accent2">
                <a:lumMod val="60000"/>
                <a:lumOff val="4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5618175" y="2958753"/>
            <a:ext cx="939800" cy="228600"/>
          </a:xfrm>
          <a:prstGeom prst="rect">
            <a:avLst/>
          </a:prstGeom>
          <a:noFill/>
          <a:ln>
            <a:noFill/>
          </a:ln>
        </p:spPr>
        <p:txBody>
          <a:bodyPr vert="horz" wrap="square" lIns="0" tIns="0" rIns="0" bIns="0" rtlCol="0" anchor="t">
            <a:spAutoFit/>
          </a:bodyPr>
          <a:lstStyle/>
          <a:p>
            <a:pPr algn="ctr">
              <a:lnSpc>
                <a:spcPct val="100000"/>
              </a:lnSpc>
            </a:pPr>
            <a:r>
              <a:rPr kumimoji="1" lang="en-US" altLang="zh-CN" sz="1800">
                <a:ln w="12700">
                  <a:noFill/>
                </a:ln>
                <a:solidFill>
                  <a:srgbClr val="294731">
                    <a:alpha val="100000"/>
                  </a:srgbClr>
                </a:solidFill>
                <a:latin typeface="OPPOSans B"/>
                <a:ea typeface="OPPOSans B"/>
                <a:cs typeface="OPPOSans B"/>
              </a:rPr>
              <a:t>01</a:t>
            </a:r>
            <a:endParaRPr kumimoji="1" lang="zh-CN" altLang="en-US"/>
          </a:p>
        </p:txBody>
      </p:sp>
      <p:sp>
        <p:nvSpPr>
          <p:cNvPr id="9" name="标题 1"/>
          <p:cNvSpPr txBox="1"/>
          <p:nvPr/>
        </p:nvSpPr>
        <p:spPr>
          <a:xfrm>
            <a:off x="2598816" y="3475787"/>
            <a:ext cx="6978518" cy="1379447"/>
          </a:xfrm>
          <a:prstGeom prst="rect">
            <a:avLst/>
          </a:prstGeom>
          <a:noFill/>
          <a:ln>
            <a:noFill/>
          </a:ln>
        </p:spPr>
        <p:txBody>
          <a:bodyPr vert="horz" wrap="square" lIns="0" tIns="0" rIns="0" bIns="0" rtlCol="0" anchor="t"/>
          <a:lstStyle/>
          <a:p>
            <a:pPr algn="ctr">
              <a:lnSpc>
                <a:spcPct val="150000"/>
              </a:lnSpc>
            </a:pPr>
            <a:r>
              <a:rPr kumimoji="1" lang="en-US" altLang="zh-CN" sz="1058" dirty="0">
                <a:ln w="12700">
                  <a:noFill/>
                </a:ln>
                <a:solidFill>
                  <a:srgbClr val="262626">
                    <a:alpha val="100000"/>
                  </a:srgbClr>
                </a:solidFill>
                <a:latin typeface="Source Han Sans"/>
                <a:ea typeface="Source Han Sans"/>
                <a:cs typeface="Source Han Sans"/>
              </a:rPr>
              <a:t>Looking ahead, there are several exciting ways to expand this application. Implementing a "Remember Me" functionality would provide convenience for users, allowing them to stay logged in even after closing their browser. A secure password reset system would further enhance user security and account management. User profile pages and order history views would provide personalized experiences and allow users to track their past purchases. An administrative panel for managing products, users, and orders would streamline backend operations. Finally, integrating a secure payment gateway would enable online transactions and complete the e- commerce functionality of the application.</a:t>
            </a:r>
            <a:endParaRPr kumimoji="1" lang="zh-CN" altLang="en-US" dirty="0"/>
          </a:p>
        </p:txBody>
      </p:sp>
      <p:sp>
        <p:nvSpPr>
          <p:cNvPr id="10"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Future Enhancements and Scope</a:t>
            </a:r>
            <a:endParaRPr kumimoji="1" lang="zh-CN" altLang="en-US"/>
          </a:p>
        </p:txBody>
      </p:sp>
      <p:sp>
        <p:nvSpPr>
          <p:cNvPr id="11"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7106658" y="56679"/>
            <a:ext cx="408555" cy="408555"/>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bg1">
              <a:lumMod val="95000"/>
            </a:schemeClr>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4" name="标题 1"/>
          <p:cNvSpPr txBox="1"/>
          <p:nvPr/>
        </p:nvSpPr>
        <p:spPr>
          <a:xfrm>
            <a:off x="10267878" y="449462"/>
            <a:ext cx="1228797" cy="152590"/>
          </a:xfrm>
          <a:custGeom>
            <a:avLst/>
            <a:gdLst>
              <a:gd name="connsiteX0" fmla="*/ 353068 w 1228797"/>
              <a:gd name="connsiteY0" fmla="*/ 146933 h 152590"/>
              <a:gd name="connsiteX1" fmla="*/ 353259 w 1228797"/>
              <a:gd name="connsiteY1" fmla="*/ 146971 h 152590"/>
              <a:gd name="connsiteX2" fmla="*/ 352878 w 1228797"/>
              <a:gd name="connsiteY2" fmla="*/ 146971 h 152590"/>
              <a:gd name="connsiteX3" fmla="*/ 463654 w 1228797"/>
              <a:gd name="connsiteY3" fmla="*/ 28766 h 152590"/>
              <a:gd name="connsiteX4" fmla="*/ 457368 w 1228797"/>
              <a:gd name="connsiteY4" fmla="*/ 35052 h 152590"/>
              <a:gd name="connsiteX5" fmla="*/ 457368 w 1228797"/>
              <a:gd name="connsiteY5" fmla="*/ 66866 h 152590"/>
              <a:gd name="connsiteX6" fmla="*/ 463464 w 1228797"/>
              <a:gd name="connsiteY6" fmla="*/ 73152 h 152590"/>
              <a:gd name="connsiteX7" fmla="*/ 463654 w 1228797"/>
              <a:gd name="connsiteY7" fmla="*/ 73152 h 152590"/>
              <a:gd name="connsiteX8" fmla="*/ 502611 w 1228797"/>
              <a:gd name="connsiteY8" fmla="*/ 73152 h 152590"/>
              <a:gd name="connsiteX9" fmla="*/ 525281 w 1228797"/>
              <a:gd name="connsiteY9" fmla="*/ 51911 h 152590"/>
              <a:gd name="connsiteX10" fmla="*/ 504450 w 1228797"/>
              <a:gd name="connsiteY10" fmla="*/ 28795 h 152590"/>
              <a:gd name="connsiteX11" fmla="*/ 503183 w 1228797"/>
              <a:gd name="connsiteY11" fmla="*/ 28766 h 152590"/>
              <a:gd name="connsiteX12" fmla="*/ 1154216 w 1228797"/>
              <a:gd name="connsiteY12" fmla="*/ 28194 h 152590"/>
              <a:gd name="connsiteX13" fmla="*/ 1154216 w 1228797"/>
              <a:gd name="connsiteY13" fmla="*/ 28765 h 152590"/>
              <a:gd name="connsiteX14" fmla="*/ 1104877 w 1228797"/>
              <a:gd name="connsiteY14" fmla="*/ 77914 h 152590"/>
              <a:gd name="connsiteX15" fmla="*/ 1154026 w 1228797"/>
              <a:gd name="connsiteY15" fmla="*/ 127254 h 152590"/>
              <a:gd name="connsiteX16" fmla="*/ 1203365 w 1228797"/>
              <a:gd name="connsiteY16" fmla="*/ 78105 h 152590"/>
              <a:gd name="connsiteX17" fmla="*/ 1203365 w 1228797"/>
              <a:gd name="connsiteY17" fmla="*/ 78009 h 152590"/>
              <a:gd name="connsiteX18" fmla="*/ 1154502 w 1228797"/>
              <a:gd name="connsiteY18" fmla="*/ 28195 h 152590"/>
              <a:gd name="connsiteX19" fmla="*/ 1154216 w 1228797"/>
              <a:gd name="connsiteY19" fmla="*/ 28194 h 152590"/>
              <a:gd name="connsiteX20" fmla="*/ 836558 w 1228797"/>
              <a:gd name="connsiteY20" fmla="*/ 25718 h 152590"/>
              <a:gd name="connsiteX21" fmla="*/ 787314 w 1228797"/>
              <a:gd name="connsiteY21" fmla="*/ 74962 h 152590"/>
              <a:gd name="connsiteX22" fmla="*/ 836558 w 1228797"/>
              <a:gd name="connsiteY22" fmla="*/ 124207 h 152590"/>
              <a:gd name="connsiteX23" fmla="*/ 885802 w 1228797"/>
              <a:gd name="connsiteY23" fmla="*/ 74962 h 152590"/>
              <a:gd name="connsiteX24" fmla="*/ 885802 w 1228797"/>
              <a:gd name="connsiteY24" fmla="*/ 74867 h 152590"/>
              <a:gd name="connsiteX25" fmla="*/ 836558 w 1228797"/>
              <a:gd name="connsiteY25" fmla="*/ 25718 h 152590"/>
              <a:gd name="connsiteX26" fmla="*/ 200954 w 1228797"/>
              <a:gd name="connsiteY26" fmla="*/ 25527 h 152590"/>
              <a:gd name="connsiteX27" fmla="*/ 200954 w 1228797"/>
              <a:gd name="connsiteY27" fmla="*/ 25908 h 152590"/>
              <a:gd name="connsiteX28" fmla="*/ 151424 w 1228797"/>
              <a:gd name="connsiteY28" fmla="*/ 75248 h 152590"/>
              <a:gd name="connsiteX29" fmla="*/ 200764 w 1228797"/>
              <a:gd name="connsiteY29" fmla="*/ 124778 h 152590"/>
              <a:gd name="connsiteX30" fmla="*/ 250294 w 1228797"/>
              <a:gd name="connsiteY30" fmla="*/ 75438 h 152590"/>
              <a:gd name="connsiteX31" fmla="*/ 250294 w 1228797"/>
              <a:gd name="connsiteY31" fmla="*/ 75248 h 152590"/>
              <a:gd name="connsiteX32" fmla="*/ 201145 w 1228797"/>
              <a:gd name="connsiteY32" fmla="*/ 25528 h 152590"/>
              <a:gd name="connsiteX33" fmla="*/ 200954 w 1228797"/>
              <a:gd name="connsiteY33" fmla="*/ 25527 h 152590"/>
              <a:gd name="connsiteX34" fmla="*/ 437841 w 1228797"/>
              <a:gd name="connsiteY34" fmla="*/ 3429 h 152590"/>
              <a:gd name="connsiteX35" fmla="*/ 502040 w 1228797"/>
              <a:gd name="connsiteY35" fmla="*/ 3429 h 152590"/>
              <a:gd name="connsiteX36" fmla="*/ 535949 w 1228797"/>
              <a:gd name="connsiteY36" fmla="*/ 16764 h 152590"/>
              <a:gd name="connsiteX37" fmla="*/ 550808 w 1228797"/>
              <a:gd name="connsiteY37" fmla="*/ 49340 h 152590"/>
              <a:gd name="connsiteX38" fmla="*/ 528615 w 1228797"/>
              <a:gd name="connsiteY38" fmla="*/ 91345 h 152590"/>
              <a:gd name="connsiteX39" fmla="*/ 526233 w 1228797"/>
              <a:gd name="connsiteY39" fmla="*/ 99251 h 152590"/>
              <a:gd name="connsiteX40" fmla="*/ 544712 w 1228797"/>
              <a:gd name="connsiteY40" fmla="*/ 138017 h 152590"/>
              <a:gd name="connsiteX41" fmla="*/ 541683 w 1228797"/>
              <a:gd name="connsiteY41" fmla="*/ 146377 h 152590"/>
              <a:gd name="connsiteX42" fmla="*/ 538997 w 1228797"/>
              <a:gd name="connsiteY42" fmla="*/ 146971 h 152590"/>
              <a:gd name="connsiteX43" fmla="*/ 525567 w 1228797"/>
              <a:gd name="connsiteY43" fmla="*/ 146971 h 152590"/>
              <a:gd name="connsiteX44" fmla="*/ 519947 w 1228797"/>
              <a:gd name="connsiteY44" fmla="*/ 143447 h 152590"/>
              <a:gd name="connsiteX45" fmla="*/ 500230 w 1228797"/>
              <a:gd name="connsiteY45" fmla="*/ 102203 h 152590"/>
              <a:gd name="connsiteX46" fmla="*/ 494611 w 1228797"/>
              <a:gd name="connsiteY46" fmla="*/ 98679 h 152590"/>
              <a:gd name="connsiteX47" fmla="*/ 463654 w 1228797"/>
              <a:gd name="connsiteY47" fmla="*/ 98679 h 152590"/>
              <a:gd name="connsiteX48" fmla="*/ 457368 w 1228797"/>
              <a:gd name="connsiteY48" fmla="*/ 104773 h 152590"/>
              <a:gd name="connsiteX49" fmla="*/ 457368 w 1228797"/>
              <a:gd name="connsiteY49" fmla="*/ 104966 h 152590"/>
              <a:gd name="connsiteX50" fmla="*/ 457368 w 1228797"/>
              <a:gd name="connsiteY50" fmla="*/ 140684 h 152590"/>
              <a:gd name="connsiteX51" fmla="*/ 451081 w 1228797"/>
              <a:gd name="connsiteY51" fmla="*/ 146971 h 152590"/>
              <a:gd name="connsiteX52" fmla="*/ 437841 w 1228797"/>
              <a:gd name="connsiteY52" fmla="*/ 146971 h 152590"/>
              <a:gd name="connsiteX53" fmla="*/ 431555 w 1228797"/>
              <a:gd name="connsiteY53" fmla="*/ 140684 h 152590"/>
              <a:gd name="connsiteX54" fmla="*/ 431555 w 1228797"/>
              <a:gd name="connsiteY54" fmla="*/ 9716 h 152590"/>
              <a:gd name="connsiteX55" fmla="*/ 437841 w 1228797"/>
              <a:gd name="connsiteY55" fmla="*/ 3429 h 152590"/>
              <a:gd name="connsiteX56" fmla="*/ 293633 w 1228797"/>
              <a:gd name="connsiteY56" fmla="*/ 3429 h 152590"/>
              <a:gd name="connsiteX57" fmla="*/ 306777 w 1228797"/>
              <a:gd name="connsiteY57" fmla="*/ 3429 h 152590"/>
              <a:gd name="connsiteX58" fmla="*/ 312683 w 1228797"/>
              <a:gd name="connsiteY58" fmla="*/ 9715 h 152590"/>
              <a:gd name="connsiteX59" fmla="*/ 312683 w 1228797"/>
              <a:gd name="connsiteY59" fmla="*/ 80677 h 152590"/>
              <a:gd name="connsiteX60" fmla="*/ 350592 w 1228797"/>
              <a:gd name="connsiteY60" fmla="*/ 123032 h 152590"/>
              <a:gd name="connsiteX61" fmla="*/ 392950 w 1228797"/>
              <a:gd name="connsiteY61" fmla="*/ 85118 h 152590"/>
              <a:gd name="connsiteX62" fmla="*/ 392978 w 1228797"/>
              <a:gd name="connsiteY62" fmla="*/ 81248 h 152590"/>
              <a:gd name="connsiteX63" fmla="*/ 392978 w 1228797"/>
              <a:gd name="connsiteY63" fmla="*/ 9715 h 152590"/>
              <a:gd name="connsiteX64" fmla="*/ 399265 w 1228797"/>
              <a:gd name="connsiteY64" fmla="*/ 3429 h 152590"/>
              <a:gd name="connsiteX65" fmla="*/ 412505 w 1228797"/>
              <a:gd name="connsiteY65" fmla="*/ 3429 h 152590"/>
              <a:gd name="connsiteX66" fmla="*/ 418696 w 1228797"/>
              <a:gd name="connsiteY66" fmla="*/ 9715 h 152590"/>
              <a:gd name="connsiteX67" fmla="*/ 418696 w 1228797"/>
              <a:gd name="connsiteY67" fmla="*/ 81153 h 152590"/>
              <a:gd name="connsiteX68" fmla="*/ 378496 w 1228797"/>
              <a:gd name="connsiteY68" fmla="*/ 141799 h 152590"/>
              <a:gd name="connsiteX69" fmla="*/ 353068 w 1228797"/>
              <a:gd name="connsiteY69" fmla="*/ 146933 h 152590"/>
              <a:gd name="connsiteX70" fmla="*/ 327634 w 1228797"/>
              <a:gd name="connsiteY70" fmla="*/ 141836 h 152590"/>
              <a:gd name="connsiteX71" fmla="*/ 287346 w 1228797"/>
              <a:gd name="connsiteY71" fmla="*/ 81248 h 152590"/>
              <a:gd name="connsiteX72" fmla="*/ 287346 w 1228797"/>
              <a:gd name="connsiteY72" fmla="*/ 81153 h 152590"/>
              <a:gd name="connsiteX73" fmla="*/ 287346 w 1228797"/>
              <a:gd name="connsiteY73" fmla="*/ 9715 h 152590"/>
              <a:gd name="connsiteX74" fmla="*/ 293633 w 1228797"/>
              <a:gd name="connsiteY74" fmla="*/ 3429 h 152590"/>
              <a:gd name="connsiteX75" fmla="*/ 6264 w 1228797"/>
              <a:gd name="connsiteY75" fmla="*/ 3333 h 152590"/>
              <a:gd name="connsiteX76" fmla="*/ 18646 w 1228797"/>
              <a:gd name="connsiteY76" fmla="*/ 3333 h 152590"/>
              <a:gd name="connsiteX77" fmla="*/ 23790 w 1228797"/>
              <a:gd name="connsiteY77" fmla="*/ 6000 h 152590"/>
              <a:gd name="connsiteX78" fmla="*/ 61890 w 1228797"/>
              <a:gd name="connsiteY78" fmla="*/ 59817 h 152590"/>
              <a:gd name="connsiteX79" fmla="*/ 67033 w 1228797"/>
              <a:gd name="connsiteY79" fmla="*/ 62388 h 152590"/>
              <a:gd name="connsiteX80" fmla="*/ 72081 w 1228797"/>
              <a:gd name="connsiteY80" fmla="*/ 59817 h 152590"/>
              <a:gd name="connsiteX81" fmla="*/ 110181 w 1228797"/>
              <a:gd name="connsiteY81" fmla="*/ 6000 h 152590"/>
              <a:gd name="connsiteX82" fmla="*/ 115325 w 1228797"/>
              <a:gd name="connsiteY82" fmla="*/ 3333 h 152590"/>
              <a:gd name="connsiteX83" fmla="*/ 127707 w 1228797"/>
              <a:gd name="connsiteY83" fmla="*/ 3333 h 152590"/>
              <a:gd name="connsiteX84" fmla="*/ 134065 w 1228797"/>
              <a:gd name="connsiteY84" fmla="*/ 9548 h 152590"/>
              <a:gd name="connsiteX85" fmla="*/ 132851 w 1228797"/>
              <a:gd name="connsiteY85" fmla="*/ 13335 h 152590"/>
              <a:gd name="connsiteX86" fmla="*/ 81702 w 1228797"/>
              <a:gd name="connsiteY86" fmla="*/ 83724 h 152590"/>
              <a:gd name="connsiteX87" fmla="*/ 79987 w 1228797"/>
              <a:gd name="connsiteY87" fmla="*/ 89154 h 152590"/>
              <a:gd name="connsiteX88" fmla="*/ 79987 w 1228797"/>
              <a:gd name="connsiteY88" fmla="*/ 140684 h 152590"/>
              <a:gd name="connsiteX89" fmla="*/ 73701 w 1228797"/>
              <a:gd name="connsiteY89" fmla="*/ 146970 h 152590"/>
              <a:gd name="connsiteX90" fmla="*/ 60270 w 1228797"/>
              <a:gd name="connsiteY90" fmla="*/ 146970 h 152590"/>
              <a:gd name="connsiteX91" fmla="*/ 53984 w 1228797"/>
              <a:gd name="connsiteY91" fmla="*/ 140684 h 152590"/>
              <a:gd name="connsiteX92" fmla="*/ 53984 w 1228797"/>
              <a:gd name="connsiteY92" fmla="*/ 89154 h 152590"/>
              <a:gd name="connsiteX93" fmla="*/ 52269 w 1228797"/>
              <a:gd name="connsiteY93" fmla="*/ 83724 h 152590"/>
              <a:gd name="connsiteX94" fmla="*/ 1215 w 1228797"/>
              <a:gd name="connsiteY94" fmla="*/ 13335 h 152590"/>
              <a:gd name="connsiteX95" fmla="*/ 2572 w 1228797"/>
              <a:gd name="connsiteY95" fmla="*/ 4549 h 152590"/>
              <a:gd name="connsiteX96" fmla="*/ 6264 w 1228797"/>
              <a:gd name="connsiteY96" fmla="*/ 3333 h 152590"/>
              <a:gd name="connsiteX97" fmla="*/ 1154026 w 1228797"/>
              <a:gd name="connsiteY97" fmla="*/ 3238 h 152590"/>
              <a:gd name="connsiteX98" fmla="*/ 1228797 w 1228797"/>
              <a:gd name="connsiteY98" fmla="*/ 77819 h 152590"/>
              <a:gd name="connsiteX99" fmla="*/ 1228797 w 1228797"/>
              <a:gd name="connsiteY99" fmla="*/ 77914 h 152590"/>
              <a:gd name="connsiteX100" fmla="*/ 1154216 w 1228797"/>
              <a:gd name="connsiteY100" fmla="*/ 152590 h 152590"/>
              <a:gd name="connsiteX101" fmla="*/ 1079445 w 1228797"/>
              <a:gd name="connsiteY101" fmla="*/ 78009 h 152590"/>
              <a:gd name="connsiteX102" fmla="*/ 1154026 w 1228797"/>
              <a:gd name="connsiteY102" fmla="*/ 3238 h 152590"/>
              <a:gd name="connsiteX103" fmla="*/ 646058 w 1228797"/>
              <a:gd name="connsiteY103" fmla="*/ 2096 h 152590"/>
              <a:gd name="connsiteX104" fmla="*/ 659774 w 1228797"/>
              <a:gd name="connsiteY104" fmla="*/ 2096 h 152590"/>
              <a:gd name="connsiteX105" fmla="*/ 666060 w 1228797"/>
              <a:gd name="connsiteY105" fmla="*/ 8382 h 152590"/>
              <a:gd name="connsiteX106" fmla="*/ 666060 w 1228797"/>
              <a:gd name="connsiteY106" fmla="*/ 116491 h 152590"/>
              <a:gd name="connsiteX107" fmla="*/ 672346 w 1228797"/>
              <a:gd name="connsiteY107" fmla="*/ 122778 h 152590"/>
              <a:gd name="connsiteX108" fmla="*/ 750166 w 1228797"/>
              <a:gd name="connsiteY108" fmla="*/ 122778 h 152590"/>
              <a:gd name="connsiteX109" fmla="*/ 756452 w 1228797"/>
              <a:gd name="connsiteY109" fmla="*/ 129064 h 152590"/>
              <a:gd name="connsiteX110" fmla="*/ 756452 w 1228797"/>
              <a:gd name="connsiteY110" fmla="*/ 141733 h 152590"/>
              <a:gd name="connsiteX111" fmla="*/ 750356 w 1228797"/>
              <a:gd name="connsiteY111" fmla="*/ 148019 h 152590"/>
              <a:gd name="connsiteX112" fmla="*/ 750166 w 1228797"/>
              <a:gd name="connsiteY112" fmla="*/ 148019 h 152590"/>
              <a:gd name="connsiteX113" fmla="*/ 646058 w 1228797"/>
              <a:gd name="connsiteY113" fmla="*/ 148019 h 152590"/>
              <a:gd name="connsiteX114" fmla="*/ 639771 w 1228797"/>
              <a:gd name="connsiteY114" fmla="*/ 141733 h 152590"/>
              <a:gd name="connsiteX115" fmla="*/ 639771 w 1228797"/>
              <a:gd name="connsiteY115" fmla="*/ 8382 h 152590"/>
              <a:gd name="connsiteX116" fmla="*/ 646058 w 1228797"/>
              <a:gd name="connsiteY116" fmla="*/ 2096 h 152590"/>
              <a:gd name="connsiteX117" fmla="*/ 995720 w 1228797"/>
              <a:gd name="connsiteY117" fmla="*/ 191 h 152590"/>
              <a:gd name="connsiteX118" fmla="*/ 1040488 w 1228797"/>
              <a:gd name="connsiteY118" fmla="*/ 15621 h 152590"/>
              <a:gd name="connsiteX119" fmla="*/ 1051060 w 1228797"/>
              <a:gd name="connsiteY119" fmla="*/ 25146 h 152590"/>
              <a:gd name="connsiteX120" fmla="*/ 1051251 w 1228797"/>
              <a:gd name="connsiteY120" fmla="*/ 25418 h 152590"/>
              <a:gd name="connsiteX121" fmla="*/ 1049536 w 1228797"/>
              <a:gd name="connsiteY121" fmla="*/ 34004 h 152590"/>
              <a:gd name="connsiteX122" fmla="*/ 1038964 w 1228797"/>
              <a:gd name="connsiteY122" fmla="*/ 41434 h 152590"/>
              <a:gd name="connsiteX123" fmla="*/ 1030867 w 1228797"/>
              <a:gd name="connsiteY123" fmla="*/ 40767 h 152590"/>
              <a:gd name="connsiteX124" fmla="*/ 1028010 w 1228797"/>
              <a:gd name="connsiteY124" fmla="*/ 38100 h 152590"/>
              <a:gd name="connsiteX125" fmla="*/ 1027343 w 1228797"/>
              <a:gd name="connsiteY125" fmla="*/ 37624 h 152590"/>
              <a:gd name="connsiteX126" fmla="*/ 995911 w 1228797"/>
              <a:gd name="connsiteY126" fmla="*/ 26194 h 152590"/>
              <a:gd name="connsiteX127" fmla="*/ 993815 w 1228797"/>
              <a:gd name="connsiteY127" fmla="*/ 26194 h 152590"/>
              <a:gd name="connsiteX128" fmla="*/ 990386 w 1228797"/>
              <a:gd name="connsiteY128" fmla="*/ 26194 h 152590"/>
              <a:gd name="connsiteX129" fmla="*/ 981623 w 1228797"/>
              <a:gd name="connsiteY129" fmla="*/ 28004 h 152590"/>
              <a:gd name="connsiteX130" fmla="*/ 947638 w 1228797"/>
              <a:gd name="connsiteY130" fmla="*/ 64456 h 152590"/>
              <a:gd name="connsiteX131" fmla="*/ 984957 w 1228797"/>
              <a:gd name="connsiteY131" fmla="*/ 123254 h 152590"/>
              <a:gd name="connsiteX132" fmla="*/ 988957 w 1228797"/>
              <a:gd name="connsiteY132" fmla="*/ 124016 h 152590"/>
              <a:gd name="connsiteX133" fmla="*/ 992291 w 1228797"/>
              <a:gd name="connsiteY133" fmla="*/ 122968 h 152590"/>
              <a:gd name="connsiteX134" fmla="*/ 1001816 w 1228797"/>
              <a:gd name="connsiteY134" fmla="*/ 122968 h 152590"/>
              <a:gd name="connsiteX135" fmla="*/ 1009150 w 1228797"/>
              <a:gd name="connsiteY135" fmla="*/ 121920 h 152590"/>
              <a:gd name="connsiteX136" fmla="*/ 1010484 w 1228797"/>
              <a:gd name="connsiteY136" fmla="*/ 121920 h 152590"/>
              <a:gd name="connsiteX137" fmla="*/ 1011817 w 1228797"/>
              <a:gd name="connsiteY137" fmla="*/ 121920 h 152590"/>
              <a:gd name="connsiteX138" fmla="*/ 1017437 w 1228797"/>
              <a:gd name="connsiteY138" fmla="*/ 119920 h 152590"/>
              <a:gd name="connsiteX139" fmla="*/ 1018580 w 1228797"/>
              <a:gd name="connsiteY139" fmla="*/ 119444 h 152590"/>
              <a:gd name="connsiteX140" fmla="*/ 1019723 w 1228797"/>
              <a:gd name="connsiteY140" fmla="*/ 118967 h 152590"/>
              <a:gd name="connsiteX141" fmla="*/ 1020866 w 1228797"/>
              <a:gd name="connsiteY141" fmla="*/ 118396 h 152590"/>
              <a:gd name="connsiteX142" fmla="*/ 1023438 w 1228797"/>
              <a:gd name="connsiteY142" fmla="*/ 117062 h 152590"/>
              <a:gd name="connsiteX143" fmla="*/ 1024200 w 1228797"/>
              <a:gd name="connsiteY143" fmla="*/ 116491 h 152590"/>
              <a:gd name="connsiteX144" fmla="*/ 1041154 w 1228797"/>
              <a:gd name="connsiteY144" fmla="*/ 95345 h 152590"/>
              <a:gd name="connsiteX145" fmla="*/ 1040202 w 1228797"/>
              <a:gd name="connsiteY145" fmla="*/ 90297 h 152590"/>
              <a:gd name="connsiteX146" fmla="*/ 1036106 w 1228797"/>
              <a:gd name="connsiteY146" fmla="*/ 88583 h 152590"/>
              <a:gd name="connsiteX147" fmla="*/ 1008579 w 1228797"/>
              <a:gd name="connsiteY147" fmla="*/ 88583 h 152590"/>
              <a:gd name="connsiteX148" fmla="*/ 1002292 w 1228797"/>
              <a:gd name="connsiteY148" fmla="*/ 82296 h 152590"/>
              <a:gd name="connsiteX149" fmla="*/ 1002292 w 1228797"/>
              <a:gd name="connsiteY149" fmla="*/ 69437 h 152590"/>
              <a:gd name="connsiteX150" fmla="*/ 1002292 w 1228797"/>
              <a:gd name="connsiteY150" fmla="*/ 69245 h 152590"/>
              <a:gd name="connsiteX151" fmla="*/ 1008579 w 1228797"/>
              <a:gd name="connsiteY151" fmla="*/ 63151 h 152590"/>
              <a:gd name="connsiteX152" fmla="*/ 1065729 w 1228797"/>
              <a:gd name="connsiteY152" fmla="*/ 63151 h 152590"/>
              <a:gd name="connsiteX153" fmla="*/ 1066205 w 1228797"/>
              <a:gd name="connsiteY153" fmla="*/ 63151 h 152590"/>
              <a:gd name="connsiteX154" fmla="*/ 1066777 w 1228797"/>
              <a:gd name="connsiteY154" fmla="*/ 63151 h 152590"/>
              <a:gd name="connsiteX155" fmla="*/ 1068205 w 1228797"/>
              <a:gd name="connsiteY155" fmla="*/ 68771 h 152590"/>
              <a:gd name="connsiteX156" fmla="*/ 1068205 w 1228797"/>
              <a:gd name="connsiteY156" fmla="*/ 80391 h 152590"/>
              <a:gd name="connsiteX157" fmla="*/ 1043155 w 1228797"/>
              <a:gd name="connsiteY157" fmla="*/ 136112 h 152590"/>
              <a:gd name="connsiteX158" fmla="*/ 1040869 w 1228797"/>
              <a:gd name="connsiteY158" fmla="*/ 138113 h 152590"/>
              <a:gd name="connsiteX159" fmla="*/ 1039630 w 1228797"/>
              <a:gd name="connsiteY159" fmla="*/ 139065 h 152590"/>
              <a:gd name="connsiteX160" fmla="*/ 1037249 w 1228797"/>
              <a:gd name="connsiteY160" fmla="*/ 140780 h 152590"/>
              <a:gd name="connsiteX161" fmla="*/ 1036011 w 1228797"/>
              <a:gd name="connsiteY161" fmla="*/ 141637 h 152590"/>
              <a:gd name="connsiteX162" fmla="*/ 1033630 w 1228797"/>
              <a:gd name="connsiteY162" fmla="*/ 143161 h 152590"/>
              <a:gd name="connsiteX163" fmla="*/ 1032391 w 1228797"/>
              <a:gd name="connsiteY163" fmla="*/ 143923 h 152590"/>
              <a:gd name="connsiteX164" fmla="*/ 1029915 w 1228797"/>
              <a:gd name="connsiteY164" fmla="*/ 145352 h 152590"/>
              <a:gd name="connsiteX165" fmla="*/ 1029343 w 1228797"/>
              <a:gd name="connsiteY165" fmla="*/ 145352 h 152590"/>
              <a:gd name="connsiteX166" fmla="*/ 1025343 w 1228797"/>
              <a:gd name="connsiteY166" fmla="*/ 147257 h 152590"/>
              <a:gd name="connsiteX167" fmla="*/ 1024676 w 1228797"/>
              <a:gd name="connsiteY167" fmla="*/ 147257 h 152590"/>
              <a:gd name="connsiteX168" fmla="*/ 1022104 w 1228797"/>
              <a:gd name="connsiteY168" fmla="*/ 148209 h 152590"/>
              <a:gd name="connsiteX169" fmla="*/ 1020866 w 1228797"/>
              <a:gd name="connsiteY169" fmla="*/ 148209 h 152590"/>
              <a:gd name="connsiteX170" fmla="*/ 1020104 w 1228797"/>
              <a:gd name="connsiteY170" fmla="*/ 148209 h 152590"/>
              <a:gd name="connsiteX171" fmla="*/ 1018009 w 1228797"/>
              <a:gd name="connsiteY171" fmla="*/ 148971 h 152590"/>
              <a:gd name="connsiteX172" fmla="*/ 1017151 w 1228797"/>
              <a:gd name="connsiteY172" fmla="*/ 148971 h 152590"/>
              <a:gd name="connsiteX173" fmla="*/ 1015913 w 1228797"/>
              <a:gd name="connsiteY173" fmla="*/ 148971 h 152590"/>
              <a:gd name="connsiteX174" fmla="*/ 1015056 w 1228797"/>
              <a:gd name="connsiteY174" fmla="*/ 148971 h 152590"/>
              <a:gd name="connsiteX175" fmla="*/ 1013151 w 1228797"/>
              <a:gd name="connsiteY175" fmla="*/ 149447 h 152590"/>
              <a:gd name="connsiteX176" fmla="*/ 1012103 w 1228797"/>
              <a:gd name="connsiteY176" fmla="*/ 149447 h 152590"/>
              <a:gd name="connsiteX177" fmla="*/ 1010960 w 1228797"/>
              <a:gd name="connsiteY177" fmla="*/ 149447 h 152590"/>
              <a:gd name="connsiteX178" fmla="*/ 1009912 w 1228797"/>
              <a:gd name="connsiteY178" fmla="*/ 149447 h 152590"/>
              <a:gd name="connsiteX179" fmla="*/ 1008103 w 1228797"/>
              <a:gd name="connsiteY179" fmla="*/ 149447 h 152590"/>
              <a:gd name="connsiteX180" fmla="*/ 1006960 w 1228797"/>
              <a:gd name="connsiteY180" fmla="*/ 149447 h 152590"/>
              <a:gd name="connsiteX181" fmla="*/ 1005817 w 1228797"/>
              <a:gd name="connsiteY181" fmla="*/ 149447 h 152590"/>
              <a:gd name="connsiteX182" fmla="*/ 1004578 w 1228797"/>
              <a:gd name="connsiteY182" fmla="*/ 149447 h 152590"/>
              <a:gd name="connsiteX183" fmla="*/ 1002864 w 1228797"/>
              <a:gd name="connsiteY183" fmla="*/ 149447 h 152590"/>
              <a:gd name="connsiteX184" fmla="*/ 995720 w 1228797"/>
              <a:gd name="connsiteY184" fmla="*/ 149447 h 152590"/>
              <a:gd name="connsiteX185" fmla="*/ 990386 w 1228797"/>
              <a:gd name="connsiteY185" fmla="*/ 149447 h 152590"/>
              <a:gd name="connsiteX186" fmla="*/ 918425 w 1228797"/>
              <a:gd name="connsiteY186" fmla="*/ 72152 h 152590"/>
              <a:gd name="connsiteX187" fmla="*/ 995720 w 1228797"/>
              <a:gd name="connsiteY187" fmla="*/ 191 h 152590"/>
              <a:gd name="connsiteX188" fmla="*/ 836558 w 1228797"/>
              <a:gd name="connsiteY188" fmla="*/ 191 h 152590"/>
              <a:gd name="connsiteX189" fmla="*/ 911234 w 1228797"/>
              <a:gd name="connsiteY189" fmla="*/ 74867 h 152590"/>
              <a:gd name="connsiteX190" fmla="*/ 836558 w 1228797"/>
              <a:gd name="connsiteY190" fmla="*/ 149543 h 152590"/>
              <a:gd name="connsiteX191" fmla="*/ 761882 w 1228797"/>
              <a:gd name="connsiteY191" fmla="*/ 74867 h 152590"/>
              <a:gd name="connsiteX192" fmla="*/ 836558 w 1228797"/>
              <a:gd name="connsiteY192" fmla="*/ 191 h 152590"/>
              <a:gd name="connsiteX193" fmla="*/ 200954 w 1228797"/>
              <a:gd name="connsiteY193" fmla="*/ 0 h 152590"/>
              <a:gd name="connsiteX194" fmla="*/ 275821 w 1228797"/>
              <a:gd name="connsiteY194" fmla="*/ 74867 h 152590"/>
              <a:gd name="connsiteX195" fmla="*/ 200954 w 1228797"/>
              <a:gd name="connsiteY195" fmla="*/ 149733 h 152590"/>
              <a:gd name="connsiteX196" fmla="*/ 126088 w 1228797"/>
              <a:gd name="connsiteY196" fmla="*/ 74867 h 152590"/>
              <a:gd name="connsiteX197" fmla="*/ 200954 w 1228797"/>
              <a:gd name="connsiteY197" fmla="*/ 0 h 152590"/>
            </a:gdLst>
            <a:ahLst/>
            <a:cxnLst/>
            <a:rect l="l" t="t" r="r" b="b"/>
            <a:pathLst>
              <a:path w="1228797" h="152590">
                <a:moveTo>
                  <a:pt x="353068" y="146933"/>
                </a:moveTo>
                <a:lnTo>
                  <a:pt x="353259" y="146971"/>
                </a:lnTo>
                <a:lnTo>
                  <a:pt x="352878" y="146971"/>
                </a:lnTo>
                <a:close/>
                <a:moveTo>
                  <a:pt x="463654" y="28766"/>
                </a:moveTo>
                <a:cubicBezTo>
                  <a:pt x="460187" y="28766"/>
                  <a:pt x="457368" y="31580"/>
                  <a:pt x="457368" y="35052"/>
                </a:cubicBezTo>
                <a:lnTo>
                  <a:pt x="457368" y="66866"/>
                </a:lnTo>
                <a:cubicBezTo>
                  <a:pt x="457311" y="70284"/>
                  <a:pt x="460044" y="73099"/>
                  <a:pt x="463464" y="73152"/>
                </a:cubicBezTo>
                <a:cubicBezTo>
                  <a:pt x="463530" y="73153"/>
                  <a:pt x="463588" y="73153"/>
                  <a:pt x="463654" y="73152"/>
                </a:cubicBezTo>
                <a:lnTo>
                  <a:pt x="502611" y="73152"/>
                </a:lnTo>
                <a:cubicBezTo>
                  <a:pt x="514613" y="73223"/>
                  <a:pt x="524576" y="63892"/>
                  <a:pt x="525281" y="51911"/>
                </a:cubicBezTo>
                <a:cubicBezTo>
                  <a:pt x="525910" y="39775"/>
                  <a:pt x="516585" y="29427"/>
                  <a:pt x="504450" y="28795"/>
                </a:cubicBezTo>
                <a:cubicBezTo>
                  <a:pt x="504031" y="28773"/>
                  <a:pt x="503602" y="28763"/>
                  <a:pt x="503183" y="28766"/>
                </a:cubicBezTo>
                <a:close/>
                <a:moveTo>
                  <a:pt x="1154216" y="28194"/>
                </a:moveTo>
                <a:lnTo>
                  <a:pt x="1154216" y="28765"/>
                </a:lnTo>
                <a:cubicBezTo>
                  <a:pt x="1127022" y="28713"/>
                  <a:pt x="1104934" y="50717"/>
                  <a:pt x="1104877" y="77914"/>
                </a:cubicBezTo>
                <a:cubicBezTo>
                  <a:pt x="1104820" y="105111"/>
                  <a:pt x="1126832" y="127201"/>
                  <a:pt x="1154026" y="127254"/>
                </a:cubicBezTo>
                <a:cubicBezTo>
                  <a:pt x="1181220" y="127306"/>
                  <a:pt x="1203308" y="105301"/>
                  <a:pt x="1203365" y="78105"/>
                </a:cubicBezTo>
                <a:cubicBezTo>
                  <a:pt x="1203365" y="78073"/>
                  <a:pt x="1203365" y="78041"/>
                  <a:pt x="1203365" y="78009"/>
                </a:cubicBezTo>
                <a:cubicBezTo>
                  <a:pt x="1203632" y="50761"/>
                  <a:pt x="1181753" y="28458"/>
                  <a:pt x="1154502" y="28195"/>
                </a:cubicBezTo>
                <a:cubicBezTo>
                  <a:pt x="1154407" y="28195"/>
                  <a:pt x="1154312" y="28194"/>
                  <a:pt x="1154216" y="28194"/>
                </a:cubicBezTo>
                <a:close/>
                <a:moveTo>
                  <a:pt x="836558" y="25718"/>
                </a:moveTo>
                <a:cubicBezTo>
                  <a:pt x="809364" y="25718"/>
                  <a:pt x="787314" y="47766"/>
                  <a:pt x="787314" y="74962"/>
                </a:cubicBezTo>
                <a:cubicBezTo>
                  <a:pt x="787314" y="102159"/>
                  <a:pt x="809364" y="124207"/>
                  <a:pt x="836558" y="124207"/>
                </a:cubicBezTo>
                <a:cubicBezTo>
                  <a:pt x="863752" y="124207"/>
                  <a:pt x="885802" y="102159"/>
                  <a:pt x="885802" y="74962"/>
                </a:cubicBezTo>
                <a:cubicBezTo>
                  <a:pt x="885802" y="74931"/>
                  <a:pt x="885802" y="74898"/>
                  <a:pt x="885802" y="74867"/>
                </a:cubicBezTo>
                <a:cubicBezTo>
                  <a:pt x="885745" y="47707"/>
                  <a:pt x="863714" y="25718"/>
                  <a:pt x="836558" y="25718"/>
                </a:cubicBezTo>
                <a:close/>
                <a:moveTo>
                  <a:pt x="200954" y="25527"/>
                </a:moveTo>
                <a:lnTo>
                  <a:pt x="200954" y="25908"/>
                </a:lnTo>
                <a:cubicBezTo>
                  <a:pt x="173652" y="25856"/>
                  <a:pt x="151477" y="47945"/>
                  <a:pt x="151424" y="75248"/>
                </a:cubicBezTo>
                <a:cubicBezTo>
                  <a:pt x="151372" y="102550"/>
                  <a:pt x="173462" y="124725"/>
                  <a:pt x="200764" y="124778"/>
                </a:cubicBezTo>
                <a:cubicBezTo>
                  <a:pt x="228063" y="124830"/>
                  <a:pt x="250237" y="102740"/>
                  <a:pt x="250294" y="75438"/>
                </a:cubicBezTo>
                <a:cubicBezTo>
                  <a:pt x="250294" y="75374"/>
                  <a:pt x="250294" y="75311"/>
                  <a:pt x="250294" y="75248"/>
                </a:cubicBezTo>
                <a:cubicBezTo>
                  <a:pt x="250456" y="47946"/>
                  <a:pt x="228444" y="25686"/>
                  <a:pt x="201145" y="25528"/>
                </a:cubicBezTo>
                <a:cubicBezTo>
                  <a:pt x="201078" y="25527"/>
                  <a:pt x="201021" y="25527"/>
                  <a:pt x="200954" y="25527"/>
                </a:cubicBezTo>
                <a:close/>
                <a:moveTo>
                  <a:pt x="437841" y="3429"/>
                </a:moveTo>
                <a:lnTo>
                  <a:pt x="502040" y="3429"/>
                </a:lnTo>
                <a:cubicBezTo>
                  <a:pt x="514623" y="3414"/>
                  <a:pt x="526748" y="8180"/>
                  <a:pt x="535949" y="16764"/>
                </a:cubicBezTo>
                <a:cubicBezTo>
                  <a:pt x="545074" y="25190"/>
                  <a:pt x="550427" y="36928"/>
                  <a:pt x="550808" y="49340"/>
                </a:cubicBezTo>
                <a:cubicBezTo>
                  <a:pt x="551303" y="66268"/>
                  <a:pt x="542883" y="82215"/>
                  <a:pt x="528615" y="91345"/>
                </a:cubicBezTo>
                <a:cubicBezTo>
                  <a:pt x="525881" y="92959"/>
                  <a:pt x="524852" y="96397"/>
                  <a:pt x="526233" y="99251"/>
                </a:cubicBezTo>
                <a:lnTo>
                  <a:pt x="544712" y="138017"/>
                </a:lnTo>
                <a:cubicBezTo>
                  <a:pt x="546188" y="141161"/>
                  <a:pt x="544826" y="144904"/>
                  <a:pt x="541683" y="146377"/>
                </a:cubicBezTo>
                <a:cubicBezTo>
                  <a:pt x="540845" y="146772"/>
                  <a:pt x="539930" y="146974"/>
                  <a:pt x="538997" y="146971"/>
                </a:cubicBezTo>
                <a:lnTo>
                  <a:pt x="525567" y="146971"/>
                </a:lnTo>
                <a:cubicBezTo>
                  <a:pt x="523166" y="146983"/>
                  <a:pt x="520976" y="145611"/>
                  <a:pt x="519947" y="143447"/>
                </a:cubicBezTo>
                <a:lnTo>
                  <a:pt x="500230" y="102203"/>
                </a:lnTo>
                <a:cubicBezTo>
                  <a:pt x="499221" y="100023"/>
                  <a:pt x="497011" y="98643"/>
                  <a:pt x="494611" y="98679"/>
                </a:cubicBezTo>
                <a:lnTo>
                  <a:pt x="463654" y="98679"/>
                </a:lnTo>
                <a:cubicBezTo>
                  <a:pt x="460235" y="98626"/>
                  <a:pt x="457425" y="101355"/>
                  <a:pt x="457368" y="104773"/>
                </a:cubicBezTo>
                <a:cubicBezTo>
                  <a:pt x="457368" y="104838"/>
                  <a:pt x="457368" y="104902"/>
                  <a:pt x="457368" y="104966"/>
                </a:cubicBezTo>
                <a:lnTo>
                  <a:pt x="457368" y="140684"/>
                </a:lnTo>
                <a:cubicBezTo>
                  <a:pt x="457368" y="144156"/>
                  <a:pt x="454558" y="146971"/>
                  <a:pt x="451081" y="146971"/>
                </a:cubicBezTo>
                <a:lnTo>
                  <a:pt x="437841" y="146971"/>
                </a:lnTo>
                <a:cubicBezTo>
                  <a:pt x="434365" y="146971"/>
                  <a:pt x="431555" y="144156"/>
                  <a:pt x="431555" y="140684"/>
                </a:cubicBezTo>
                <a:lnTo>
                  <a:pt x="431555" y="9716"/>
                </a:lnTo>
                <a:cubicBezTo>
                  <a:pt x="431603" y="6265"/>
                  <a:pt x="434393" y="3480"/>
                  <a:pt x="437841" y="3429"/>
                </a:cubicBezTo>
                <a:close/>
                <a:moveTo>
                  <a:pt x="293633" y="3429"/>
                </a:moveTo>
                <a:lnTo>
                  <a:pt x="306777" y="3429"/>
                </a:lnTo>
                <a:cubicBezTo>
                  <a:pt x="310101" y="3631"/>
                  <a:pt x="312692" y="6387"/>
                  <a:pt x="312683" y="9715"/>
                </a:cubicBezTo>
                <a:lnTo>
                  <a:pt x="312683" y="80677"/>
                </a:lnTo>
                <a:cubicBezTo>
                  <a:pt x="311454" y="102842"/>
                  <a:pt x="328427" y="121805"/>
                  <a:pt x="350592" y="123032"/>
                </a:cubicBezTo>
                <a:cubicBezTo>
                  <a:pt x="372757" y="124258"/>
                  <a:pt x="391721" y="107284"/>
                  <a:pt x="392950" y="85118"/>
                </a:cubicBezTo>
                <a:cubicBezTo>
                  <a:pt x="393026" y="83830"/>
                  <a:pt x="393035" y="82538"/>
                  <a:pt x="392978" y="81248"/>
                </a:cubicBezTo>
                <a:lnTo>
                  <a:pt x="392978" y="9715"/>
                </a:lnTo>
                <a:cubicBezTo>
                  <a:pt x="393026" y="6265"/>
                  <a:pt x="395817" y="3480"/>
                  <a:pt x="399265" y="3429"/>
                </a:cubicBezTo>
                <a:lnTo>
                  <a:pt x="412505" y="3429"/>
                </a:lnTo>
                <a:cubicBezTo>
                  <a:pt x="415943" y="3481"/>
                  <a:pt x="418696" y="6281"/>
                  <a:pt x="418696" y="9715"/>
                </a:cubicBezTo>
                <a:lnTo>
                  <a:pt x="418696" y="81153"/>
                </a:lnTo>
                <a:cubicBezTo>
                  <a:pt x="418696" y="108416"/>
                  <a:pt x="402119" y="131807"/>
                  <a:pt x="378496" y="141799"/>
                </a:cubicBezTo>
                <a:lnTo>
                  <a:pt x="353068" y="146933"/>
                </a:lnTo>
                <a:lnTo>
                  <a:pt x="327634" y="141836"/>
                </a:lnTo>
                <a:cubicBezTo>
                  <a:pt x="303998" y="131878"/>
                  <a:pt x="287389" y="108511"/>
                  <a:pt x="287346" y="81248"/>
                </a:cubicBezTo>
                <a:cubicBezTo>
                  <a:pt x="287346" y="81217"/>
                  <a:pt x="287346" y="81184"/>
                  <a:pt x="287346" y="81153"/>
                </a:cubicBezTo>
                <a:lnTo>
                  <a:pt x="287346" y="9715"/>
                </a:lnTo>
                <a:cubicBezTo>
                  <a:pt x="287394" y="6265"/>
                  <a:pt x="290184" y="3480"/>
                  <a:pt x="293633" y="3429"/>
                </a:cubicBezTo>
                <a:close/>
                <a:moveTo>
                  <a:pt x="6264" y="3333"/>
                </a:moveTo>
                <a:lnTo>
                  <a:pt x="18646" y="3333"/>
                </a:lnTo>
                <a:cubicBezTo>
                  <a:pt x="20692" y="3332"/>
                  <a:pt x="22611" y="4327"/>
                  <a:pt x="23790" y="6000"/>
                </a:cubicBezTo>
                <a:lnTo>
                  <a:pt x="61890" y="59817"/>
                </a:lnTo>
                <a:cubicBezTo>
                  <a:pt x="63109" y="61430"/>
                  <a:pt x="65011" y="62381"/>
                  <a:pt x="67033" y="62388"/>
                </a:cubicBezTo>
                <a:cubicBezTo>
                  <a:pt x="69032" y="62397"/>
                  <a:pt x="70913" y="61439"/>
                  <a:pt x="72081" y="59817"/>
                </a:cubicBezTo>
                <a:lnTo>
                  <a:pt x="110181" y="6000"/>
                </a:lnTo>
                <a:cubicBezTo>
                  <a:pt x="111360" y="4327"/>
                  <a:pt x="113279" y="3332"/>
                  <a:pt x="115325" y="3333"/>
                </a:cubicBezTo>
                <a:lnTo>
                  <a:pt x="127707" y="3333"/>
                </a:lnTo>
                <a:cubicBezTo>
                  <a:pt x="131179" y="3293"/>
                  <a:pt x="134026" y="6076"/>
                  <a:pt x="134065" y="9548"/>
                </a:cubicBezTo>
                <a:cubicBezTo>
                  <a:pt x="134082" y="10908"/>
                  <a:pt x="133655" y="12237"/>
                  <a:pt x="132851" y="13335"/>
                </a:cubicBezTo>
                <a:lnTo>
                  <a:pt x="81702" y="83724"/>
                </a:lnTo>
                <a:cubicBezTo>
                  <a:pt x="80555" y="85300"/>
                  <a:pt x="79953" y="87206"/>
                  <a:pt x="79987" y="89154"/>
                </a:cubicBezTo>
                <a:lnTo>
                  <a:pt x="79987" y="140684"/>
                </a:lnTo>
                <a:cubicBezTo>
                  <a:pt x="79987" y="144156"/>
                  <a:pt x="77172" y="146970"/>
                  <a:pt x="73701" y="146970"/>
                </a:cubicBezTo>
                <a:lnTo>
                  <a:pt x="60270" y="146970"/>
                </a:lnTo>
                <a:cubicBezTo>
                  <a:pt x="56798" y="146970"/>
                  <a:pt x="53984" y="144156"/>
                  <a:pt x="53984" y="140684"/>
                </a:cubicBezTo>
                <a:lnTo>
                  <a:pt x="53984" y="89154"/>
                </a:lnTo>
                <a:cubicBezTo>
                  <a:pt x="54018" y="87206"/>
                  <a:pt x="53416" y="85300"/>
                  <a:pt x="52269" y="83724"/>
                </a:cubicBezTo>
                <a:lnTo>
                  <a:pt x="1215" y="13335"/>
                </a:lnTo>
                <a:cubicBezTo>
                  <a:pt x="-836" y="10533"/>
                  <a:pt x="-229" y="6600"/>
                  <a:pt x="2572" y="4549"/>
                </a:cubicBezTo>
                <a:cubicBezTo>
                  <a:pt x="3643" y="3764"/>
                  <a:pt x="4936" y="3338"/>
                  <a:pt x="6264" y="3333"/>
                </a:cubicBezTo>
                <a:close/>
                <a:moveTo>
                  <a:pt x="1154026" y="3238"/>
                </a:moveTo>
                <a:cubicBezTo>
                  <a:pt x="1195269" y="3186"/>
                  <a:pt x="1228740" y="36577"/>
                  <a:pt x="1228797" y="77819"/>
                </a:cubicBezTo>
                <a:cubicBezTo>
                  <a:pt x="1228797" y="77850"/>
                  <a:pt x="1228797" y="77883"/>
                  <a:pt x="1228797" y="77914"/>
                </a:cubicBezTo>
                <a:cubicBezTo>
                  <a:pt x="1228740" y="119097"/>
                  <a:pt x="1195402" y="152485"/>
                  <a:pt x="1154216" y="152590"/>
                </a:cubicBezTo>
                <a:cubicBezTo>
                  <a:pt x="1112973" y="152642"/>
                  <a:pt x="1079502" y="119252"/>
                  <a:pt x="1079445" y="78009"/>
                </a:cubicBezTo>
                <a:cubicBezTo>
                  <a:pt x="1079388" y="36767"/>
                  <a:pt x="1112783" y="3290"/>
                  <a:pt x="1154026" y="3238"/>
                </a:cubicBezTo>
                <a:close/>
                <a:moveTo>
                  <a:pt x="646058" y="2096"/>
                </a:moveTo>
                <a:lnTo>
                  <a:pt x="659774" y="2096"/>
                </a:lnTo>
                <a:cubicBezTo>
                  <a:pt x="663250" y="2096"/>
                  <a:pt x="666060" y="4911"/>
                  <a:pt x="666060" y="8382"/>
                </a:cubicBezTo>
                <a:lnTo>
                  <a:pt x="666060" y="116491"/>
                </a:lnTo>
                <a:cubicBezTo>
                  <a:pt x="666060" y="119963"/>
                  <a:pt x="668870" y="122778"/>
                  <a:pt x="672346" y="122778"/>
                </a:cubicBezTo>
                <a:lnTo>
                  <a:pt x="750166" y="122778"/>
                </a:lnTo>
                <a:cubicBezTo>
                  <a:pt x="753633" y="122778"/>
                  <a:pt x="756452" y="125592"/>
                  <a:pt x="756452" y="129064"/>
                </a:cubicBezTo>
                <a:lnTo>
                  <a:pt x="756452" y="141733"/>
                </a:lnTo>
                <a:cubicBezTo>
                  <a:pt x="756509" y="145151"/>
                  <a:pt x="753776" y="147966"/>
                  <a:pt x="750356" y="148019"/>
                </a:cubicBezTo>
                <a:cubicBezTo>
                  <a:pt x="750290" y="148020"/>
                  <a:pt x="750232" y="148020"/>
                  <a:pt x="750166" y="148019"/>
                </a:cubicBezTo>
                <a:lnTo>
                  <a:pt x="646058" y="148019"/>
                </a:lnTo>
                <a:cubicBezTo>
                  <a:pt x="642581" y="148019"/>
                  <a:pt x="639771" y="145204"/>
                  <a:pt x="639771" y="141733"/>
                </a:cubicBezTo>
                <a:lnTo>
                  <a:pt x="639771" y="8382"/>
                </a:lnTo>
                <a:cubicBezTo>
                  <a:pt x="639819" y="4932"/>
                  <a:pt x="642609" y="2147"/>
                  <a:pt x="646058" y="2096"/>
                </a:cubicBezTo>
                <a:close/>
                <a:moveTo>
                  <a:pt x="995720" y="191"/>
                </a:moveTo>
                <a:cubicBezTo>
                  <a:pt x="1011922" y="355"/>
                  <a:pt x="1027629" y="5769"/>
                  <a:pt x="1040488" y="15621"/>
                </a:cubicBezTo>
                <a:cubicBezTo>
                  <a:pt x="1044298" y="18466"/>
                  <a:pt x="1047831" y="21654"/>
                  <a:pt x="1051060" y="25146"/>
                </a:cubicBezTo>
                <a:cubicBezTo>
                  <a:pt x="1051127" y="25235"/>
                  <a:pt x="1051194" y="25326"/>
                  <a:pt x="1051251" y="25418"/>
                </a:cubicBezTo>
                <a:cubicBezTo>
                  <a:pt x="1053146" y="28264"/>
                  <a:pt x="1052384" y="32107"/>
                  <a:pt x="1049536" y="34004"/>
                </a:cubicBezTo>
                <a:lnTo>
                  <a:pt x="1038964" y="41434"/>
                </a:lnTo>
                <a:cubicBezTo>
                  <a:pt x="1036478" y="43261"/>
                  <a:pt x="1033020" y="42976"/>
                  <a:pt x="1030867" y="40767"/>
                </a:cubicBezTo>
                <a:cubicBezTo>
                  <a:pt x="1029962" y="39830"/>
                  <a:pt x="1029010" y="38939"/>
                  <a:pt x="1028010" y="38100"/>
                </a:cubicBezTo>
                <a:cubicBezTo>
                  <a:pt x="1027753" y="37997"/>
                  <a:pt x="1027524" y="37834"/>
                  <a:pt x="1027343" y="37624"/>
                </a:cubicBezTo>
                <a:cubicBezTo>
                  <a:pt x="1018532" y="30242"/>
                  <a:pt x="1007407" y="26196"/>
                  <a:pt x="995911" y="26194"/>
                </a:cubicBezTo>
                <a:lnTo>
                  <a:pt x="993815" y="26194"/>
                </a:lnTo>
                <a:cubicBezTo>
                  <a:pt x="992672" y="26099"/>
                  <a:pt x="991529" y="26099"/>
                  <a:pt x="990386" y="26194"/>
                </a:cubicBezTo>
                <a:cubicBezTo>
                  <a:pt x="987414" y="26512"/>
                  <a:pt x="984481" y="27118"/>
                  <a:pt x="981623" y="28004"/>
                </a:cubicBezTo>
                <a:cubicBezTo>
                  <a:pt x="964526" y="33101"/>
                  <a:pt x="951524" y="47046"/>
                  <a:pt x="947638" y="64456"/>
                </a:cubicBezTo>
                <a:cubicBezTo>
                  <a:pt x="941704" y="90998"/>
                  <a:pt x="958411" y="117323"/>
                  <a:pt x="984957" y="123254"/>
                </a:cubicBezTo>
                <a:lnTo>
                  <a:pt x="988957" y="124016"/>
                </a:lnTo>
                <a:lnTo>
                  <a:pt x="992291" y="122968"/>
                </a:lnTo>
                <a:lnTo>
                  <a:pt x="1001816" y="122968"/>
                </a:lnTo>
                <a:cubicBezTo>
                  <a:pt x="1004274" y="122753"/>
                  <a:pt x="1006731" y="122403"/>
                  <a:pt x="1009150" y="121920"/>
                </a:cubicBezTo>
                <a:lnTo>
                  <a:pt x="1010484" y="121920"/>
                </a:lnTo>
                <a:lnTo>
                  <a:pt x="1011817" y="121920"/>
                </a:lnTo>
                <a:lnTo>
                  <a:pt x="1017437" y="119920"/>
                </a:lnTo>
                <a:lnTo>
                  <a:pt x="1018580" y="119444"/>
                </a:lnTo>
                <a:lnTo>
                  <a:pt x="1019723" y="118967"/>
                </a:lnTo>
                <a:lnTo>
                  <a:pt x="1020866" y="118396"/>
                </a:lnTo>
                <a:lnTo>
                  <a:pt x="1023438" y="117062"/>
                </a:lnTo>
                <a:lnTo>
                  <a:pt x="1024200" y="116491"/>
                </a:lnTo>
                <a:cubicBezTo>
                  <a:pt x="1031496" y="110931"/>
                  <a:pt x="1037316" y="103671"/>
                  <a:pt x="1041154" y="95345"/>
                </a:cubicBezTo>
                <a:cubicBezTo>
                  <a:pt x="1041764" y="93613"/>
                  <a:pt x="1041393" y="91690"/>
                  <a:pt x="1040202" y="90297"/>
                </a:cubicBezTo>
                <a:cubicBezTo>
                  <a:pt x="1039135" y="89178"/>
                  <a:pt x="1037649" y="88556"/>
                  <a:pt x="1036106" y="88583"/>
                </a:cubicBezTo>
                <a:lnTo>
                  <a:pt x="1008579" y="88583"/>
                </a:lnTo>
                <a:cubicBezTo>
                  <a:pt x="1005102" y="88583"/>
                  <a:pt x="1002292" y="85768"/>
                  <a:pt x="1002292" y="82296"/>
                </a:cubicBezTo>
                <a:lnTo>
                  <a:pt x="1002292" y="69437"/>
                </a:lnTo>
                <a:cubicBezTo>
                  <a:pt x="1002292" y="69373"/>
                  <a:pt x="1002292" y="69310"/>
                  <a:pt x="1002292" y="69245"/>
                </a:cubicBezTo>
                <a:cubicBezTo>
                  <a:pt x="1002350" y="65826"/>
                  <a:pt x="1005159" y="63097"/>
                  <a:pt x="1008579" y="63151"/>
                </a:cubicBezTo>
                <a:lnTo>
                  <a:pt x="1065729" y="63151"/>
                </a:lnTo>
                <a:lnTo>
                  <a:pt x="1066205" y="63151"/>
                </a:lnTo>
                <a:lnTo>
                  <a:pt x="1066777" y="63151"/>
                </a:lnTo>
                <a:cubicBezTo>
                  <a:pt x="1068139" y="64680"/>
                  <a:pt x="1068672" y="66776"/>
                  <a:pt x="1068205" y="68771"/>
                </a:cubicBezTo>
                <a:lnTo>
                  <a:pt x="1068205" y="80391"/>
                </a:lnTo>
                <a:cubicBezTo>
                  <a:pt x="1068244" y="101700"/>
                  <a:pt x="1059119" y="121997"/>
                  <a:pt x="1043155" y="136112"/>
                </a:cubicBezTo>
                <a:lnTo>
                  <a:pt x="1040869" y="138113"/>
                </a:lnTo>
                <a:lnTo>
                  <a:pt x="1039630" y="139065"/>
                </a:lnTo>
                <a:cubicBezTo>
                  <a:pt x="1038878" y="139697"/>
                  <a:pt x="1038087" y="140270"/>
                  <a:pt x="1037249" y="140780"/>
                </a:cubicBezTo>
                <a:lnTo>
                  <a:pt x="1036011" y="141637"/>
                </a:lnTo>
                <a:lnTo>
                  <a:pt x="1033630" y="143161"/>
                </a:lnTo>
                <a:lnTo>
                  <a:pt x="1032391" y="143923"/>
                </a:lnTo>
                <a:lnTo>
                  <a:pt x="1029915" y="145352"/>
                </a:lnTo>
                <a:lnTo>
                  <a:pt x="1029343" y="145352"/>
                </a:lnTo>
                <a:lnTo>
                  <a:pt x="1025343" y="147257"/>
                </a:lnTo>
                <a:lnTo>
                  <a:pt x="1024676" y="147257"/>
                </a:lnTo>
                <a:lnTo>
                  <a:pt x="1022104" y="148209"/>
                </a:lnTo>
                <a:lnTo>
                  <a:pt x="1020866" y="148209"/>
                </a:lnTo>
                <a:lnTo>
                  <a:pt x="1020104" y="148209"/>
                </a:lnTo>
                <a:lnTo>
                  <a:pt x="1018009" y="148971"/>
                </a:lnTo>
                <a:lnTo>
                  <a:pt x="1017151" y="148971"/>
                </a:lnTo>
                <a:lnTo>
                  <a:pt x="1015913" y="148971"/>
                </a:lnTo>
                <a:lnTo>
                  <a:pt x="1015056" y="148971"/>
                </a:lnTo>
                <a:lnTo>
                  <a:pt x="1013151" y="149447"/>
                </a:lnTo>
                <a:lnTo>
                  <a:pt x="1012103" y="149447"/>
                </a:lnTo>
                <a:lnTo>
                  <a:pt x="1010960" y="149447"/>
                </a:lnTo>
                <a:lnTo>
                  <a:pt x="1009912" y="149447"/>
                </a:lnTo>
                <a:lnTo>
                  <a:pt x="1008103" y="149447"/>
                </a:lnTo>
                <a:lnTo>
                  <a:pt x="1006960" y="149447"/>
                </a:lnTo>
                <a:lnTo>
                  <a:pt x="1005817" y="149447"/>
                </a:lnTo>
                <a:lnTo>
                  <a:pt x="1004578" y="149447"/>
                </a:lnTo>
                <a:lnTo>
                  <a:pt x="1002864" y="149447"/>
                </a:lnTo>
                <a:lnTo>
                  <a:pt x="995720" y="149447"/>
                </a:lnTo>
                <a:cubicBezTo>
                  <a:pt x="993939" y="149511"/>
                  <a:pt x="992167" y="149511"/>
                  <a:pt x="990386" y="149447"/>
                </a:cubicBezTo>
                <a:cubicBezTo>
                  <a:pt x="949171" y="147975"/>
                  <a:pt x="916948" y="113368"/>
                  <a:pt x="918425" y="72152"/>
                </a:cubicBezTo>
                <a:cubicBezTo>
                  <a:pt x="919901" y="30936"/>
                  <a:pt x="954505" y="-1282"/>
                  <a:pt x="995720" y="191"/>
                </a:cubicBezTo>
                <a:close/>
                <a:moveTo>
                  <a:pt x="836558" y="191"/>
                </a:moveTo>
                <a:cubicBezTo>
                  <a:pt x="877801" y="191"/>
                  <a:pt x="911234" y="33625"/>
                  <a:pt x="911234" y="74867"/>
                </a:cubicBezTo>
                <a:cubicBezTo>
                  <a:pt x="911234" y="116109"/>
                  <a:pt x="877801" y="149543"/>
                  <a:pt x="836558" y="149543"/>
                </a:cubicBezTo>
                <a:cubicBezTo>
                  <a:pt x="795315" y="149543"/>
                  <a:pt x="761882" y="116109"/>
                  <a:pt x="761882" y="74867"/>
                </a:cubicBezTo>
                <a:cubicBezTo>
                  <a:pt x="761882" y="33625"/>
                  <a:pt x="795315" y="191"/>
                  <a:pt x="836558" y="191"/>
                </a:cubicBezTo>
                <a:close/>
                <a:moveTo>
                  <a:pt x="200954" y="0"/>
                </a:moveTo>
                <a:cubicBezTo>
                  <a:pt x="242302" y="0"/>
                  <a:pt x="275821" y="33518"/>
                  <a:pt x="275821" y="74867"/>
                </a:cubicBezTo>
                <a:cubicBezTo>
                  <a:pt x="275821" y="116215"/>
                  <a:pt x="242302" y="149733"/>
                  <a:pt x="200954" y="149733"/>
                </a:cubicBezTo>
                <a:cubicBezTo>
                  <a:pt x="159606" y="149733"/>
                  <a:pt x="126088" y="116215"/>
                  <a:pt x="126088" y="74867"/>
                </a:cubicBezTo>
                <a:cubicBezTo>
                  <a:pt x="126088" y="33518"/>
                  <a:pt x="159606" y="0"/>
                  <a:pt x="200954"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a:off x="0" y="4216"/>
            <a:ext cx="877833" cy="877834"/>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875262" y="4217"/>
            <a:ext cx="2629370" cy="877834"/>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rot="8168569">
            <a:off x="275062" y="-2314"/>
            <a:ext cx="340961" cy="887730"/>
          </a:xfrm>
          <a:custGeom>
            <a:avLst/>
            <a:gdLst>
              <a:gd name="connsiteX0" fmla="*/ 0 w 340961"/>
              <a:gd name="connsiteY0" fmla="*/ 887730 h 887730"/>
              <a:gd name="connsiteX1" fmla="*/ 155281 w 340961"/>
              <a:gd name="connsiteY1" fmla="*/ 713592 h 887730"/>
              <a:gd name="connsiteX2" fmla="*/ 0 w 340961"/>
              <a:gd name="connsiteY2" fmla="*/ 713592 h 887730"/>
              <a:gd name="connsiteX3" fmla="*/ 155279 w 340961"/>
              <a:gd name="connsiteY3" fmla="*/ 539455 h 887730"/>
              <a:gd name="connsiteX4" fmla="*/ 2 w 340961"/>
              <a:gd name="connsiteY4" fmla="*/ 539455 h 887730"/>
              <a:gd name="connsiteX5" fmla="*/ 155281 w 340961"/>
              <a:gd name="connsiteY5" fmla="*/ 365319 h 887730"/>
              <a:gd name="connsiteX6" fmla="*/ 3 w 340961"/>
              <a:gd name="connsiteY6" fmla="*/ 365319 h 887730"/>
              <a:gd name="connsiteX7" fmla="*/ 155281 w 340961"/>
              <a:gd name="connsiteY7" fmla="*/ 191183 h 887730"/>
              <a:gd name="connsiteX8" fmla="*/ 0 w 340961"/>
              <a:gd name="connsiteY8" fmla="*/ 191183 h 887730"/>
              <a:gd name="connsiteX9" fmla="*/ 170479 w 340961"/>
              <a:gd name="connsiteY9" fmla="*/ 0 h 887730"/>
              <a:gd name="connsiteX10" fmla="*/ 340958 w 340961"/>
              <a:gd name="connsiteY10" fmla="*/ 191183 h 887730"/>
              <a:gd name="connsiteX11" fmla="*/ 185683 w 340961"/>
              <a:gd name="connsiteY11" fmla="*/ 191183 h 887730"/>
              <a:gd name="connsiteX12" fmla="*/ 340961 w 340961"/>
              <a:gd name="connsiteY12" fmla="*/ 365319 h 887730"/>
              <a:gd name="connsiteX13" fmla="*/ 185682 w 340961"/>
              <a:gd name="connsiteY13" fmla="*/ 365319 h 887730"/>
              <a:gd name="connsiteX14" fmla="*/ 340960 w 340961"/>
              <a:gd name="connsiteY14" fmla="*/ 539455 h 887730"/>
              <a:gd name="connsiteX15" fmla="*/ 185679 w 340961"/>
              <a:gd name="connsiteY15" fmla="*/ 539455 h 887730"/>
              <a:gd name="connsiteX16" fmla="*/ 340959 w 340961"/>
              <a:gd name="connsiteY16" fmla="*/ 713592 h 887730"/>
              <a:gd name="connsiteX17" fmla="*/ 185679 w 340961"/>
              <a:gd name="connsiteY17" fmla="*/ 713592 h 887730"/>
              <a:gd name="connsiteX18" fmla="*/ 340960 w 340961"/>
              <a:gd name="connsiteY18" fmla="*/ 887730 h 887730"/>
            </a:gdLst>
            <a:ahLst/>
            <a:cxnLst/>
            <a:rect l="l" t="t" r="r" b="b"/>
            <a:pathLst>
              <a:path w="340961" h="887730">
                <a:moveTo>
                  <a:pt x="0" y="887730"/>
                </a:moveTo>
                <a:lnTo>
                  <a:pt x="155281" y="713592"/>
                </a:lnTo>
                <a:lnTo>
                  <a:pt x="0" y="713592"/>
                </a:lnTo>
                <a:lnTo>
                  <a:pt x="155279" y="539455"/>
                </a:lnTo>
                <a:lnTo>
                  <a:pt x="2" y="539455"/>
                </a:lnTo>
                <a:lnTo>
                  <a:pt x="155281" y="365319"/>
                </a:lnTo>
                <a:lnTo>
                  <a:pt x="3" y="365319"/>
                </a:lnTo>
                <a:lnTo>
                  <a:pt x="155281" y="191183"/>
                </a:lnTo>
                <a:lnTo>
                  <a:pt x="0" y="191183"/>
                </a:lnTo>
                <a:lnTo>
                  <a:pt x="170479" y="0"/>
                </a:lnTo>
                <a:lnTo>
                  <a:pt x="340958" y="191183"/>
                </a:lnTo>
                <a:lnTo>
                  <a:pt x="185683" y="191183"/>
                </a:lnTo>
                <a:lnTo>
                  <a:pt x="340961" y="365319"/>
                </a:lnTo>
                <a:lnTo>
                  <a:pt x="185682" y="365319"/>
                </a:lnTo>
                <a:lnTo>
                  <a:pt x="340960" y="539455"/>
                </a:lnTo>
                <a:lnTo>
                  <a:pt x="185679" y="539455"/>
                </a:lnTo>
                <a:lnTo>
                  <a:pt x="340959" y="713592"/>
                </a:lnTo>
                <a:lnTo>
                  <a:pt x="185679" y="713592"/>
                </a:lnTo>
                <a:lnTo>
                  <a:pt x="340960" y="887730"/>
                </a:ln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8168569">
            <a:off x="637022" y="722655"/>
            <a:ext cx="340959" cy="191183"/>
          </a:xfrm>
          <a:prstGeom prst="triangle">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982479" y="866"/>
            <a:ext cx="2386725" cy="877834"/>
          </a:xfrm>
          <a:custGeom>
            <a:avLst/>
            <a:gdLst>
              <a:gd name="connsiteX0" fmla="*/ 2236814 w 2386725"/>
              <a:gd name="connsiteY0" fmla="*/ 0 h 877834"/>
              <a:gd name="connsiteX1" fmla="*/ 2386725 w 2386725"/>
              <a:gd name="connsiteY1" fmla="*/ 0 h 877834"/>
              <a:gd name="connsiteX2" fmla="*/ 2386725 w 2386725"/>
              <a:gd name="connsiteY2" fmla="*/ 877834 h 877834"/>
              <a:gd name="connsiteX3" fmla="*/ 2236814 w 2386725"/>
              <a:gd name="connsiteY3" fmla="*/ 877834 h 877834"/>
              <a:gd name="connsiteX4" fmla="*/ 1917267 w 2386725"/>
              <a:gd name="connsiteY4" fmla="*/ 0 h 877834"/>
              <a:gd name="connsiteX5" fmla="*/ 2067178 w 2386725"/>
              <a:gd name="connsiteY5" fmla="*/ 0 h 877834"/>
              <a:gd name="connsiteX6" fmla="*/ 2067178 w 2386725"/>
              <a:gd name="connsiteY6" fmla="*/ 877834 h 877834"/>
              <a:gd name="connsiteX7" fmla="*/ 1917267 w 2386725"/>
              <a:gd name="connsiteY7" fmla="*/ 877834 h 877834"/>
              <a:gd name="connsiteX8" fmla="*/ 1597723 w 2386725"/>
              <a:gd name="connsiteY8" fmla="*/ 0 h 877834"/>
              <a:gd name="connsiteX9" fmla="*/ 1747634 w 2386725"/>
              <a:gd name="connsiteY9" fmla="*/ 0 h 877834"/>
              <a:gd name="connsiteX10" fmla="*/ 1747634 w 2386725"/>
              <a:gd name="connsiteY10" fmla="*/ 877834 h 877834"/>
              <a:gd name="connsiteX11" fmla="*/ 1597723 w 2386725"/>
              <a:gd name="connsiteY11" fmla="*/ 877834 h 877834"/>
              <a:gd name="connsiteX12" fmla="*/ 1278179 w 2386725"/>
              <a:gd name="connsiteY12" fmla="*/ 0 h 877834"/>
              <a:gd name="connsiteX13" fmla="*/ 1428090 w 2386725"/>
              <a:gd name="connsiteY13" fmla="*/ 0 h 877834"/>
              <a:gd name="connsiteX14" fmla="*/ 1428090 w 2386725"/>
              <a:gd name="connsiteY14" fmla="*/ 877834 h 877834"/>
              <a:gd name="connsiteX15" fmla="*/ 1278179 w 2386725"/>
              <a:gd name="connsiteY15" fmla="*/ 877834 h 877834"/>
              <a:gd name="connsiteX16" fmla="*/ 958634 w 2386725"/>
              <a:gd name="connsiteY16" fmla="*/ 0 h 877834"/>
              <a:gd name="connsiteX17" fmla="*/ 1108545 w 2386725"/>
              <a:gd name="connsiteY17" fmla="*/ 0 h 877834"/>
              <a:gd name="connsiteX18" fmla="*/ 1108545 w 2386725"/>
              <a:gd name="connsiteY18" fmla="*/ 877834 h 877834"/>
              <a:gd name="connsiteX19" fmla="*/ 958634 w 2386725"/>
              <a:gd name="connsiteY19" fmla="*/ 877834 h 877834"/>
              <a:gd name="connsiteX20" fmla="*/ 639090 w 2386725"/>
              <a:gd name="connsiteY20" fmla="*/ 0 h 877834"/>
              <a:gd name="connsiteX21" fmla="*/ 789001 w 2386725"/>
              <a:gd name="connsiteY21" fmla="*/ 0 h 877834"/>
              <a:gd name="connsiteX22" fmla="*/ 789001 w 2386725"/>
              <a:gd name="connsiteY22" fmla="*/ 877834 h 877834"/>
              <a:gd name="connsiteX23" fmla="*/ 639090 w 2386725"/>
              <a:gd name="connsiteY23" fmla="*/ 877834 h 877834"/>
              <a:gd name="connsiteX24" fmla="*/ 319545 w 2386725"/>
              <a:gd name="connsiteY24" fmla="*/ 0 h 877834"/>
              <a:gd name="connsiteX25" fmla="*/ 469456 w 2386725"/>
              <a:gd name="connsiteY25" fmla="*/ 0 h 877834"/>
              <a:gd name="connsiteX26" fmla="*/ 469456 w 2386725"/>
              <a:gd name="connsiteY26" fmla="*/ 877834 h 877834"/>
              <a:gd name="connsiteX27" fmla="*/ 319545 w 2386725"/>
              <a:gd name="connsiteY27" fmla="*/ 877834 h 877834"/>
              <a:gd name="connsiteX28" fmla="*/ 0 w 2386725"/>
              <a:gd name="connsiteY28" fmla="*/ 0 h 877834"/>
              <a:gd name="connsiteX29" fmla="*/ 149911 w 2386725"/>
              <a:gd name="connsiteY29" fmla="*/ 0 h 877834"/>
              <a:gd name="connsiteX30" fmla="*/ 149911 w 2386725"/>
              <a:gd name="connsiteY30" fmla="*/ 877834 h 877834"/>
              <a:gd name="connsiteX31" fmla="*/ 0 w 2386725"/>
              <a:gd name="connsiteY31" fmla="*/ 877834 h 877834"/>
            </a:gdLst>
            <a:ahLst/>
            <a:cxnLst/>
            <a:rect l="l" t="t" r="r" b="b"/>
            <a:pathLst>
              <a:path w="2386725" h="877834">
                <a:moveTo>
                  <a:pt x="2236814" y="0"/>
                </a:moveTo>
                <a:lnTo>
                  <a:pt x="2386725" y="0"/>
                </a:lnTo>
                <a:lnTo>
                  <a:pt x="2386725" y="877834"/>
                </a:lnTo>
                <a:lnTo>
                  <a:pt x="2236814" y="877834"/>
                </a:lnTo>
                <a:close/>
                <a:moveTo>
                  <a:pt x="1917267" y="0"/>
                </a:moveTo>
                <a:lnTo>
                  <a:pt x="2067178" y="0"/>
                </a:lnTo>
                <a:lnTo>
                  <a:pt x="2067178" y="877834"/>
                </a:lnTo>
                <a:lnTo>
                  <a:pt x="1917267" y="877834"/>
                </a:lnTo>
                <a:close/>
                <a:moveTo>
                  <a:pt x="1597723" y="0"/>
                </a:moveTo>
                <a:lnTo>
                  <a:pt x="1747634" y="0"/>
                </a:lnTo>
                <a:lnTo>
                  <a:pt x="1747634" y="877834"/>
                </a:lnTo>
                <a:lnTo>
                  <a:pt x="1597723" y="877834"/>
                </a:lnTo>
                <a:close/>
                <a:moveTo>
                  <a:pt x="1278179" y="0"/>
                </a:moveTo>
                <a:lnTo>
                  <a:pt x="1428090" y="0"/>
                </a:lnTo>
                <a:lnTo>
                  <a:pt x="1428090" y="877834"/>
                </a:lnTo>
                <a:lnTo>
                  <a:pt x="1278179" y="877834"/>
                </a:lnTo>
                <a:close/>
                <a:moveTo>
                  <a:pt x="958634" y="0"/>
                </a:moveTo>
                <a:lnTo>
                  <a:pt x="1108545" y="0"/>
                </a:lnTo>
                <a:lnTo>
                  <a:pt x="1108545" y="877834"/>
                </a:lnTo>
                <a:lnTo>
                  <a:pt x="958634" y="877834"/>
                </a:lnTo>
                <a:close/>
                <a:moveTo>
                  <a:pt x="639090" y="0"/>
                </a:moveTo>
                <a:lnTo>
                  <a:pt x="789001" y="0"/>
                </a:lnTo>
                <a:lnTo>
                  <a:pt x="789001" y="877834"/>
                </a:lnTo>
                <a:lnTo>
                  <a:pt x="639090" y="877834"/>
                </a:lnTo>
                <a:close/>
                <a:moveTo>
                  <a:pt x="319545" y="0"/>
                </a:moveTo>
                <a:lnTo>
                  <a:pt x="469456" y="0"/>
                </a:lnTo>
                <a:lnTo>
                  <a:pt x="469456" y="877834"/>
                </a:lnTo>
                <a:lnTo>
                  <a:pt x="319545" y="877834"/>
                </a:lnTo>
                <a:close/>
                <a:moveTo>
                  <a:pt x="0" y="0"/>
                </a:moveTo>
                <a:lnTo>
                  <a:pt x="149911" y="0"/>
                </a:lnTo>
                <a:lnTo>
                  <a:pt x="149911" y="877834"/>
                </a:lnTo>
                <a:lnTo>
                  <a:pt x="0" y="877834"/>
                </a:lnTo>
                <a:close/>
              </a:path>
            </a:pathLst>
          </a:cu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rot="19024520">
            <a:off x="3594759" y="-155303"/>
            <a:ext cx="624669" cy="1188612"/>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4180532" y="4217"/>
            <a:ext cx="408555" cy="408555"/>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4598250" y="4217"/>
            <a:ext cx="877833" cy="877834"/>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5482974" y="4217"/>
            <a:ext cx="428064" cy="870775"/>
          </a:xfrm>
          <a:custGeom>
            <a:avLst/>
            <a:gdLst>
              <a:gd name="connsiteX0" fmla="*/ 1428750 w 1435100"/>
              <a:gd name="connsiteY0" fmla="*/ 0 h 2857500"/>
              <a:gd name="connsiteX1" fmla="*/ 1435100 w 1435100"/>
              <a:gd name="connsiteY1" fmla="*/ 321 h 2857500"/>
              <a:gd name="connsiteX2" fmla="*/ 1435100 w 1435100"/>
              <a:gd name="connsiteY2" fmla="*/ 2857179 h 2857500"/>
              <a:gd name="connsiteX3" fmla="*/ 1428750 w 1435100"/>
              <a:gd name="connsiteY3" fmla="*/ 2857500 h 2857500"/>
              <a:gd name="connsiteX4" fmla="*/ 0 w 1435100"/>
              <a:gd name="connsiteY4" fmla="*/ 1428750 h 2857500"/>
              <a:gd name="connsiteX5" fmla="*/ 1428750 w 1435100"/>
              <a:gd name="connsiteY5" fmla="*/ 0 h 2857500"/>
            </a:gdLst>
            <a:ahLst/>
            <a:cxnLst/>
            <a:rect l="l" t="t" r="r" b="b"/>
            <a:pathLst>
              <a:path w="1435100" h="2857500">
                <a:moveTo>
                  <a:pt x="1428750" y="0"/>
                </a:moveTo>
                <a:lnTo>
                  <a:pt x="1435100" y="321"/>
                </a:lnTo>
                <a:lnTo>
                  <a:pt x="1435100" y="2857179"/>
                </a:lnTo>
                <a:lnTo>
                  <a:pt x="1428750" y="2857500"/>
                </a:lnTo>
                <a:cubicBezTo>
                  <a:pt x="639673" y="2857500"/>
                  <a:pt x="0" y="2217827"/>
                  <a:pt x="0" y="1428750"/>
                </a:cubicBezTo>
                <a:cubicBezTo>
                  <a:pt x="0" y="639673"/>
                  <a:pt x="639673" y="0"/>
                  <a:pt x="1428750" y="0"/>
                </a:cubicBez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5924080" y="0"/>
            <a:ext cx="877834" cy="877834"/>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6169581" y="245501"/>
            <a:ext cx="386832" cy="386832"/>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6796899" y="0"/>
            <a:ext cx="739369" cy="870775"/>
          </a:xfrm>
          <a:prstGeom prst="rtTriangl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7533877" y="143055"/>
            <a:ext cx="2314353" cy="727880"/>
          </a:xfrm>
          <a:custGeom>
            <a:avLst/>
            <a:gdLst>
              <a:gd name="connsiteX0" fmla="*/ 0 w 2314353"/>
              <a:gd name="connsiteY0" fmla="*/ 547880 h 727880"/>
              <a:gd name="connsiteX1" fmla="*/ 2314353 w 2314353"/>
              <a:gd name="connsiteY1" fmla="*/ 547880 h 727880"/>
              <a:gd name="connsiteX2" fmla="*/ 2314353 w 2314353"/>
              <a:gd name="connsiteY2" fmla="*/ 727880 h 727880"/>
              <a:gd name="connsiteX3" fmla="*/ 0 w 2314353"/>
              <a:gd name="connsiteY3" fmla="*/ 727880 h 727880"/>
              <a:gd name="connsiteX4" fmla="*/ 0 w 2314353"/>
              <a:gd name="connsiteY4" fmla="*/ 332824 h 727880"/>
              <a:gd name="connsiteX5" fmla="*/ 2314353 w 2314353"/>
              <a:gd name="connsiteY5" fmla="*/ 332824 h 727880"/>
              <a:gd name="connsiteX6" fmla="*/ 2314353 w 2314353"/>
              <a:gd name="connsiteY6" fmla="*/ 440824 h 727880"/>
              <a:gd name="connsiteX7" fmla="*/ 0 w 2314353"/>
              <a:gd name="connsiteY7" fmla="*/ 440824 h 727880"/>
              <a:gd name="connsiteX8" fmla="*/ 0 w 2314353"/>
              <a:gd name="connsiteY8" fmla="*/ 153769 h 727880"/>
              <a:gd name="connsiteX9" fmla="*/ 2314353 w 2314353"/>
              <a:gd name="connsiteY9" fmla="*/ 153769 h 727880"/>
              <a:gd name="connsiteX10" fmla="*/ 2314353 w 2314353"/>
              <a:gd name="connsiteY10" fmla="*/ 225769 h 727880"/>
              <a:gd name="connsiteX11" fmla="*/ 0 w 2314353"/>
              <a:gd name="connsiteY11" fmla="*/ 225769 h 727880"/>
              <a:gd name="connsiteX12" fmla="*/ 0 w 2314353"/>
              <a:gd name="connsiteY12" fmla="*/ 0 h 727880"/>
              <a:gd name="connsiteX13" fmla="*/ 2314353 w 2314353"/>
              <a:gd name="connsiteY13" fmla="*/ 0 h 727880"/>
              <a:gd name="connsiteX14" fmla="*/ 2314353 w 2314353"/>
              <a:gd name="connsiteY14" fmla="*/ 46714 h 727880"/>
              <a:gd name="connsiteX15" fmla="*/ 0 w 2314353"/>
              <a:gd name="connsiteY15" fmla="*/ 46714 h 727880"/>
            </a:gdLst>
            <a:ahLst/>
            <a:cxnLst/>
            <a:rect l="l" t="t" r="r" b="b"/>
            <a:pathLst>
              <a:path w="2314353" h="727880">
                <a:moveTo>
                  <a:pt x="0" y="547880"/>
                </a:moveTo>
                <a:lnTo>
                  <a:pt x="2314353" y="547880"/>
                </a:lnTo>
                <a:lnTo>
                  <a:pt x="2314353" y="727880"/>
                </a:lnTo>
                <a:lnTo>
                  <a:pt x="0" y="727880"/>
                </a:lnTo>
                <a:close/>
                <a:moveTo>
                  <a:pt x="0" y="332824"/>
                </a:moveTo>
                <a:lnTo>
                  <a:pt x="2314353" y="332824"/>
                </a:lnTo>
                <a:lnTo>
                  <a:pt x="2314353" y="440824"/>
                </a:lnTo>
                <a:lnTo>
                  <a:pt x="0" y="440824"/>
                </a:lnTo>
                <a:close/>
                <a:moveTo>
                  <a:pt x="0" y="153769"/>
                </a:moveTo>
                <a:lnTo>
                  <a:pt x="2314353" y="153769"/>
                </a:lnTo>
                <a:lnTo>
                  <a:pt x="2314353" y="225769"/>
                </a:lnTo>
                <a:lnTo>
                  <a:pt x="0" y="225769"/>
                </a:lnTo>
                <a:close/>
                <a:moveTo>
                  <a:pt x="0" y="0"/>
                </a:moveTo>
                <a:lnTo>
                  <a:pt x="2314353" y="0"/>
                </a:lnTo>
                <a:lnTo>
                  <a:pt x="2314353" y="46714"/>
                </a:lnTo>
                <a:lnTo>
                  <a:pt x="0" y="46714"/>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0" y="5939448"/>
            <a:ext cx="5329563" cy="1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5400000" flipV="1">
            <a:off x="5077943" y="5425249"/>
            <a:ext cx="502332" cy="539381"/>
          </a:xfrm>
          <a:prstGeom prst="arc">
            <a:avLst>
              <a:gd name="adj1" fmla="val 16358823"/>
              <a:gd name="adj2" fmla="val 0"/>
            </a:avLst>
          </a:prstGeom>
          <a:noFill/>
          <a:ln w="254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6200000">
            <a:off x="10670052" y="2293338"/>
            <a:ext cx="2968029" cy="129452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16200000">
            <a:off x="11140029" y="2606137"/>
            <a:ext cx="2028074" cy="668922"/>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a:off x="11322174" y="2710962"/>
            <a:ext cx="1663786" cy="45927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a:off x="10814011" y="2393960"/>
            <a:ext cx="2680111" cy="109327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16200000">
            <a:off x="11511201" y="2826200"/>
            <a:ext cx="1285731" cy="228799"/>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16200000">
            <a:off x="10954311" y="2480213"/>
            <a:ext cx="2399511" cy="889443"/>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6575876" y="5741126"/>
            <a:ext cx="1212245" cy="330091"/>
          </a:xfrm>
          <a:prstGeom prst="roundRect">
            <a:avLst>
              <a:gd name="adj" fmla="val 50000"/>
            </a:avLst>
          </a:prstGeom>
          <a:solidFill>
            <a:schemeClr val="bg1"/>
          </a:solidFill>
          <a:ln w="6350"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a:off x="5784883" y="5741126"/>
            <a:ext cx="1537354" cy="330091"/>
          </a:xfrm>
          <a:prstGeom prst="roundRect">
            <a:avLst>
              <a:gd name="adj" fmla="val 50000"/>
            </a:avLst>
          </a:prstGeom>
          <a:solidFill>
            <a:schemeClr val="accent1"/>
          </a:solidFill>
          <a:ln w="6350" cap="flat">
            <a:noFill/>
            <a:miter/>
          </a:ln>
        </p:spPr>
        <p:txBody>
          <a:bodyPr vert="horz" wrap="square" lIns="91440" tIns="45720" rIns="91440" bIns="45720" rtlCol="0" anchor="ctr"/>
          <a:lstStyle/>
          <a:p>
            <a:pPr algn="l">
              <a:lnSpc>
                <a:spcPct val="110000"/>
              </a:lnSpc>
            </a:pPr>
            <a:endParaRPr kumimoji="1" lang="zh-CN" altLang="en-US"/>
          </a:p>
        </p:txBody>
      </p:sp>
      <p:sp>
        <p:nvSpPr>
          <p:cNvPr id="28" name="标题 1"/>
          <p:cNvSpPr txBox="1"/>
          <p:nvPr/>
        </p:nvSpPr>
        <p:spPr>
          <a:xfrm>
            <a:off x="7434722" y="5803410"/>
            <a:ext cx="205459" cy="205523"/>
          </a:xfrm>
          <a:custGeom>
            <a:avLst/>
            <a:gdLst>
              <a:gd name="connsiteX0" fmla="*/ 243681 w 249794"/>
              <a:gd name="connsiteY0" fmla="*/ 213836 h 249872"/>
              <a:gd name="connsiteX1" fmla="*/ 182086 w 249794"/>
              <a:gd name="connsiteY1" fmla="*/ 152241 h 249872"/>
              <a:gd name="connsiteX2" fmla="*/ 168751 w 249794"/>
              <a:gd name="connsiteY2" fmla="*/ 29051 h 249872"/>
              <a:gd name="connsiteX3" fmla="*/ 29051 w 249794"/>
              <a:gd name="connsiteY3" fmla="*/ 29051 h 249872"/>
              <a:gd name="connsiteX4" fmla="*/ 29051 w 249794"/>
              <a:gd name="connsiteY4" fmla="*/ 168751 h 249872"/>
              <a:gd name="connsiteX5" fmla="*/ 152241 w 249794"/>
              <a:gd name="connsiteY5" fmla="*/ 182086 h 249872"/>
              <a:gd name="connsiteX6" fmla="*/ 213836 w 249794"/>
              <a:gd name="connsiteY6" fmla="*/ 243681 h 249872"/>
              <a:gd name="connsiteX7" fmla="*/ 243046 w 249794"/>
              <a:gd name="connsiteY7" fmla="*/ 243681 h 249872"/>
              <a:gd name="connsiteX8" fmla="*/ 243681 w 249794"/>
              <a:gd name="connsiteY8" fmla="*/ 213836 h 249872"/>
              <a:gd name="connsiteX9" fmla="*/ 154781 w 249794"/>
              <a:gd name="connsiteY9" fmla="*/ 43656 h 249872"/>
              <a:gd name="connsiteX10" fmla="*/ 154781 w 249794"/>
              <a:gd name="connsiteY10" fmla="*/ 154146 h 249872"/>
              <a:gd name="connsiteX11" fmla="*/ 44291 w 249794"/>
              <a:gd name="connsiteY11" fmla="*/ 154146 h 249872"/>
              <a:gd name="connsiteX12" fmla="*/ 44291 w 249794"/>
              <a:gd name="connsiteY12" fmla="*/ 43656 h 249872"/>
              <a:gd name="connsiteX13" fmla="*/ 154781 w 249794"/>
              <a:gd name="connsiteY13" fmla="*/ 43656 h 249872"/>
            </a:gdLst>
            <a:ahLst/>
            <a:cxnLst/>
            <a:rect l="l" t="t" r="r" b="b"/>
            <a:pathLst>
              <a:path w="249794" h="249872">
                <a:moveTo>
                  <a:pt x="243681" y="213836"/>
                </a:moveTo>
                <a:lnTo>
                  <a:pt x="182086" y="152241"/>
                </a:lnTo>
                <a:cubicBezTo>
                  <a:pt x="206851" y="114141"/>
                  <a:pt x="202406" y="62706"/>
                  <a:pt x="168751" y="29051"/>
                </a:cubicBezTo>
                <a:cubicBezTo>
                  <a:pt x="130016" y="-9684"/>
                  <a:pt x="67786" y="-9684"/>
                  <a:pt x="29051" y="29051"/>
                </a:cubicBezTo>
                <a:cubicBezTo>
                  <a:pt x="-9684" y="67786"/>
                  <a:pt x="-9684" y="130016"/>
                  <a:pt x="29051" y="168751"/>
                </a:cubicBezTo>
                <a:cubicBezTo>
                  <a:pt x="62706" y="202406"/>
                  <a:pt x="114141" y="206216"/>
                  <a:pt x="152241" y="182086"/>
                </a:cubicBezTo>
                <a:lnTo>
                  <a:pt x="213836" y="243681"/>
                </a:lnTo>
                <a:cubicBezTo>
                  <a:pt x="222091" y="251936"/>
                  <a:pt x="234791" y="251936"/>
                  <a:pt x="243046" y="243681"/>
                </a:cubicBezTo>
                <a:cubicBezTo>
                  <a:pt x="251936" y="234791"/>
                  <a:pt x="251936" y="222091"/>
                  <a:pt x="243681" y="213836"/>
                </a:cubicBezTo>
                <a:close/>
                <a:moveTo>
                  <a:pt x="154781" y="43656"/>
                </a:moveTo>
                <a:cubicBezTo>
                  <a:pt x="185261" y="74136"/>
                  <a:pt x="185261" y="123666"/>
                  <a:pt x="154781" y="154146"/>
                </a:cubicBezTo>
                <a:cubicBezTo>
                  <a:pt x="124301" y="184626"/>
                  <a:pt x="74771" y="184626"/>
                  <a:pt x="44291" y="154146"/>
                </a:cubicBezTo>
                <a:cubicBezTo>
                  <a:pt x="13811" y="123666"/>
                  <a:pt x="13811" y="74136"/>
                  <a:pt x="44291" y="43656"/>
                </a:cubicBezTo>
                <a:cubicBezTo>
                  <a:pt x="74771" y="13176"/>
                  <a:pt x="124301" y="13176"/>
                  <a:pt x="154781" y="43656"/>
                </a:cubicBezTo>
                <a:close/>
              </a:path>
            </a:pathLst>
          </a:custGeom>
          <a:solidFill>
            <a:schemeClr val="tx1"/>
          </a:solidFill>
          <a:ln w="6350"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5894403" y="5784415"/>
            <a:ext cx="1318315" cy="243514"/>
          </a:xfrm>
          <a:prstGeom prst="rect">
            <a:avLst/>
          </a:prstGeom>
          <a:noFill/>
          <a:ln>
            <a:noFill/>
          </a:ln>
        </p:spPr>
        <p:txBody>
          <a:bodyPr vert="horz" wrap="square" lIns="0" tIns="0" rIns="0" bIns="0" rtlCol="0" anchor="ctr"/>
          <a:lstStyle/>
          <a:p>
            <a:pPr algn="ctr">
              <a:lnSpc>
                <a:spcPct val="100000"/>
              </a:lnSpc>
            </a:pPr>
            <a:r>
              <a:rPr kumimoji="1" lang="en-US" altLang="zh-CN" sz="1000">
                <a:ln w="12700">
                  <a:noFill/>
                </a:ln>
                <a:solidFill>
                  <a:srgbClr val="FFFFFF">
                    <a:alpha val="100000"/>
                  </a:srgbClr>
                </a:solidFill>
                <a:latin typeface="OPPOSans R"/>
                <a:ea typeface="OPPOSans R"/>
                <a:cs typeface="OPPOSans R"/>
              </a:rPr>
              <a:t>PowerPoint design</a:t>
            </a:r>
            <a:endParaRPr kumimoji="1" lang="zh-CN" altLang="en-US"/>
          </a:p>
        </p:txBody>
      </p:sp>
      <p:sp>
        <p:nvSpPr>
          <p:cNvPr id="30" name="标题 1"/>
          <p:cNvSpPr txBox="1"/>
          <p:nvPr/>
        </p:nvSpPr>
        <p:spPr>
          <a:xfrm flipH="1" flipV="1">
            <a:off x="-12700" y="876087"/>
            <a:ext cx="9848230" cy="4116238"/>
          </a:xfrm>
          <a:prstGeom prst="round1Rect">
            <a:avLst>
              <a:gd name="adj" fmla="val 2833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a:off x="9238125" y="1433826"/>
            <a:ext cx="1228797" cy="204907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32" name="标题 1"/>
          <p:cNvSpPr txBox="1"/>
          <p:nvPr/>
        </p:nvSpPr>
        <p:spPr>
          <a:xfrm>
            <a:off x="2063223" y="4213958"/>
            <a:ext cx="851749" cy="215444"/>
          </a:xfrm>
          <a:prstGeom prst="rect">
            <a:avLst/>
          </a:prstGeom>
          <a:noFill/>
          <a:ln>
            <a:noFill/>
          </a:ln>
        </p:spPr>
        <p:txBody>
          <a:bodyPr vert="horz" wrap="square" lIns="0" tIns="0" rIns="0" bIns="0" rtlCol="0" anchor="t"/>
          <a:lstStyle/>
          <a:p>
            <a:pPr algn="l">
              <a:lnSpc>
                <a:spcPct val="110000"/>
              </a:lnSpc>
            </a:pPr>
            <a:r>
              <a:rPr kumimoji="1" lang="en-US" altLang="zh-CN" sz="1400">
                <a:ln w="12700">
                  <a:noFill/>
                </a:ln>
                <a:solidFill>
                  <a:srgbClr val="FFFFFF">
                    <a:alpha val="100000"/>
                  </a:srgbClr>
                </a:solidFill>
                <a:latin typeface="OPPOSans R"/>
                <a:ea typeface="OPPOSans R"/>
                <a:cs typeface="OPPOSans R"/>
              </a:rPr>
              <a:t>AiPPT</a:t>
            </a:r>
            <a:endParaRPr kumimoji="1" lang="zh-CN" altLang="en-US"/>
          </a:p>
        </p:txBody>
      </p:sp>
      <p:sp>
        <p:nvSpPr>
          <p:cNvPr id="33" name="标题 1"/>
          <p:cNvSpPr txBox="1"/>
          <p:nvPr/>
        </p:nvSpPr>
        <p:spPr>
          <a:xfrm>
            <a:off x="1326467" y="4213958"/>
            <a:ext cx="774504" cy="215444"/>
          </a:xfrm>
          <a:prstGeom prst="rect">
            <a:avLst/>
          </a:prstGeom>
          <a:noFill/>
          <a:ln>
            <a:noFill/>
          </a:ln>
        </p:spPr>
        <p:txBody>
          <a:bodyPr vert="horz" wrap="square" lIns="0" tIns="0" rIns="0" bIns="0" rtlCol="0" anchor="t"/>
          <a:lstStyle/>
          <a:p>
            <a:pPr algn="l">
              <a:lnSpc>
                <a:spcPct val="110000"/>
              </a:lnSpc>
            </a:pPr>
            <a:r>
              <a:rPr kumimoji="1" lang="en-US" altLang="zh-CN" sz="1400">
                <a:ln w="12700">
                  <a:noFill/>
                </a:ln>
                <a:solidFill>
                  <a:srgbClr val="FFFFFF">
                    <a:alpha val="100000"/>
                  </a:srgbClr>
                </a:solidFill>
                <a:latin typeface="HelloFont WenYiHei"/>
                <a:ea typeface="HelloFont WenYiHei"/>
                <a:cs typeface="HelloFont WenYiHei"/>
              </a:rPr>
              <a:t>汇报人:</a:t>
            </a:r>
            <a:endParaRPr kumimoji="1" lang="zh-CN" altLang="en-US"/>
          </a:p>
        </p:txBody>
      </p:sp>
      <p:sp>
        <p:nvSpPr>
          <p:cNvPr id="34" name="标题 1"/>
          <p:cNvSpPr txBox="1"/>
          <p:nvPr/>
        </p:nvSpPr>
        <p:spPr>
          <a:xfrm>
            <a:off x="3940387" y="4213958"/>
            <a:ext cx="974405" cy="215444"/>
          </a:xfrm>
          <a:prstGeom prst="rect">
            <a:avLst/>
          </a:prstGeom>
          <a:noFill/>
          <a:ln>
            <a:noFill/>
          </a:ln>
        </p:spPr>
        <p:txBody>
          <a:bodyPr vert="horz" wrap="square" lIns="0" tIns="0" rIns="0" bIns="0" rtlCol="0" anchor="t"/>
          <a:lstStyle/>
          <a:p>
            <a:pPr algn="l">
              <a:lnSpc>
                <a:spcPct val="110000"/>
              </a:lnSpc>
            </a:pPr>
            <a:r>
              <a:rPr kumimoji="1" lang="en-US" altLang="zh-CN" sz="1400">
                <a:ln w="12700">
                  <a:noFill/>
                </a:ln>
                <a:solidFill>
                  <a:srgbClr val="FFFFFF">
                    <a:alpha val="100000"/>
                  </a:srgbClr>
                </a:solidFill>
                <a:latin typeface="OPPOSans R"/>
                <a:ea typeface="OPPOSans R"/>
                <a:cs typeface="OPPOSans R"/>
              </a:rPr>
              <a:t>2025.5</a:t>
            </a:r>
            <a:endParaRPr kumimoji="1" lang="zh-CN" altLang="en-US"/>
          </a:p>
        </p:txBody>
      </p:sp>
      <p:sp>
        <p:nvSpPr>
          <p:cNvPr id="35" name="标题 1"/>
          <p:cNvSpPr txBox="1"/>
          <p:nvPr/>
        </p:nvSpPr>
        <p:spPr>
          <a:xfrm>
            <a:off x="3308784" y="4213958"/>
            <a:ext cx="622169" cy="215444"/>
          </a:xfrm>
          <a:prstGeom prst="rect">
            <a:avLst/>
          </a:prstGeom>
          <a:noFill/>
          <a:ln>
            <a:noFill/>
          </a:ln>
        </p:spPr>
        <p:txBody>
          <a:bodyPr vert="horz" wrap="square" lIns="0" tIns="0" rIns="0" bIns="0" rtlCol="0" anchor="t"/>
          <a:lstStyle/>
          <a:p>
            <a:pPr algn="l">
              <a:lnSpc>
                <a:spcPct val="110000"/>
              </a:lnSpc>
            </a:pPr>
            <a:r>
              <a:rPr kumimoji="1" lang="en-US" altLang="zh-CN" sz="1400">
                <a:ln w="12700">
                  <a:noFill/>
                </a:ln>
                <a:solidFill>
                  <a:srgbClr val="FFFFFF">
                    <a:alpha val="100000"/>
                  </a:srgbClr>
                </a:solidFill>
                <a:latin typeface="HelloFont WenYiHei"/>
                <a:ea typeface="HelloFont WenYiHei"/>
                <a:cs typeface="HelloFont WenYiHei"/>
              </a:rPr>
              <a:t>日 期：</a:t>
            </a:r>
            <a:endParaRPr kumimoji="1" lang="zh-CN" altLang="en-US"/>
          </a:p>
        </p:txBody>
      </p:sp>
      <p:sp>
        <p:nvSpPr>
          <p:cNvPr id="36" name="标题 1"/>
          <p:cNvSpPr txBox="1"/>
          <p:nvPr/>
        </p:nvSpPr>
        <p:spPr>
          <a:xfrm flipH="1">
            <a:off x="5329109" y="4124690"/>
            <a:ext cx="918065" cy="416947"/>
          </a:xfrm>
          <a:custGeom>
            <a:avLst/>
            <a:gdLst>
              <a:gd name="connsiteX0" fmla="*/ 651510 w 765810"/>
              <a:gd name="connsiteY0" fmla="*/ 253093 h 347799"/>
              <a:gd name="connsiteX1" fmla="*/ 543741 w 765810"/>
              <a:gd name="connsiteY1" fmla="*/ 318407 h 347799"/>
              <a:gd name="connsiteX2" fmla="*/ 435973 w 765810"/>
              <a:gd name="connsiteY2" fmla="*/ 253093 h 347799"/>
              <a:gd name="connsiteX3" fmla="*/ 329837 w 765810"/>
              <a:gd name="connsiteY3" fmla="*/ 318407 h 347799"/>
              <a:gd name="connsiteX4" fmla="*/ 222069 w 765810"/>
              <a:gd name="connsiteY4" fmla="*/ 253093 h 347799"/>
              <a:gd name="connsiteX5" fmla="*/ 114300 w 765810"/>
              <a:gd name="connsiteY5" fmla="*/ 318407 h 347799"/>
              <a:gd name="connsiteX6" fmla="*/ 13063 w 765810"/>
              <a:gd name="connsiteY6" fmla="*/ 256358 h 347799"/>
              <a:gd name="connsiteX7" fmla="*/ 0 w 765810"/>
              <a:gd name="connsiteY7" fmla="*/ 277586 h 347799"/>
              <a:gd name="connsiteX8" fmla="*/ 114300 w 765810"/>
              <a:gd name="connsiteY8" fmla="*/ 347799 h 347799"/>
              <a:gd name="connsiteX9" fmla="*/ 222069 w 765810"/>
              <a:gd name="connsiteY9" fmla="*/ 282484 h 347799"/>
              <a:gd name="connsiteX10" fmla="*/ 329837 w 765810"/>
              <a:gd name="connsiteY10" fmla="*/ 347799 h 347799"/>
              <a:gd name="connsiteX11" fmla="*/ 435973 w 765810"/>
              <a:gd name="connsiteY11" fmla="*/ 282484 h 347799"/>
              <a:gd name="connsiteX12" fmla="*/ 543741 w 765810"/>
              <a:gd name="connsiteY12" fmla="*/ 347799 h 347799"/>
              <a:gd name="connsiteX13" fmla="*/ 651510 w 765810"/>
              <a:gd name="connsiteY13" fmla="*/ 282484 h 347799"/>
              <a:gd name="connsiteX14" fmla="*/ 752747 w 765810"/>
              <a:gd name="connsiteY14" fmla="*/ 342900 h 347799"/>
              <a:gd name="connsiteX15" fmla="*/ 765810 w 765810"/>
              <a:gd name="connsiteY15" fmla="*/ 321673 h 347799"/>
              <a:gd name="connsiteX16" fmla="*/ 651510 w 765810"/>
              <a:gd name="connsiteY16" fmla="*/ 125730 h 347799"/>
              <a:gd name="connsiteX17" fmla="*/ 543741 w 765810"/>
              <a:gd name="connsiteY17" fmla="*/ 191044 h 347799"/>
              <a:gd name="connsiteX18" fmla="*/ 435973 w 765810"/>
              <a:gd name="connsiteY18" fmla="*/ 125730 h 347799"/>
              <a:gd name="connsiteX19" fmla="*/ 329837 w 765810"/>
              <a:gd name="connsiteY19" fmla="*/ 191044 h 347799"/>
              <a:gd name="connsiteX20" fmla="*/ 222069 w 765810"/>
              <a:gd name="connsiteY20" fmla="*/ 125730 h 347799"/>
              <a:gd name="connsiteX21" fmla="*/ 114300 w 765810"/>
              <a:gd name="connsiteY21" fmla="*/ 191044 h 347799"/>
              <a:gd name="connsiteX22" fmla="*/ 13063 w 765810"/>
              <a:gd name="connsiteY22" fmla="*/ 130629 h 347799"/>
              <a:gd name="connsiteX23" fmla="*/ 0 w 765810"/>
              <a:gd name="connsiteY23" fmla="*/ 151856 h 347799"/>
              <a:gd name="connsiteX24" fmla="*/ 114300 w 765810"/>
              <a:gd name="connsiteY24" fmla="*/ 220436 h 347799"/>
              <a:gd name="connsiteX25" fmla="*/ 222069 w 765810"/>
              <a:gd name="connsiteY25" fmla="*/ 155122 h 347799"/>
              <a:gd name="connsiteX26" fmla="*/ 329837 w 765810"/>
              <a:gd name="connsiteY26" fmla="*/ 220436 h 347799"/>
              <a:gd name="connsiteX27" fmla="*/ 435973 w 765810"/>
              <a:gd name="connsiteY27" fmla="*/ 155122 h 347799"/>
              <a:gd name="connsiteX28" fmla="*/ 543741 w 765810"/>
              <a:gd name="connsiteY28" fmla="*/ 220436 h 347799"/>
              <a:gd name="connsiteX29" fmla="*/ 651510 w 765810"/>
              <a:gd name="connsiteY29" fmla="*/ 155122 h 347799"/>
              <a:gd name="connsiteX30" fmla="*/ 752747 w 765810"/>
              <a:gd name="connsiteY30" fmla="*/ 217170 h 347799"/>
              <a:gd name="connsiteX31" fmla="*/ 765810 w 765810"/>
              <a:gd name="connsiteY31" fmla="*/ 195943 h 347799"/>
              <a:gd name="connsiteX32" fmla="*/ 651510 w 765810"/>
              <a:gd name="connsiteY32" fmla="*/ 0 h 347799"/>
              <a:gd name="connsiteX33" fmla="*/ 543741 w 765810"/>
              <a:gd name="connsiteY33" fmla="*/ 65314 h 347799"/>
              <a:gd name="connsiteX34" fmla="*/ 435973 w 765810"/>
              <a:gd name="connsiteY34" fmla="*/ 0 h 347799"/>
              <a:gd name="connsiteX35" fmla="*/ 329837 w 765810"/>
              <a:gd name="connsiteY35" fmla="*/ 65314 h 347799"/>
              <a:gd name="connsiteX36" fmla="*/ 222069 w 765810"/>
              <a:gd name="connsiteY36" fmla="*/ 0 h 347799"/>
              <a:gd name="connsiteX37" fmla="*/ 114300 w 765810"/>
              <a:gd name="connsiteY37" fmla="*/ 65314 h 347799"/>
              <a:gd name="connsiteX38" fmla="*/ 13063 w 765810"/>
              <a:gd name="connsiteY38" fmla="*/ 3265 h 347799"/>
              <a:gd name="connsiteX39" fmla="*/ 0 w 765810"/>
              <a:gd name="connsiteY39" fmla="*/ 24493 h 347799"/>
              <a:gd name="connsiteX40" fmla="*/ 114300 w 765810"/>
              <a:gd name="connsiteY40" fmla="*/ 93073 h 347799"/>
              <a:gd name="connsiteX41" fmla="*/ 222069 w 765810"/>
              <a:gd name="connsiteY41" fmla="*/ 27758 h 347799"/>
              <a:gd name="connsiteX42" fmla="*/ 329837 w 765810"/>
              <a:gd name="connsiteY42" fmla="*/ 93073 h 347799"/>
              <a:gd name="connsiteX43" fmla="*/ 435973 w 765810"/>
              <a:gd name="connsiteY43" fmla="*/ 27758 h 347799"/>
              <a:gd name="connsiteX44" fmla="*/ 543741 w 765810"/>
              <a:gd name="connsiteY44" fmla="*/ 93073 h 347799"/>
              <a:gd name="connsiteX45" fmla="*/ 651510 w 765810"/>
              <a:gd name="connsiteY45" fmla="*/ 27758 h 347799"/>
              <a:gd name="connsiteX46" fmla="*/ 752747 w 765810"/>
              <a:gd name="connsiteY46" fmla="*/ 89807 h 347799"/>
              <a:gd name="connsiteX47" fmla="*/ 765810 w 765810"/>
              <a:gd name="connsiteY47" fmla="*/ 68580 h 347799"/>
            </a:gdLst>
            <a:ahLst/>
            <a:cxnLst/>
            <a:rect l="l" t="t" r="r" b="b"/>
            <a:pathLst>
              <a:path w="765810" h="347799">
                <a:moveTo>
                  <a:pt x="651510" y="253093"/>
                </a:moveTo>
                <a:lnTo>
                  <a:pt x="543741" y="318407"/>
                </a:lnTo>
                <a:lnTo>
                  <a:pt x="435973" y="253093"/>
                </a:lnTo>
                <a:lnTo>
                  <a:pt x="329837" y="318407"/>
                </a:lnTo>
                <a:lnTo>
                  <a:pt x="222069" y="253093"/>
                </a:lnTo>
                <a:lnTo>
                  <a:pt x="114300" y="318407"/>
                </a:lnTo>
                <a:lnTo>
                  <a:pt x="13063" y="256358"/>
                </a:lnTo>
                <a:lnTo>
                  <a:pt x="0" y="277586"/>
                </a:lnTo>
                <a:lnTo>
                  <a:pt x="114300" y="347799"/>
                </a:lnTo>
                <a:lnTo>
                  <a:pt x="222069" y="282484"/>
                </a:lnTo>
                <a:lnTo>
                  <a:pt x="329837" y="347799"/>
                </a:lnTo>
                <a:lnTo>
                  <a:pt x="435973" y="282484"/>
                </a:lnTo>
                <a:lnTo>
                  <a:pt x="543741" y="347799"/>
                </a:lnTo>
                <a:lnTo>
                  <a:pt x="651510" y="282484"/>
                </a:lnTo>
                <a:lnTo>
                  <a:pt x="752747" y="342900"/>
                </a:lnTo>
                <a:lnTo>
                  <a:pt x="765810" y="321673"/>
                </a:lnTo>
                <a:close/>
                <a:moveTo>
                  <a:pt x="651510" y="125730"/>
                </a:moveTo>
                <a:lnTo>
                  <a:pt x="543741" y="191044"/>
                </a:lnTo>
                <a:lnTo>
                  <a:pt x="435973" y="125730"/>
                </a:lnTo>
                <a:lnTo>
                  <a:pt x="329837" y="191044"/>
                </a:lnTo>
                <a:lnTo>
                  <a:pt x="222069" y="125730"/>
                </a:lnTo>
                <a:lnTo>
                  <a:pt x="114300" y="191044"/>
                </a:lnTo>
                <a:lnTo>
                  <a:pt x="13063" y="130629"/>
                </a:lnTo>
                <a:lnTo>
                  <a:pt x="0" y="151856"/>
                </a:lnTo>
                <a:lnTo>
                  <a:pt x="114300" y="220436"/>
                </a:lnTo>
                <a:lnTo>
                  <a:pt x="222069" y="155122"/>
                </a:lnTo>
                <a:lnTo>
                  <a:pt x="329837" y="220436"/>
                </a:lnTo>
                <a:lnTo>
                  <a:pt x="435973" y="155122"/>
                </a:lnTo>
                <a:lnTo>
                  <a:pt x="543741" y="220436"/>
                </a:lnTo>
                <a:lnTo>
                  <a:pt x="651510" y="155122"/>
                </a:lnTo>
                <a:lnTo>
                  <a:pt x="752747" y="217170"/>
                </a:lnTo>
                <a:lnTo>
                  <a:pt x="765810" y="195943"/>
                </a:lnTo>
                <a:close/>
                <a:moveTo>
                  <a:pt x="651510" y="0"/>
                </a:moveTo>
                <a:lnTo>
                  <a:pt x="543741" y="65314"/>
                </a:lnTo>
                <a:lnTo>
                  <a:pt x="435973" y="0"/>
                </a:lnTo>
                <a:lnTo>
                  <a:pt x="329837" y="65314"/>
                </a:lnTo>
                <a:lnTo>
                  <a:pt x="222069" y="0"/>
                </a:lnTo>
                <a:lnTo>
                  <a:pt x="114300" y="65314"/>
                </a:lnTo>
                <a:lnTo>
                  <a:pt x="13063" y="3265"/>
                </a:lnTo>
                <a:lnTo>
                  <a:pt x="0" y="24493"/>
                </a:lnTo>
                <a:lnTo>
                  <a:pt x="114300" y="93073"/>
                </a:lnTo>
                <a:lnTo>
                  <a:pt x="222069" y="27758"/>
                </a:lnTo>
                <a:lnTo>
                  <a:pt x="329837" y="93073"/>
                </a:lnTo>
                <a:lnTo>
                  <a:pt x="435973" y="27758"/>
                </a:lnTo>
                <a:lnTo>
                  <a:pt x="543741" y="93073"/>
                </a:lnTo>
                <a:lnTo>
                  <a:pt x="651510" y="27758"/>
                </a:lnTo>
                <a:lnTo>
                  <a:pt x="752747" y="89807"/>
                </a:lnTo>
                <a:lnTo>
                  <a:pt x="765810" y="68580"/>
                </a:lnTo>
                <a:close/>
              </a:path>
            </a:pathLst>
          </a:custGeom>
          <a:solidFill>
            <a:schemeClr val="accent1"/>
          </a:solidFill>
          <a:ln w="16329" cap="flat">
            <a:noFill/>
            <a:miter/>
          </a:ln>
        </p:spPr>
        <p:txBody>
          <a:bodyPr vert="horz" wrap="square" lIns="91440" tIns="45720" rIns="91440" bIns="45720" rtlCol="0" anchor="ctr"/>
          <a:lstStyle/>
          <a:p>
            <a:pPr algn="l">
              <a:lnSpc>
                <a:spcPct val="110000"/>
              </a:lnSpc>
            </a:pPr>
            <a:endParaRPr kumimoji="1" lang="zh-CN" altLang="en-US"/>
          </a:p>
        </p:txBody>
      </p:sp>
      <p:sp>
        <p:nvSpPr>
          <p:cNvPr id="37" name="标题 1"/>
          <p:cNvSpPr txBox="1"/>
          <p:nvPr/>
        </p:nvSpPr>
        <p:spPr>
          <a:xfrm>
            <a:off x="8037322" y="4366113"/>
            <a:ext cx="2495551" cy="2491887"/>
          </a:xfrm>
          <a:custGeom>
            <a:avLst/>
            <a:gdLst>
              <a:gd name="connsiteX0" fmla="*/ 1619250 w 1621631"/>
              <a:gd name="connsiteY0" fmla="*/ 0 h 1619250"/>
              <a:gd name="connsiteX1" fmla="*/ 1621631 w 1621631"/>
              <a:gd name="connsiteY1" fmla="*/ 120 h 1619250"/>
              <a:gd name="connsiteX2" fmla="*/ 1621631 w 1621631"/>
              <a:gd name="connsiteY2" fmla="*/ 1619250 h 1619250"/>
              <a:gd name="connsiteX3" fmla="*/ 0 w 1621631"/>
              <a:gd name="connsiteY3" fmla="*/ 1619250 h 1619250"/>
              <a:gd name="connsiteX4" fmla="*/ 1619250 w 1621631"/>
              <a:gd name="connsiteY4" fmla="*/ 0 h 1619250"/>
            </a:gdLst>
            <a:ahLst/>
            <a:cxnLst/>
            <a:rect l="l" t="t" r="r" b="b"/>
            <a:pathLst>
              <a:path w="1621631" h="1619250">
                <a:moveTo>
                  <a:pt x="1619250" y="0"/>
                </a:moveTo>
                <a:lnTo>
                  <a:pt x="1621631" y="120"/>
                </a:lnTo>
                <a:lnTo>
                  <a:pt x="1621631" y="1619250"/>
                </a:lnTo>
                <a:lnTo>
                  <a:pt x="0" y="1619250"/>
                </a:lnTo>
                <a:cubicBezTo>
                  <a:pt x="0" y="724963"/>
                  <a:pt x="724963" y="0"/>
                  <a:pt x="1619250" y="0"/>
                </a:cubicBez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8" name="标题 1"/>
          <p:cNvSpPr txBox="1"/>
          <p:nvPr/>
        </p:nvSpPr>
        <p:spPr>
          <a:xfrm>
            <a:off x="10529888" y="5257800"/>
            <a:ext cx="1662112" cy="1600200"/>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9" name="标题 1"/>
          <p:cNvSpPr txBox="1"/>
          <p:nvPr/>
        </p:nvSpPr>
        <p:spPr>
          <a:xfrm>
            <a:off x="8911243" y="5238750"/>
            <a:ext cx="1621631" cy="1619250"/>
          </a:xfrm>
          <a:custGeom>
            <a:avLst/>
            <a:gdLst>
              <a:gd name="connsiteX0" fmla="*/ 1619250 w 1621631"/>
              <a:gd name="connsiteY0" fmla="*/ 0 h 1619250"/>
              <a:gd name="connsiteX1" fmla="*/ 1621631 w 1621631"/>
              <a:gd name="connsiteY1" fmla="*/ 120 h 1619250"/>
              <a:gd name="connsiteX2" fmla="*/ 1621631 w 1621631"/>
              <a:gd name="connsiteY2" fmla="*/ 1619250 h 1619250"/>
              <a:gd name="connsiteX3" fmla="*/ 0 w 1621631"/>
              <a:gd name="connsiteY3" fmla="*/ 1619250 h 1619250"/>
              <a:gd name="connsiteX4" fmla="*/ 1619250 w 1621631"/>
              <a:gd name="connsiteY4" fmla="*/ 0 h 1619250"/>
            </a:gdLst>
            <a:ahLst/>
            <a:cxnLst/>
            <a:rect l="l" t="t" r="r" b="b"/>
            <a:pathLst>
              <a:path w="1621631" h="1619250">
                <a:moveTo>
                  <a:pt x="1619250" y="0"/>
                </a:moveTo>
                <a:lnTo>
                  <a:pt x="1621631" y="120"/>
                </a:lnTo>
                <a:lnTo>
                  <a:pt x="1621631" y="1619250"/>
                </a:lnTo>
                <a:lnTo>
                  <a:pt x="0" y="1619250"/>
                </a:lnTo>
                <a:cubicBezTo>
                  <a:pt x="0" y="724963"/>
                  <a:pt x="724963" y="0"/>
                  <a:pt x="1619250" y="0"/>
                </a:cubicBez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0" name="标题 1"/>
          <p:cNvSpPr txBox="1"/>
          <p:nvPr/>
        </p:nvSpPr>
        <p:spPr>
          <a:xfrm rot="18831431" flipH="1">
            <a:off x="10864427" y="4963252"/>
            <a:ext cx="739842" cy="1926257"/>
          </a:xfrm>
          <a:custGeom>
            <a:avLst/>
            <a:gdLst>
              <a:gd name="connsiteX0" fmla="*/ 369918 w 739842"/>
              <a:gd name="connsiteY0" fmla="*/ 0 h 1926257"/>
              <a:gd name="connsiteX1" fmla="*/ 1 w 739842"/>
              <a:gd name="connsiteY1" fmla="*/ 414842 h 1926257"/>
              <a:gd name="connsiteX2" fmla="*/ 336940 w 739842"/>
              <a:gd name="connsiteY2" fmla="*/ 414842 h 1926257"/>
              <a:gd name="connsiteX3" fmla="*/ 8 w 739842"/>
              <a:gd name="connsiteY3" fmla="*/ 792693 h 1926257"/>
              <a:gd name="connsiteX4" fmla="*/ 336939 w 739842"/>
              <a:gd name="connsiteY4" fmla="*/ 792693 h 1926257"/>
              <a:gd name="connsiteX5" fmla="*/ 5 w 739842"/>
              <a:gd name="connsiteY5" fmla="*/ 1170547 h 1926257"/>
              <a:gd name="connsiteX6" fmla="*/ 336936 w 739842"/>
              <a:gd name="connsiteY6" fmla="*/ 1170546 h 1926257"/>
              <a:gd name="connsiteX7" fmla="*/ 0 w 739842"/>
              <a:gd name="connsiteY7" fmla="*/ 1548400 h 1926257"/>
              <a:gd name="connsiteX8" fmla="*/ 336940 w 739842"/>
              <a:gd name="connsiteY8" fmla="*/ 1548400 h 1926257"/>
              <a:gd name="connsiteX9" fmla="*/ 1 w 739842"/>
              <a:gd name="connsiteY9" fmla="*/ 1926256 h 1926257"/>
              <a:gd name="connsiteX10" fmla="*/ 739839 w 739842"/>
              <a:gd name="connsiteY10" fmla="*/ 1926257 h 1926257"/>
              <a:gd name="connsiteX11" fmla="*/ 402901 w 739842"/>
              <a:gd name="connsiteY11" fmla="*/ 1548400 h 1926257"/>
              <a:gd name="connsiteX12" fmla="*/ 739837 w 739842"/>
              <a:gd name="connsiteY12" fmla="*/ 1548400 h 1926257"/>
              <a:gd name="connsiteX13" fmla="*/ 402902 w 739842"/>
              <a:gd name="connsiteY13" fmla="*/ 1170547 h 1926257"/>
              <a:gd name="connsiteX14" fmla="*/ 739839 w 739842"/>
              <a:gd name="connsiteY14" fmla="*/ 1170546 h 1926257"/>
              <a:gd name="connsiteX15" fmla="*/ 402906 w 739842"/>
              <a:gd name="connsiteY15" fmla="*/ 792693 h 1926257"/>
              <a:gd name="connsiteX16" fmla="*/ 739842 w 739842"/>
              <a:gd name="connsiteY16" fmla="*/ 792693 h 1926257"/>
              <a:gd name="connsiteX17" fmla="*/ 402910 w 739842"/>
              <a:gd name="connsiteY17" fmla="*/ 414842 h 1926257"/>
              <a:gd name="connsiteX18" fmla="*/ 739835 w 739842"/>
              <a:gd name="connsiteY18" fmla="*/ 414842 h 1926257"/>
            </a:gdLst>
            <a:ahLst/>
            <a:cxnLst/>
            <a:rect l="l" t="t" r="r" b="b"/>
            <a:pathLst>
              <a:path w="739842" h="1926257">
                <a:moveTo>
                  <a:pt x="369918" y="0"/>
                </a:moveTo>
                <a:lnTo>
                  <a:pt x="1" y="414842"/>
                </a:lnTo>
                <a:lnTo>
                  <a:pt x="336940" y="414842"/>
                </a:lnTo>
                <a:lnTo>
                  <a:pt x="8" y="792693"/>
                </a:lnTo>
                <a:lnTo>
                  <a:pt x="336939" y="792693"/>
                </a:lnTo>
                <a:lnTo>
                  <a:pt x="5" y="1170547"/>
                </a:lnTo>
                <a:lnTo>
                  <a:pt x="336936" y="1170546"/>
                </a:lnTo>
                <a:lnTo>
                  <a:pt x="0" y="1548400"/>
                </a:lnTo>
                <a:lnTo>
                  <a:pt x="336940" y="1548400"/>
                </a:lnTo>
                <a:lnTo>
                  <a:pt x="1" y="1926256"/>
                </a:lnTo>
                <a:lnTo>
                  <a:pt x="739839" y="1926257"/>
                </a:lnTo>
                <a:lnTo>
                  <a:pt x="402901" y="1548400"/>
                </a:lnTo>
                <a:lnTo>
                  <a:pt x="739837" y="1548400"/>
                </a:lnTo>
                <a:lnTo>
                  <a:pt x="402902" y="1170547"/>
                </a:lnTo>
                <a:lnTo>
                  <a:pt x="739839" y="1170546"/>
                </a:lnTo>
                <a:lnTo>
                  <a:pt x="402906" y="792693"/>
                </a:lnTo>
                <a:lnTo>
                  <a:pt x="739842" y="792693"/>
                </a:lnTo>
                <a:lnTo>
                  <a:pt x="402910" y="414842"/>
                </a:lnTo>
                <a:lnTo>
                  <a:pt x="739835" y="414842"/>
                </a:lnTo>
                <a:close/>
              </a:path>
            </a:pathLst>
          </a:custGeom>
          <a:solidFill>
            <a:schemeClr val="accent3">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1" name="标题 1"/>
          <p:cNvSpPr txBox="1"/>
          <p:nvPr/>
        </p:nvSpPr>
        <p:spPr>
          <a:xfrm flipH="1">
            <a:off x="0" y="5982738"/>
            <a:ext cx="875262" cy="875262"/>
          </a:xfrm>
          <a:custGeom>
            <a:avLst/>
            <a:gdLst>
              <a:gd name="connsiteX0" fmla="*/ 0 w 756957"/>
              <a:gd name="connsiteY0" fmla="*/ 622718 h 756957"/>
              <a:gd name="connsiteX1" fmla="*/ 134239 w 756957"/>
              <a:gd name="connsiteY1" fmla="*/ 756957 h 756957"/>
              <a:gd name="connsiteX2" fmla="*/ 98814 w 756957"/>
              <a:gd name="connsiteY2" fmla="*/ 756957 h 756957"/>
              <a:gd name="connsiteX3" fmla="*/ 0 w 756957"/>
              <a:gd name="connsiteY3" fmla="*/ 658142 h 756957"/>
              <a:gd name="connsiteX4" fmla="*/ 0 w 756957"/>
              <a:gd name="connsiteY4" fmla="*/ 479157 h 756957"/>
              <a:gd name="connsiteX5" fmla="*/ 277800 w 756957"/>
              <a:gd name="connsiteY5" fmla="*/ 756957 h 756957"/>
              <a:gd name="connsiteX6" fmla="*/ 240510 w 756957"/>
              <a:gd name="connsiteY6" fmla="*/ 756957 h 756957"/>
              <a:gd name="connsiteX7" fmla="*/ 0 w 756957"/>
              <a:gd name="connsiteY7" fmla="*/ 516446 h 756957"/>
              <a:gd name="connsiteX8" fmla="*/ 0 w 756957"/>
              <a:gd name="connsiteY8" fmla="*/ 337461 h 756957"/>
              <a:gd name="connsiteX9" fmla="*/ 419496 w 756957"/>
              <a:gd name="connsiteY9" fmla="*/ 756957 h 756957"/>
              <a:gd name="connsiteX10" fmla="*/ 382208 w 756957"/>
              <a:gd name="connsiteY10" fmla="*/ 756957 h 756957"/>
              <a:gd name="connsiteX11" fmla="*/ 0 w 756957"/>
              <a:gd name="connsiteY11" fmla="*/ 374750 h 756957"/>
              <a:gd name="connsiteX12" fmla="*/ 0 w 756957"/>
              <a:gd name="connsiteY12" fmla="*/ 195765 h 756957"/>
              <a:gd name="connsiteX13" fmla="*/ 561192 w 756957"/>
              <a:gd name="connsiteY13" fmla="*/ 756957 h 756957"/>
              <a:gd name="connsiteX14" fmla="*/ 525768 w 756957"/>
              <a:gd name="connsiteY14" fmla="*/ 756957 h 756957"/>
              <a:gd name="connsiteX15" fmla="*/ 0 w 756957"/>
              <a:gd name="connsiteY15" fmla="*/ 231189 h 756957"/>
              <a:gd name="connsiteX16" fmla="*/ 0 w 756957"/>
              <a:gd name="connsiteY16" fmla="*/ 52204 h 756957"/>
              <a:gd name="connsiteX17" fmla="*/ 702889 w 756957"/>
              <a:gd name="connsiteY17" fmla="*/ 756957 h 756957"/>
              <a:gd name="connsiteX18" fmla="*/ 667465 w 756957"/>
              <a:gd name="connsiteY18" fmla="*/ 756957 h 756957"/>
              <a:gd name="connsiteX19" fmla="*/ 0 w 756957"/>
              <a:gd name="connsiteY19" fmla="*/ 89493 h 756957"/>
              <a:gd name="connsiteX20" fmla="*/ 620855 w 756957"/>
              <a:gd name="connsiteY20" fmla="*/ 0 h 756957"/>
              <a:gd name="connsiteX21" fmla="*/ 658143 w 756957"/>
              <a:gd name="connsiteY21" fmla="*/ 0 h 756957"/>
              <a:gd name="connsiteX22" fmla="*/ 756957 w 756957"/>
              <a:gd name="connsiteY22" fmla="*/ 98814 h 756957"/>
              <a:gd name="connsiteX23" fmla="*/ 756957 w 756957"/>
              <a:gd name="connsiteY23" fmla="*/ 136103 h 756957"/>
              <a:gd name="connsiteX24" fmla="*/ 479157 w 756957"/>
              <a:gd name="connsiteY24" fmla="*/ 0 h 756957"/>
              <a:gd name="connsiteX25" fmla="*/ 516445 w 756957"/>
              <a:gd name="connsiteY25" fmla="*/ 0 h 756957"/>
              <a:gd name="connsiteX26" fmla="*/ 756957 w 756957"/>
              <a:gd name="connsiteY26" fmla="*/ 240511 h 756957"/>
              <a:gd name="connsiteX27" fmla="*/ 756957 w 756957"/>
              <a:gd name="connsiteY27" fmla="*/ 277800 h 756957"/>
              <a:gd name="connsiteX28" fmla="*/ 337461 w 756957"/>
              <a:gd name="connsiteY28" fmla="*/ 0 h 756957"/>
              <a:gd name="connsiteX29" fmla="*/ 372885 w 756957"/>
              <a:gd name="connsiteY29" fmla="*/ 0 h 756957"/>
              <a:gd name="connsiteX30" fmla="*/ 756957 w 756957"/>
              <a:gd name="connsiteY30" fmla="*/ 384073 h 756957"/>
              <a:gd name="connsiteX31" fmla="*/ 756957 w 756957"/>
              <a:gd name="connsiteY31" fmla="*/ 419496 h 756957"/>
              <a:gd name="connsiteX32" fmla="*/ 195765 w 756957"/>
              <a:gd name="connsiteY32" fmla="*/ 0 h 756957"/>
              <a:gd name="connsiteX33" fmla="*/ 231189 w 756957"/>
              <a:gd name="connsiteY33" fmla="*/ 0 h 756957"/>
              <a:gd name="connsiteX34" fmla="*/ 756957 w 756957"/>
              <a:gd name="connsiteY34" fmla="*/ 525769 h 756957"/>
              <a:gd name="connsiteX35" fmla="*/ 756957 w 756957"/>
              <a:gd name="connsiteY35" fmla="*/ 563057 h 756957"/>
              <a:gd name="connsiteX36" fmla="*/ 52204 w 756957"/>
              <a:gd name="connsiteY36" fmla="*/ 0 h 756957"/>
              <a:gd name="connsiteX37" fmla="*/ 89492 w 756957"/>
              <a:gd name="connsiteY37" fmla="*/ 0 h 756957"/>
              <a:gd name="connsiteX38" fmla="*/ 756957 w 756957"/>
              <a:gd name="connsiteY38" fmla="*/ 667465 h 756957"/>
              <a:gd name="connsiteX39" fmla="*/ 756957 w 756957"/>
              <a:gd name="connsiteY39" fmla="*/ 704753 h 756957"/>
            </a:gdLst>
            <a:ahLst/>
            <a:cxnLst/>
            <a:rect l="l" t="t" r="r" b="b"/>
            <a:pathLst>
              <a:path w="756957" h="756957">
                <a:moveTo>
                  <a:pt x="0" y="622718"/>
                </a:moveTo>
                <a:lnTo>
                  <a:pt x="134239" y="756957"/>
                </a:lnTo>
                <a:lnTo>
                  <a:pt x="98814" y="756957"/>
                </a:lnTo>
                <a:lnTo>
                  <a:pt x="0" y="658142"/>
                </a:lnTo>
                <a:close/>
                <a:moveTo>
                  <a:pt x="0" y="479157"/>
                </a:moveTo>
                <a:lnTo>
                  <a:pt x="277800" y="756957"/>
                </a:lnTo>
                <a:lnTo>
                  <a:pt x="240510" y="756957"/>
                </a:lnTo>
                <a:lnTo>
                  <a:pt x="0" y="516446"/>
                </a:lnTo>
                <a:close/>
                <a:moveTo>
                  <a:pt x="0" y="337461"/>
                </a:moveTo>
                <a:lnTo>
                  <a:pt x="419496" y="756957"/>
                </a:lnTo>
                <a:lnTo>
                  <a:pt x="382208" y="756957"/>
                </a:lnTo>
                <a:lnTo>
                  <a:pt x="0" y="374750"/>
                </a:lnTo>
                <a:close/>
                <a:moveTo>
                  <a:pt x="0" y="195765"/>
                </a:moveTo>
                <a:lnTo>
                  <a:pt x="561192" y="756957"/>
                </a:lnTo>
                <a:lnTo>
                  <a:pt x="525768" y="756957"/>
                </a:lnTo>
                <a:lnTo>
                  <a:pt x="0" y="231189"/>
                </a:lnTo>
                <a:close/>
                <a:moveTo>
                  <a:pt x="0" y="52204"/>
                </a:moveTo>
                <a:lnTo>
                  <a:pt x="702889" y="756957"/>
                </a:lnTo>
                <a:lnTo>
                  <a:pt x="667465" y="756957"/>
                </a:lnTo>
                <a:lnTo>
                  <a:pt x="0" y="89493"/>
                </a:lnTo>
                <a:close/>
                <a:moveTo>
                  <a:pt x="620855" y="0"/>
                </a:moveTo>
                <a:lnTo>
                  <a:pt x="658143" y="0"/>
                </a:lnTo>
                <a:lnTo>
                  <a:pt x="756957" y="98814"/>
                </a:lnTo>
                <a:lnTo>
                  <a:pt x="756957" y="136103"/>
                </a:lnTo>
                <a:close/>
                <a:moveTo>
                  <a:pt x="479157" y="0"/>
                </a:moveTo>
                <a:lnTo>
                  <a:pt x="516445" y="0"/>
                </a:lnTo>
                <a:lnTo>
                  <a:pt x="756957" y="240511"/>
                </a:lnTo>
                <a:lnTo>
                  <a:pt x="756957" y="277800"/>
                </a:lnTo>
                <a:close/>
                <a:moveTo>
                  <a:pt x="337461" y="0"/>
                </a:moveTo>
                <a:lnTo>
                  <a:pt x="372885" y="0"/>
                </a:lnTo>
                <a:lnTo>
                  <a:pt x="756957" y="384073"/>
                </a:lnTo>
                <a:lnTo>
                  <a:pt x="756957" y="419496"/>
                </a:lnTo>
                <a:close/>
                <a:moveTo>
                  <a:pt x="195765" y="0"/>
                </a:moveTo>
                <a:lnTo>
                  <a:pt x="231189" y="0"/>
                </a:lnTo>
                <a:lnTo>
                  <a:pt x="756957" y="525769"/>
                </a:lnTo>
                <a:lnTo>
                  <a:pt x="756957" y="563057"/>
                </a:lnTo>
                <a:close/>
                <a:moveTo>
                  <a:pt x="52204" y="0"/>
                </a:moveTo>
                <a:lnTo>
                  <a:pt x="89492" y="0"/>
                </a:lnTo>
                <a:lnTo>
                  <a:pt x="756957" y="667465"/>
                </a:lnTo>
                <a:lnTo>
                  <a:pt x="756957" y="704753"/>
                </a:lnTo>
                <a:close/>
              </a:path>
            </a:pathLst>
          </a:custGeom>
          <a:solidFill>
            <a:schemeClr val="accent1"/>
          </a:solidFill>
          <a:ln w="16329" cap="flat">
            <a:noFill/>
            <a:miter/>
          </a:ln>
        </p:spPr>
        <p:txBody>
          <a:bodyPr vert="horz" wrap="square" lIns="91440" tIns="45720" rIns="91440" bIns="45720" rtlCol="0" anchor="ctr"/>
          <a:lstStyle/>
          <a:p>
            <a:pPr algn="l">
              <a:lnSpc>
                <a:spcPct val="110000"/>
              </a:lnSpc>
            </a:pPr>
            <a:endParaRPr kumimoji="1" lang="zh-CN" altLang="en-US"/>
          </a:p>
        </p:txBody>
      </p:sp>
      <p:sp>
        <p:nvSpPr>
          <p:cNvPr id="42" name="标题 1"/>
          <p:cNvSpPr txBox="1"/>
          <p:nvPr/>
        </p:nvSpPr>
        <p:spPr>
          <a:xfrm>
            <a:off x="8998755" y="2736866"/>
            <a:ext cx="555794" cy="92681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43" name="标题 1"/>
          <p:cNvSpPr txBox="1"/>
          <p:nvPr/>
        </p:nvSpPr>
        <p:spPr>
          <a:xfrm>
            <a:off x="1065821" y="1515550"/>
            <a:ext cx="7424229" cy="2407130"/>
          </a:xfrm>
          <a:prstGeom prst="rect">
            <a:avLst/>
          </a:prstGeom>
          <a:noFill/>
          <a:ln>
            <a:noFill/>
          </a:ln>
        </p:spPr>
        <p:txBody>
          <a:bodyPr vert="horz" wrap="square" lIns="0" tIns="0" rIns="0" bIns="0" rtlCol="0" anchor="ctr"/>
          <a:lstStyle/>
          <a:p>
            <a:pPr algn="l">
              <a:lnSpc>
                <a:spcPct val="130000"/>
              </a:lnSpc>
            </a:pPr>
            <a:r>
              <a:rPr kumimoji="1" lang="en-US" altLang="zh-CN" sz="6000">
                <a:ln w="12700">
                  <a:noFill/>
                </a:ln>
                <a:solidFill>
                  <a:srgbClr val="000000">
                    <a:alpha val="100000"/>
                  </a:srgbClr>
                </a:solidFill>
                <a:latin typeface="HelloFont WenYiHei"/>
                <a:ea typeface="HelloFont WenYiHei"/>
                <a:cs typeface="HelloFont WenYiHei"/>
              </a:rPr>
              <a:t>THANK YOU!</a:t>
            </a:r>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 y="0"/>
            <a:ext cx="1968244" cy="3663676"/>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656636" y="460985"/>
            <a:ext cx="1228797" cy="152590"/>
          </a:xfrm>
          <a:custGeom>
            <a:avLst/>
            <a:gdLst>
              <a:gd name="connsiteX0" fmla="*/ 353068 w 1228797"/>
              <a:gd name="connsiteY0" fmla="*/ 146933 h 152590"/>
              <a:gd name="connsiteX1" fmla="*/ 353259 w 1228797"/>
              <a:gd name="connsiteY1" fmla="*/ 146971 h 152590"/>
              <a:gd name="connsiteX2" fmla="*/ 352878 w 1228797"/>
              <a:gd name="connsiteY2" fmla="*/ 146971 h 152590"/>
              <a:gd name="connsiteX3" fmla="*/ 463654 w 1228797"/>
              <a:gd name="connsiteY3" fmla="*/ 28766 h 152590"/>
              <a:gd name="connsiteX4" fmla="*/ 457368 w 1228797"/>
              <a:gd name="connsiteY4" fmla="*/ 35052 h 152590"/>
              <a:gd name="connsiteX5" fmla="*/ 457368 w 1228797"/>
              <a:gd name="connsiteY5" fmla="*/ 66866 h 152590"/>
              <a:gd name="connsiteX6" fmla="*/ 463464 w 1228797"/>
              <a:gd name="connsiteY6" fmla="*/ 73152 h 152590"/>
              <a:gd name="connsiteX7" fmla="*/ 463654 w 1228797"/>
              <a:gd name="connsiteY7" fmla="*/ 73152 h 152590"/>
              <a:gd name="connsiteX8" fmla="*/ 502611 w 1228797"/>
              <a:gd name="connsiteY8" fmla="*/ 73152 h 152590"/>
              <a:gd name="connsiteX9" fmla="*/ 525281 w 1228797"/>
              <a:gd name="connsiteY9" fmla="*/ 51911 h 152590"/>
              <a:gd name="connsiteX10" fmla="*/ 504450 w 1228797"/>
              <a:gd name="connsiteY10" fmla="*/ 28795 h 152590"/>
              <a:gd name="connsiteX11" fmla="*/ 503183 w 1228797"/>
              <a:gd name="connsiteY11" fmla="*/ 28766 h 152590"/>
              <a:gd name="connsiteX12" fmla="*/ 1154216 w 1228797"/>
              <a:gd name="connsiteY12" fmla="*/ 28194 h 152590"/>
              <a:gd name="connsiteX13" fmla="*/ 1154216 w 1228797"/>
              <a:gd name="connsiteY13" fmla="*/ 28765 h 152590"/>
              <a:gd name="connsiteX14" fmla="*/ 1104877 w 1228797"/>
              <a:gd name="connsiteY14" fmla="*/ 77914 h 152590"/>
              <a:gd name="connsiteX15" fmla="*/ 1154026 w 1228797"/>
              <a:gd name="connsiteY15" fmla="*/ 127254 h 152590"/>
              <a:gd name="connsiteX16" fmla="*/ 1203365 w 1228797"/>
              <a:gd name="connsiteY16" fmla="*/ 78105 h 152590"/>
              <a:gd name="connsiteX17" fmla="*/ 1203365 w 1228797"/>
              <a:gd name="connsiteY17" fmla="*/ 78009 h 152590"/>
              <a:gd name="connsiteX18" fmla="*/ 1154502 w 1228797"/>
              <a:gd name="connsiteY18" fmla="*/ 28195 h 152590"/>
              <a:gd name="connsiteX19" fmla="*/ 1154216 w 1228797"/>
              <a:gd name="connsiteY19" fmla="*/ 28194 h 152590"/>
              <a:gd name="connsiteX20" fmla="*/ 836558 w 1228797"/>
              <a:gd name="connsiteY20" fmla="*/ 25718 h 152590"/>
              <a:gd name="connsiteX21" fmla="*/ 787314 w 1228797"/>
              <a:gd name="connsiteY21" fmla="*/ 74962 h 152590"/>
              <a:gd name="connsiteX22" fmla="*/ 836558 w 1228797"/>
              <a:gd name="connsiteY22" fmla="*/ 124207 h 152590"/>
              <a:gd name="connsiteX23" fmla="*/ 885802 w 1228797"/>
              <a:gd name="connsiteY23" fmla="*/ 74962 h 152590"/>
              <a:gd name="connsiteX24" fmla="*/ 885802 w 1228797"/>
              <a:gd name="connsiteY24" fmla="*/ 74867 h 152590"/>
              <a:gd name="connsiteX25" fmla="*/ 836558 w 1228797"/>
              <a:gd name="connsiteY25" fmla="*/ 25718 h 152590"/>
              <a:gd name="connsiteX26" fmla="*/ 200954 w 1228797"/>
              <a:gd name="connsiteY26" fmla="*/ 25527 h 152590"/>
              <a:gd name="connsiteX27" fmla="*/ 200954 w 1228797"/>
              <a:gd name="connsiteY27" fmla="*/ 25908 h 152590"/>
              <a:gd name="connsiteX28" fmla="*/ 151424 w 1228797"/>
              <a:gd name="connsiteY28" fmla="*/ 75248 h 152590"/>
              <a:gd name="connsiteX29" fmla="*/ 200764 w 1228797"/>
              <a:gd name="connsiteY29" fmla="*/ 124778 h 152590"/>
              <a:gd name="connsiteX30" fmla="*/ 250294 w 1228797"/>
              <a:gd name="connsiteY30" fmla="*/ 75438 h 152590"/>
              <a:gd name="connsiteX31" fmla="*/ 250294 w 1228797"/>
              <a:gd name="connsiteY31" fmla="*/ 75248 h 152590"/>
              <a:gd name="connsiteX32" fmla="*/ 201145 w 1228797"/>
              <a:gd name="connsiteY32" fmla="*/ 25528 h 152590"/>
              <a:gd name="connsiteX33" fmla="*/ 200954 w 1228797"/>
              <a:gd name="connsiteY33" fmla="*/ 25527 h 152590"/>
              <a:gd name="connsiteX34" fmla="*/ 437841 w 1228797"/>
              <a:gd name="connsiteY34" fmla="*/ 3429 h 152590"/>
              <a:gd name="connsiteX35" fmla="*/ 502040 w 1228797"/>
              <a:gd name="connsiteY35" fmla="*/ 3429 h 152590"/>
              <a:gd name="connsiteX36" fmla="*/ 535949 w 1228797"/>
              <a:gd name="connsiteY36" fmla="*/ 16764 h 152590"/>
              <a:gd name="connsiteX37" fmla="*/ 550808 w 1228797"/>
              <a:gd name="connsiteY37" fmla="*/ 49340 h 152590"/>
              <a:gd name="connsiteX38" fmla="*/ 528615 w 1228797"/>
              <a:gd name="connsiteY38" fmla="*/ 91345 h 152590"/>
              <a:gd name="connsiteX39" fmla="*/ 526233 w 1228797"/>
              <a:gd name="connsiteY39" fmla="*/ 99251 h 152590"/>
              <a:gd name="connsiteX40" fmla="*/ 544712 w 1228797"/>
              <a:gd name="connsiteY40" fmla="*/ 138017 h 152590"/>
              <a:gd name="connsiteX41" fmla="*/ 541683 w 1228797"/>
              <a:gd name="connsiteY41" fmla="*/ 146377 h 152590"/>
              <a:gd name="connsiteX42" fmla="*/ 538997 w 1228797"/>
              <a:gd name="connsiteY42" fmla="*/ 146971 h 152590"/>
              <a:gd name="connsiteX43" fmla="*/ 525567 w 1228797"/>
              <a:gd name="connsiteY43" fmla="*/ 146971 h 152590"/>
              <a:gd name="connsiteX44" fmla="*/ 519947 w 1228797"/>
              <a:gd name="connsiteY44" fmla="*/ 143447 h 152590"/>
              <a:gd name="connsiteX45" fmla="*/ 500230 w 1228797"/>
              <a:gd name="connsiteY45" fmla="*/ 102203 h 152590"/>
              <a:gd name="connsiteX46" fmla="*/ 494611 w 1228797"/>
              <a:gd name="connsiteY46" fmla="*/ 98679 h 152590"/>
              <a:gd name="connsiteX47" fmla="*/ 463654 w 1228797"/>
              <a:gd name="connsiteY47" fmla="*/ 98679 h 152590"/>
              <a:gd name="connsiteX48" fmla="*/ 457368 w 1228797"/>
              <a:gd name="connsiteY48" fmla="*/ 104773 h 152590"/>
              <a:gd name="connsiteX49" fmla="*/ 457368 w 1228797"/>
              <a:gd name="connsiteY49" fmla="*/ 104966 h 152590"/>
              <a:gd name="connsiteX50" fmla="*/ 457368 w 1228797"/>
              <a:gd name="connsiteY50" fmla="*/ 140684 h 152590"/>
              <a:gd name="connsiteX51" fmla="*/ 451081 w 1228797"/>
              <a:gd name="connsiteY51" fmla="*/ 146971 h 152590"/>
              <a:gd name="connsiteX52" fmla="*/ 437841 w 1228797"/>
              <a:gd name="connsiteY52" fmla="*/ 146971 h 152590"/>
              <a:gd name="connsiteX53" fmla="*/ 431555 w 1228797"/>
              <a:gd name="connsiteY53" fmla="*/ 140684 h 152590"/>
              <a:gd name="connsiteX54" fmla="*/ 431555 w 1228797"/>
              <a:gd name="connsiteY54" fmla="*/ 9716 h 152590"/>
              <a:gd name="connsiteX55" fmla="*/ 437841 w 1228797"/>
              <a:gd name="connsiteY55" fmla="*/ 3429 h 152590"/>
              <a:gd name="connsiteX56" fmla="*/ 293633 w 1228797"/>
              <a:gd name="connsiteY56" fmla="*/ 3429 h 152590"/>
              <a:gd name="connsiteX57" fmla="*/ 306777 w 1228797"/>
              <a:gd name="connsiteY57" fmla="*/ 3429 h 152590"/>
              <a:gd name="connsiteX58" fmla="*/ 312683 w 1228797"/>
              <a:gd name="connsiteY58" fmla="*/ 9715 h 152590"/>
              <a:gd name="connsiteX59" fmla="*/ 312683 w 1228797"/>
              <a:gd name="connsiteY59" fmla="*/ 80677 h 152590"/>
              <a:gd name="connsiteX60" fmla="*/ 350592 w 1228797"/>
              <a:gd name="connsiteY60" fmla="*/ 123032 h 152590"/>
              <a:gd name="connsiteX61" fmla="*/ 392950 w 1228797"/>
              <a:gd name="connsiteY61" fmla="*/ 85118 h 152590"/>
              <a:gd name="connsiteX62" fmla="*/ 392978 w 1228797"/>
              <a:gd name="connsiteY62" fmla="*/ 81248 h 152590"/>
              <a:gd name="connsiteX63" fmla="*/ 392978 w 1228797"/>
              <a:gd name="connsiteY63" fmla="*/ 9715 h 152590"/>
              <a:gd name="connsiteX64" fmla="*/ 399265 w 1228797"/>
              <a:gd name="connsiteY64" fmla="*/ 3429 h 152590"/>
              <a:gd name="connsiteX65" fmla="*/ 412505 w 1228797"/>
              <a:gd name="connsiteY65" fmla="*/ 3429 h 152590"/>
              <a:gd name="connsiteX66" fmla="*/ 418696 w 1228797"/>
              <a:gd name="connsiteY66" fmla="*/ 9715 h 152590"/>
              <a:gd name="connsiteX67" fmla="*/ 418696 w 1228797"/>
              <a:gd name="connsiteY67" fmla="*/ 81153 h 152590"/>
              <a:gd name="connsiteX68" fmla="*/ 378496 w 1228797"/>
              <a:gd name="connsiteY68" fmla="*/ 141799 h 152590"/>
              <a:gd name="connsiteX69" fmla="*/ 353068 w 1228797"/>
              <a:gd name="connsiteY69" fmla="*/ 146933 h 152590"/>
              <a:gd name="connsiteX70" fmla="*/ 327634 w 1228797"/>
              <a:gd name="connsiteY70" fmla="*/ 141836 h 152590"/>
              <a:gd name="connsiteX71" fmla="*/ 287346 w 1228797"/>
              <a:gd name="connsiteY71" fmla="*/ 81248 h 152590"/>
              <a:gd name="connsiteX72" fmla="*/ 287346 w 1228797"/>
              <a:gd name="connsiteY72" fmla="*/ 81153 h 152590"/>
              <a:gd name="connsiteX73" fmla="*/ 287346 w 1228797"/>
              <a:gd name="connsiteY73" fmla="*/ 9715 h 152590"/>
              <a:gd name="connsiteX74" fmla="*/ 293633 w 1228797"/>
              <a:gd name="connsiteY74" fmla="*/ 3429 h 152590"/>
              <a:gd name="connsiteX75" fmla="*/ 6264 w 1228797"/>
              <a:gd name="connsiteY75" fmla="*/ 3333 h 152590"/>
              <a:gd name="connsiteX76" fmla="*/ 18646 w 1228797"/>
              <a:gd name="connsiteY76" fmla="*/ 3333 h 152590"/>
              <a:gd name="connsiteX77" fmla="*/ 23790 w 1228797"/>
              <a:gd name="connsiteY77" fmla="*/ 6000 h 152590"/>
              <a:gd name="connsiteX78" fmla="*/ 61890 w 1228797"/>
              <a:gd name="connsiteY78" fmla="*/ 59817 h 152590"/>
              <a:gd name="connsiteX79" fmla="*/ 67033 w 1228797"/>
              <a:gd name="connsiteY79" fmla="*/ 62388 h 152590"/>
              <a:gd name="connsiteX80" fmla="*/ 72081 w 1228797"/>
              <a:gd name="connsiteY80" fmla="*/ 59817 h 152590"/>
              <a:gd name="connsiteX81" fmla="*/ 110181 w 1228797"/>
              <a:gd name="connsiteY81" fmla="*/ 6000 h 152590"/>
              <a:gd name="connsiteX82" fmla="*/ 115325 w 1228797"/>
              <a:gd name="connsiteY82" fmla="*/ 3333 h 152590"/>
              <a:gd name="connsiteX83" fmla="*/ 127707 w 1228797"/>
              <a:gd name="connsiteY83" fmla="*/ 3333 h 152590"/>
              <a:gd name="connsiteX84" fmla="*/ 134065 w 1228797"/>
              <a:gd name="connsiteY84" fmla="*/ 9548 h 152590"/>
              <a:gd name="connsiteX85" fmla="*/ 132851 w 1228797"/>
              <a:gd name="connsiteY85" fmla="*/ 13335 h 152590"/>
              <a:gd name="connsiteX86" fmla="*/ 81702 w 1228797"/>
              <a:gd name="connsiteY86" fmla="*/ 83724 h 152590"/>
              <a:gd name="connsiteX87" fmla="*/ 79987 w 1228797"/>
              <a:gd name="connsiteY87" fmla="*/ 89154 h 152590"/>
              <a:gd name="connsiteX88" fmla="*/ 79987 w 1228797"/>
              <a:gd name="connsiteY88" fmla="*/ 140684 h 152590"/>
              <a:gd name="connsiteX89" fmla="*/ 73701 w 1228797"/>
              <a:gd name="connsiteY89" fmla="*/ 146970 h 152590"/>
              <a:gd name="connsiteX90" fmla="*/ 60270 w 1228797"/>
              <a:gd name="connsiteY90" fmla="*/ 146970 h 152590"/>
              <a:gd name="connsiteX91" fmla="*/ 53984 w 1228797"/>
              <a:gd name="connsiteY91" fmla="*/ 140684 h 152590"/>
              <a:gd name="connsiteX92" fmla="*/ 53984 w 1228797"/>
              <a:gd name="connsiteY92" fmla="*/ 89154 h 152590"/>
              <a:gd name="connsiteX93" fmla="*/ 52269 w 1228797"/>
              <a:gd name="connsiteY93" fmla="*/ 83724 h 152590"/>
              <a:gd name="connsiteX94" fmla="*/ 1215 w 1228797"/>
              <a:gd name="connsiteY94" fmla="*/ 13335 h 152590"/>
              <a:gd name="connsiteX95" fmla="*/ 2572 w 1228797"/>
              <a:gd name="connsiteY95" fmla="*/ 4549 h 152590"/>
              <a:gd name="connsiteX96" fmla="*/ 6264 w 1228797"/>
              <a:gd name="connsiteY96" fmla="*/ 3333 h 152590"/>
              <a:gd name="connsiteX97" fmla="*/ 1154026 w 1228797"/>
              <a:gd name="connsiteY97" fmla="*/ 3238 h 152590"/>
              <a:gd name="connsiteX98" fmla="*/ 1228797 w 1228797"/>
              <a:gd name="connsiteY98" fmla="*/ 77819 h 152590"/>
              <a:gd name="connsiteX99" fmla="*/ 1228797 w 1228797"/>
              <a:gd name="connsiteY99" fmla="*/ 77914 h 152590"/>
              <a:gd name="connsiteX100" fmla="*/ 1154216 w 1228797"/>
              <a:gd name="connsiteY100" fmla="*/ 152590 h 152590"/>
              <a:gd name="connsiteX101" fmla="*/ 1079445 w 1228797"/>
              <a:gd name="connsiteY101" fmla="*/ 78009 h 152590"/>
              <a:gd name="connsiteX102" fmla="*/ 1154026 w 1228797"/>
              <a:gd name="connsiteY102" fmla="*/ 3238 h 152590"/>
              <a:gd name="connsiteX103" fmla="*/ 646058 w 1228797"/>
              <a:gd name="connsiteY103" fmla="*/ 2096 h 152590"/>
              <a:gd name="connsiteX104" fmla="*/ 659774 w 1228797"/>
              <a:gd name="connsiteY104" fmla="*/ 2096 h 152590"/>
              <a:gd name="connsiteX105" fmla="*/ 666060 w 1228797"/>
              <a:gd name="connsiteY105" fmla="*/ 8382 h 152590"/>
              <a:gd name="connsiteX106" fmla="*/ 666060 w 1228797"/>
              <a:gd name="connsiteY106" fmla="*/ 116491 h 152590"/>
              <a:gd name="connsiteX107" fmla="*/ 672346 w 1228797"/>
              <a:gd name="connsiteY107" fmla="*/ 122778 h 152590"/>
              <a:gd name="connsiteX108" fmla="*/ 750166 w 1228797"/>
              <a:gd name="connsiteY108" fmla="*/ 122778 h 152590"/>
              <a:gd name="connsiteX109" fmla="*/ 756452 w 1228797"/>
              <a:gd name="connsiteY109" fmla="*/ 129064 h 152590"/>
              <a:gd name="connsiteX110" fmla="*/ 756452 w 1228797"/>
              <a:gd name="connsiteY110" fmla="*/ 141733 h 152590"/>
              <a:gd name="connsiteX111" fmla="*/ 750356 w 1228797"/>
              <a:gd name="connsiteY111" fmla="*/ 148019 h 152590"/>
              <a:gd name="connsiteX112" fmla="*/ 750166 w 1228797"/>
              <a:gd name="connsiteY112" fmla="*/ 148019 h 152590"/>
              <a:gd name="connsiteX113" fmla="*/ 646058 w 1228797"/>
              <a:gd name="connsiteY113" fmla="*/ 148019 h 152590"/>
              <a:gd name="connsiteX114" fmla="*/ 639771 w 1228797"/>
              <a:gd name="connsiteY114" fmla="*/ 141733 h 152590"/>
              <a:gd name="connsiteX115" fmla="*/ 639771 w 1228797"/>
              <a:gd name="connsiteY115" fmla="*/ 8382 h 152590"/>
              <a:gd name="connsiteX116" fmla="*/ 646058 w 1228797"/>
              <a:gd name="connsiteY116" fmla="*/ 2096 h 152590"/>
              <a:gd name="connsiteX117" fmla="*/ 995720 w 1228797"/>
              <a:gd name="connsiteY117" fmla="*/ 191 h 152590"/>
              <a:gd name="connsiteX118" fmla="*/ 1040488 w 1228797"/>
              <a:gd name="connsiteY118" fmla="*/ 15621 h 152590"/>
              <a:gd name="connsiteX119" fmla="*/ 1051060 w 1228797"/>
              <a:gd name="connsiteY119" fmla="*/ 25146 h 152590"/>
              <a:gd name="connsiteX120" fmla="*/ 1051251 w 1228797"/>
              <a:gd name="connsiteY120" fmla="*/ 25418 h 152590"/>
              <a:gd name="connsiteX121" fmla="*/ 1049536 w 1228797"/>
              <a:gd name="connsiteY121" fmla="*/ 34004 h 152590"/>
              <a:gd name="connsiteX122" fmla="*/ 1038964 w 1228797"/>
              <a:gd name="connsiteY122" fmla="*/ 41434 h 152590"/>
              <a:gd name="connsiteX123" fmla="*/ 1030867 w 1228797"/>
              <a:gd name="connsiteY123" fmla="*/ 40767 h 152590"/>
              <a:gd name="connsiteX124" fmla="*/ 1028010 w 1228797"/>
              <a:gd name="connsiteY124" fmla="*/ 38100 h 152590"/>
              <a:gd name="connsiteX125" fmla="*/ 1027343 w 1228797"/>
              <a:gd name="connsiteY125" fmla="*/ 37624 h 152590"/>
              <a:gd name="connsiteX126" fmla="*/ 995911 w 1228797"/>
              <a:gd name="connsiteY126" fmla="*/ 26194 h 152590"/>
              <a:gd name="connsiteX127" fmla="*/ 993815 w 1228797"/>
              <a:gd name="connsiteY127" fmla="*/ 26194 h 152590"/>
              <a:gd name="connsiteX128" fmla="*/ 990386 w 1228797"/>
              <a:gd name="connsiteY128" fmla="*/ 26194 h 152590"/>
              <a:gd name="connsiteX129" fmla="*/ 981623 w 1228797"/>
              <a:gd name="connsiteY129" fmla="*/ 28004 h 152590"/>
              <a:gd name="connsiteX130" fmla="*/ 947638 w 1228797"/>
              <a:gd name="connsiteY130" fmla="*/ 64456 h 152590"/>
              <a:gd name="connsiteX131" fmla="*/ 984957 w 1228797"/>
              <a:gd name="connsiteY131" fmla="*/ 123254 h 152590"/>
              <a:gd name="connsiteX132" fmla="*/ 988957 w 1228797"/>
              <a:gd name="connsiteY132" fmla="*/ 124016 h 152590"/>
              <a:gd name="connsiteX133" fmla="*/ 992291 w 1228797"/>
              <a:gd name="connsiteY133" fmla="*/ 122968 h 152590"/>
              <a:gd name="connsiteX134" fmla="*/ 1001816 w 1228797"/>
              <a:gd name="connsiteY134" fmla="*/ 122968 h 152590"/>
              <a:gd name="connsiteX135" fmla="*/ 1009150 w 1228797"/>
              <a:gd name="connsiteY135" fmla="*/ 121920 h 152590"/>
              <a:gd name="connsiteX136" fmla="*/ 1010484 w 1228797"/>
              <a:gd name="connsiteY136" fmla="*/ 121920 h 152590"/>
              <a:gd name="connsiteX137" fmla="*/ 1011817 w 1228797"/>
              <a:gd name="connsiteY137" fmla="*/ 121920 h 152590"/>
              <a:gd name="connsiteX138" fmla="*/ 1017437 w 1228797"/>
              <a:gd name="connsiteY138" fmla="*/ 119920 h 152590"/>
              <a:gd name="connsiteX139" fmla="*/ 1018580 w 1228797"/>
              <a:gd name="connsiteY139" fmla="*/ 119444 h 152590"/>
              <a:gd name="connsiteX140" fmla="*/ 1019723 w 1228797"/>
              <a:gd name="connsiteY140" fmla="*/ 118967 h 152590"/>
              <a:gd name="connsiteX141" fmla="*/ 1020866 w 1228797"/>
              <a:gd name="connsiteY141" fmla="*/ 118396 h 152590"/>
              <a:gd name="connsiteX142" fmla="*/ 1023438 w 1228797"/>
              <a:gd name="connsiteY142" fmla="*/ 117062 h 152590"/>
              <a:gd name="connsiteX143" fmla="*/ 1024200 w 1228797"/>
              <a:gd name="connsiteY143" fmla="*/ 116491 h 152590"/>
              <a:gd name="connsiteX144" fmla="*/ 1041154 w 1228797"/>
              <a:gd name="connsiteY144" fmla="*/ 95345 h 152590"/>
              <a:gd name="connsiteX145" fmla="*/ 1040202 w 1228797"/>
              <a:gd name="connsiteY145" fmla="*/ 90297 h 152590"/>
              <a:gd name="connsiteX146" fmla="*/ 1036106 w 1228797"/>
              <a:gd name="connsiteY146" fmla="*/ 88583 h 152590"/>
              <a:gd name="connsiteX147" fmla="*/ 1008579 w 1228797"/>
              <a:gd name="connsiteY147" fmla="*/ 88583 h 152590"/>
              <a:gd name="connsiteX148" fmla="*/ 1002292 w 1228797"/>
              <a:gd name="connsiteY148" fmla="*/ 82296 h 152590"/>
              <a:gd name="connsiteX149" fmla="*/ 1002292 w 1228797"/>
              <a:gd name="connsiteY149" fmla="*/ 69437 h 152590"/>
              <a:gd name="connsiteX150" fmla="*/ 1002292 w 1228797"/>
              <a:gd name="connsiteY150" fmla="*/ 69245 h 152590"/>
              <a:gd name="connsiteX151" fmla="*/ 1008579 w 1228797"/>
              <a:gd name="connsiteY151" fmla="*/ 63151 h 152590"/>
              <a:gd name="connsiteX152" fmla="*/ 1065729 w 1228797"/>
              <a:gd name="connsiteY152" fmla="*/ 63151 h 152590"/>
              <a:gd name="connsiteX153" fmla="*/ 1066205 w 1228797"/>
              <a:gd name="connsiteY153" fmla="*/ 63151 h 152590"/>
              <a:gd name="connsiteX154" fmla="*/ 1066777 w 1228797"/>
              <a:gd name="connsiteY154" fmla="*/ 63151 h 152590"/>
              <a:gd name="connsiteX155" fmla="*/ 1068205 w 1228797"/>
              <a:gd name="connsiteY155" fmla="*/ 68771 h 152590"/>
              <a:gd name="connsiteX156" fmla="*/ 1068205 w 1228797"/>
              <a:gd name="connsiteY156" fmla="*/ 80391 h 152590"/>
              <a:gd name="connsiteX157" fmla="*/ 1043155 w 1228797"/>
              <a:gd name="connsiteY157" fmla="*/ 136112 h 152590"/>
              <a:gd name="connsiteX158" fmla="*/ 1040869 w 1228797"/>
              <a:gd name="connsiteY158" fmla="*/ 138113 h 152590"/>
              <a:gd name="connsiteX159" fmla="*/ 1039630 w 1228797"/>
              <a:gd name="connsiteY159" fmla="*/ 139065 h 152590"/>
              <a:gd name="connsiteX160" fmla="*/ 1037249 w 1228797"/>
              <a:gd name="connsiteY160" fmla="*/ 140780 h 152590"/>
              <a:gd name="connsiteX161" fmla="*/ 1036011 w 1228797"/>
              <a:gd name="connsiteY161" fmla="*/ 141637 h 152590"/>
              <a:gd name="connsiteX162" fmla="*/ 1033630 w 1228797"/>
              <a:gd name="connsiteY162" fmla="*/ 143161 h 152590"/>
              <a:gd name="connsiteX163" fmla="*/ 1032391 w 1228797"/>
              <a:gd name="connsiteY163" fmla="*/ 143923 h 152590"/>
              <a:gd name="connsiteX164" fmla="*/ 1029915 w 1228797"/>
              <a:gd name="connsiteY164" fmla="*/ 145352 h 152590"/>
              <a:gd name="connsiteX165" fmla="*/ 1029343 w 1228797"/>
              <a:gd name="connsiteY165" fmla="*/ 145352 h 152590"/>
              <a:gd name="connsiteX166" fmla="*/ 1025343 w 1228797"/>
              <a:gd name="connsiteY166" fmla="*/ 147257 h 152590"/>
              <a:gd name="connsiteX167" fmla="*/ 1024676 w 1228797"/>
              <a:gd name="connsiteY167" fmla="*/ 147257 h 152590"/>
              <a:gd name="connsiteX168" fmla="*/ 1022104 w 1228797"/>
              <a:gd name="connsiteY168" fmla="*/ 148209 h 152590"/>
              <a:gd name="connsiteX169" fmla="*/ 1020866 w 1228797"/>
              <a:gd name="connsiteY169" fmla="*/ 148209 h 152590"/>
              <a:gd name="connsiteX170" fmla="*/ 1020104 w 1228797"/>
              <a:gd name="connsiteY170" fmla="*/ 148209 h 152590"/>
              <a:gd name="connsiteX171" fmla="*/ 1018009 w 1228797"/>
              <a:gd name="connsiteY171" fmla="*/ 148971 h 152590"/>
              <a:gd name="connsiteX172" fmla="*/ 1017151 w 1228797"/>
              <a:gd name="connsiteY172" fmla="*/ 148971 h 152590"/>
              <a:gd name="connsiteX173" fmla="*/ 1015913 w 1228797"/>
              <a:gd name="connsiteY173" fmla="*/ 148971 h 152590"/>
              <a:gd name="connsiteX174" fmla="*/ 1015056 w 1228797"/>
              <a:gd name="connsiteY174" fmla="*/ 148971 h 152590"/>
              <a:gd name="connsiteX175" fmla="*/ 1013151 w 1228797"/>
              <a:gd name="connsiteY175" fmla="*/ 149447 h 152590"/>
              <a:gd name="connsiteX176" fmla="*/ 1012103 w 1228797"/>
              <a:gd name="connsiteY176" fmla="*/ 149447 h 152590"/>
              <a:gd name="connsiteX177" fmla="*/ 1010960 w 1228797"/>
              <a:gd name="connsiteY177" fmla="*/ 149447 h 152590"/>
              <a:gd name="connsiteX178" fmla="*/ 1009912 w 1228797"/>
              <a:gd name="connsiteY178" fmla="*/ 149447 h 152590"/>
              <a:gd name="connsiteX179" fmla="*/ 1008103 w 1228797"/>
              <a:gd name="connsiteY179" fmla="*/ 149447 h 152590"/>
              <a:gd name="connsiteX180" fmla="*/ 1006960 w 1228797"/>
              <a:gd name="connsiteY180" fmla="*/ 149447 h 152590"/>
              <a:gd name="connsiteX181" fmla="*/ 1005817 w 1228797"/>
              <a:gd name="connsiteY181" fmla="*/ 149447 h 152590"/>
              <a:gd name="connsiteX182" fmla="*/ 1004578 w 1228797"/>
              <a:gd name="connsiteY182" fmla="*/ 149447 h 152590"/>
              <a:gd name="connsiteX183" fmla="*/ 1002864 w 1228797"/>
              <a:gd name="connsiteY183" fmla="*/ 149447 h 152590"/>
              <a:gd name="connsiteX184" fmla="*/ 995720 w 1228797"/>
              <a:gd name="connsiteY184" fmla="*/ 149447 h 152590"/>
              <a:gd name="connsiteX185" fmla="*/ 990386 w 1228797"/>
              <a:gd name="connsiteY185" fmla="*/ 149447 h 152590"/>
              <a:gd name="connsiteX186" fmla="*/ 918425 w 1228797"/>
              <a:gd name="connsiteY186" fmla="*/ 72152 h 152590"/>
              <a:gd name="connsiteX187" fmla="*/ 995720 w 1228797"/>
              <a:gd name="connsiteY187" fmla="*/ 191 h 152590"/>
              <a:gd name="connsiteX188" fmla="*/ 836558 w 1228797"/>
              <a:gd name="connsiteY188" fmla="*/ 191 h 152590"/>
              <a:gd name="connsiteX189" fmla="*/ 911234 w 1228797"/>
              <a:gd name="connsiteY189" fmla="*/ 74867 h 152590"/>
              <a:gd name="connsiteX190" fmla="*/ 836558 w 1228797"/>
              <a:gd name="connsiteY190" fmla="*/ 149543 h 152590"/>
              <a:gd name="connsiteX191" fmla="*/ 761882 w 1228797"/>
              <a:gd name="connsiteY191" fmla="*/ 74867 h 152590"/>
              <a:gd name="connsiteX192" fmla="*/ 836558 w 1228797"/>
              <a:gd name="connsiteY192" fmla="*/ 191 h 152590"/>
              <a:gd name="connsiteX193" fmla="*/ 200954 w 1228797"/>
              <a:gd name="connsiteY193" fmla="*/ 0 h 152590"/>
              <a:gd name="connsiteX194" fmla="*/ 275821 w 1228797"/>
              <a:gd name="connsiteY194" fmla="*/ 74867 h 152590"/>
              <a:gd name="connsiteX195" fmla="*/ 200954 w 1228797"/>
              <a:gd name="connsiteY195" fmla="*/ 149733 h 152590"/>
              <a:gd name="connsiteX196" fmla="*/ 126088 w 1228797"/>
              <a:gd name="connsiteY196" fmla="*/ 74867 h 152590"/>
              <a:gd name="connsiteX197" fmla="*/ 200954 w 1228797"/>
              <a:gd name="connsiteY197" fmla="*/ 0 h 152590"/>
            </a:gdLst>
            <a:ahLst/>
            <a:cxnLst/>
            <a:rect l="l" t="t" r="r" b="b"/>
            <a:pathLst>
              <a:path w="1228797" h="152590">
                <a:moveTo>
                  <a:pt x="353068" y="146933"/>
                </a:moveTo>
                <a:lnTo>
                  <a:pt x="353259" y="146971"/>
                </a:lnTo>
                <a:lnTo>
                  <a:pt x="352878" y="146971"/>
                </a:lnTo>
                <a:close/>
                <a:moveTo>
                  <a:pt x="463654" y="28766"/>
                </a:moveTo>
                <a:cubicBezTo>
                  <a:pt x="460187" y="28766"/>
                  <a:pt x="457368" y="31580"/>
                  <a:pt x="457368" y="35052"/>
                </a:cubicBezTo>
                <a:lnTo>
                  <a:pt x="457368" y="66866"/>
                </a:lnTo>
                <a:cubicBezTo>
                  <a:pt x="457311" y="70284"/>
                  <a:pt x="460044" y="73099"/>
                  <a:pt x="463464" y="73152"/>
                </a:cubicBezTo>
                <a:cubicBezTo>
                  <a:pt x="463530" y="73153"/>
                  <a:pt x="463588" y="73153"/>
                  <a:pt x="463654" y="73152"/>
                </a:cubicBezTo>
                <a:lnTo>
                  <a:pt x="502611" y="73152"/>
                </a:lnTo>
                <a:cubicBezTo>
                  <a:pt x="514613" y="73223"/>
                  <a:pt x="524576" y="63892"/>
                  <a:pt x="525281" y="51911"/>
                </a:cubicBezTo>
                <a:cubicBezTo>
                  <a:pt x="525910" y="39775"/>
                  <a:pt x="516585" y="29427"/>
                  <a:pt x="504450" y="28795"/>
                </a:cubicBezTo>
                <a:cubicBezTo>
                  <a:pt x="504031" y="28773"/>
                  <a:pt x="503602" y="28763"/>
                  <a:pt x="503183" y="28766"/>
                </a:cubicBezTo>
                <a:close/>
                <a:moveTo>
                  <a:pt x="1154216" y="28194"/>
                </a:moveTo>
                <a:lnTo>
                  <a:pt x="1154216" y="28765"/>
                </a:lnTo>
                <a:cubicBezTo>
                  <a:pt x="1127022" y="28713"/>
                  <a:pt x="1104934" y="50717"/>
                  <a:pt x="1104877" y="77914"/>
                </a:cubicBezTo>
                <a:cubicBezTo>
                  <a:pt x="1104820" y="105111"/>
                  <a:pt x="1126832" y="127201"/>
                  <a:pt x="1154026" y="127254"/>
                </a:cubicBezTo>
                <a:cubicBezTo>
                  <a:pt x="1181220" y="127306"/>
                  <a:pt x="1203308" y="105301"/>
                  <a:pt x="1203365" y="78105"/>
                </a:cubicBezTo>
                <a:cubicBezTo>
                  <a:pt x="1203365" y="78073"/>
                  <a:pt x="1203365" y="78041"/>
                  <a:pt x="1203365" y="78009"/>
                </a:cubicBezTo>
                <a:cubicBezTo>
                  <a:pt x="1203632" y="50761"/>
                  <a:pt x="1181753" y="28458"/>
                  <a:pt x="1154502" y="28195"/>
                </a:cubicBezTo>
                <a:cubicBezTo>
                  <a:pt x="1154407" y="28195"/>
                  <a:pt x="1154312" y="28194"/>
                  <a:pt x="1154216" y="28194"/>
                </a:cubicBezTo>
                <a:close/>
                <a:moveTo>
                  <a:pt x="836558" y="25718"/>
                </a:moveTo>
                <a:cubicBezTo>
                  <a:pt x="809364" y="25718"/>
                  <a:pt x="787314" y="47766"/>
                  <a:pt x="787314" y="74962"/>
                </a:cubicBezTo>
                <a:cubicBezTo>
                  <a:pt x="787314" y="102159"/>
                  <a:pt x="809364" y="124207"/>
                  <a:pt x="836558" y="124207"/>
                </a:cubicBezTo>
                <a:cubicBezTo>
                  <a:pt x="863752" y="124207"/>
                  <a:pt x="885802" y="102159"/>
                  <a:pt x="885802" y="74962"/>
                </a:cubicBezTo>
                <a:cubicBezTo>
                  <a:pt x="885802" y="74931"/>
                  <a:pt x="885802" y="74898"/>
                  <a:pt x="885802" y="74867"/>
                </a:cubicBezTo>
                <a:cubicBezTo>
                  <a:pt x="885745" y="47707"/>
                  <a:pt x="863714" y="25718"/>
                  <a:pt x="836558" y="25718"/>
                </a:cubicBezTo>
                <a:close/>
                <a:moveTo>
                  <a:pt x="200954" y="25527"/>
                </a:moveTo>
                <a:lnTo>
                  <a:pt x="200954" y="25908"/>
                </a:lnTo>
                <a:cubicBezTo>
                  <a:pt x="173652" y="25856"/>
                  <a:pt x="151477" y="47945"/>
                  <a:pt x="151424" y="75248"/>
                </a:cubicBezTo>
                <a:cubicBezTo>
                  <a:pt x="151372" y="102550"/>
                  <a:pt x="173462" y="124725"/>
                  <a:pt x="200764" y="124778"/>
                </a:cubicBezTo>
                <a:cubicBezTo>
                  <a:pt x="228063" y="124830"/>
                  <a:pt x="250237" y="102740"/>
                  <a:pt x="250294" y="75438"/>
                </a:cubicBezTo>
                <a:cubicBezTo>
                  <a:pt x="250294" y="75374"/>
                  <a:pt x="250294" y="75311"/>
                  <a:pt x="250294" y="75248"/>
                </a:cubicBezTo>
                <a:cubicBezTo>
                  <a:pt x="250456" y="47946"/>
                  <a:pt x="228444" y="25686"/>
                  <a:pt x="201145" y="25528"/>
                </a:cubicBezTo>
                <a:cubicBezTo>
                  <a:pt x="201078" y="25527"/>
                  <a:pt x="201021" y="25527"/>
                  <a:pt x="200954" y="25527"/>
                </a:cubicBezTo>
                <a:close/>
                <a:moveTo>
                  <a:pt x="437841" y="3429"/>
                </a:moveTo>
                <a:lnTo>
                  <a:pt x="502040" y="3429"/>
                </a:lnTo>
                <a:cubicBezTo>
                  <a:pt x="514623" y="3414"/>
                  <a:pt x="526748" y="8180"/>
                  <a:pt x="535949" y="16764"/>
                </a:cubicBezTo>
                <a:cubicBezTo>
                  <a:pt x="545074" y="25190"/>
                  <a:pt x="550427" y="36928"/>
                  <a:pt x="550808" y="49340"/>
                </a:cubicBezTo>
                <a:cubicBezTo>
                  <a:pt x="551303" y="66268"/>
                  <a:pt x="542883" y="82215"/>
                  <a:pt x="528615" y="91345"/>
                </a:cubicBezTo>
                <a:cubicBezTo>
                  <a:pt x="525881" y="92959"/>
                  <a:pt x="524852" y="96397"/>
                  <a:pt x="526233" y="99251"/>
                </a:cubicBezTo>
                <a:lnTo>
                  <a:pt x="544712" y="138017"/>
                </a:lnTo>
                <a:cubicBezTo>
                  <a:pt x="546188" y="141161"/>
                  <a:pt x="544826" y="144904"/>
                  <a:pt x="541683" y="146377"/>
                </a:cubicBezTo>
                <a:cubicBezTo>
                  <a:pt x="540845" y="146772"/>
                  <a:pt x="539930" y="146974"/>
                  <a:pt x="538997" y="146971"/>
                </a:cubicBezTo>
                <a:lnTo>
                  <a:pt x="525567" y="146971"/>
                </a:lnTo>
                <a:cubicBezTo>
                  <a:pt x="523166" y="146983"/>
                  <a:pt x="520976" y="145611"/>
                  <a:pt x="519947" y="143447"/>
                </a:cubicBezTo>
                <a:lnTo>
                  <a:pt x="500230" y="102203"/>
                </a:lnTo>
                <a:cubicBezTo>
                  <a:pt x="499221" y="100023"/>
                  <a:pt x="497011" y="98643"/>
                  <a:pt x="494611" y="98679"/>
                </a:cubicBezTo>
                <a:lnTo>
                  <a:pt x="463654" y="98679"/>
                </a:lnTo>
                <a:cubicBezTo>
                  <a:pt x="460235" y="98626"/>
                  <a:pt x="457425" y="101355"/>
                  <a:pt x="457368" y="104773"/>
                </a:cubicBezTo>
                <a:cubicBezTo>
                  <a:pt x="457368" y="104838"/>
                  <a:pt x="457368" y="104902"/>
                  <a:pt x="457368" y="104966"/>
                </a:cubicBezTo>
                <a:lnTo>
                  <a:pt x="457368" y="140684"/>
                </a:lnTo>
                <a:cubicBezTo>
                  <a:pt x="457368" y="144156"/>
                  <a:pt x="454558" y="146971"/>
                  <a:pt x="451081" y="146971"/>
                </a:cubicBezTo>
                <a:lnTo>
                  <a:pt x="437841" y="146971"/>
                </a:lnTo>
                <a:cubicBezTo>
                  <a:pt x="434365" y="146971"/>
                  <a:pt x="431555" y="144156"/>
                  <a:pt x="431555" y="140684"/>
                </a:cubicBezTo>
                <a:lnTo>
                  <a:pt x="431555" y="9716"/>
                </a:lnTo>
                <a:cubicBezTo>
                  <a:pt x="431603" y="6265"/>
                  <a:pt x="434393" y="3480"/>
                  <a:pt x="437841" y="3429"/>
                </a:cubicBezTo>
                <a:close/>
                <a:moveTo>
                  <a:pt x="293633" y="3429"/>
                </a:moveTo>
                <a:lnTo>
                  <a:pt x="306777" y="3429"/>
                </a:lnTo>
                <a:cubicBezTo>
                  <a:pt x="310101" y="3631"/>
                  <a:pt x="312692" y="6387"/>
                  <a:pt x="312683" y="9715"/>
                </a:cubicBezTo>
                <a:lnTo>
                  <a:pt x="312683" y="80677"/>
                </a:lnTo>
                <a:cubicBezTo>
                  <a:pt x="311454" y="102842"/>
                  <a:pt x="328427" y="121805"/>
                  <a:pt x="350592" y="123032"/>
                </a:cubicBezTo>
                <a:cubicBezTo>
                  <a:pt x="372757" y="124258"/>
                  <a:pt x="391721" y="107284"/>
                  <a:pt x="392950" y="85118"/>
                </a:cubicBezTo>
                <a:cubicBezTo>
                  <a:pt x="393026" y="83830"/>
                  <a:pt x="393035" y="82538"/>
                  <a:pt x="392978" y="81248"/>
                </a:cubicBezTo>
                <a:lnTo>
                  <a:pt x="392978" y="9715"/>
                </a:lnTo>
                <a:cubicBezTo>
                  <a:pt x="393026" y="6265"/>
                  <a:pt x="395817" y="3480"/>
                  <a:pt x="399265" y="3429"/>
                </a:cubicBezTo>
                <a:lnTo>
                  <a:pt x="412505" y="3429"/>
                </a:lnTo>
                <a:cubicBezTo>
                  <a:pt x="415943" y="3481"/>
                  <a:pt x="418696" y="6281"/>
                  <a:pt x="418696" y="9715"/>
                </a:cubicBezTo>
                <a:lnTo>
                  <a:pt x="418696" y="81153"/>
                </a:lnTo>
                <a:cubicBezTo>
                  <a:pt x="418696" y="108416"/>
                  <a:pt x="402119" y="131807"/>
                  <a:pt x="378496" y="141799"/>
                </a:cubicBezTo>
                <a:lnTo>
                  <a:pt x="353068" y="146933"/>
                </a:lnTo>
                <a:lnTo>
                  <a:pt x="327634" y="141836"/>
                </a:lnTo>
                <a:cubicBezTo>
                  <a:pt x="303998" y="131878"/>
                  <a:pt x="287389" y="108511"/>
                  <a:pt x="287346" y="81248"/>
                </a:cubicBezTo>
                <a:cubicBezTo>
                  <a:pt x="287346" y="81217"/>
                  <a:pt x="287346" y="81184"/>
                  <a:pt x="287346" y="81153"/>
                </a:cubicBezTo>
                <a:lnTo>
                  <a:pt x="287346" y="9715"/>
                </a:lnTo>
                <a:cubicBezTo>
                  <a:pt x="287394" y="6265"/>
                  <a:pt x="290184" y="3480"/>
                  <a:pt x="293633" y="3429"/>
                </a:cubicBezTo>
                <a:close/>
                <a:moveTo>
                  <a:pt x="6264" y="3333"/>
                </a:moveTo>
                <a:lnTo>
                  <a:pt x="18646" y="3333"/>
                </a:lnTo>
                <a:cubicBezTo>
                  <a:pt x="20692" y="3332"/>
                  <a:pt x="22611" y="4327"/>
                  <a:pt x="23790" y="6000"/>
                </a:cubicBezTo>
                <a:lnTo>
                  <a:pt x="61890" y="59817"/>
                </a:lnTo>
                <a:cubicBezTo>
                  <a:pt x="63109" y="61430"/>
                  <a:pt x="65011" y="62381"/>
                  <a:pt x="67033" y="62388"/>
                </a:cubicBezTo>
                <a:cubicBezTo>
                  <a:pt x="69032" y="62397"/>
                  <a:pt x="70913" y="61439"/>
                  <a:pt x="72081" y="59817"/>
                </a:cubicBezTo>
                <a:lnTo>
                  <a:pt x="110181" y="6000"/>
                </a:lnTo>
                <a:cubicBezTo>
                  <a:pt x="111360" y="4327"/>
                  <a:pt x="113279" y="3332"/>
                  <a:pt x="115325" y="3333"/>
                </a:cubicBezTo>
                <a:lnTo>
                  <a:pt x="127707" y="3333"/>
                </a:lnTo>
                <a:cubicBezTo>
                  <a:pt x="131179" y="3293"/>
                  <a:pt x="134026" y="6076"/>
                  <a:pt x="134065" y="9548"/>
                </a:cubicBezTo>
                <a:cubicBezTo>
                  <a:pt x="134082" y="10908"/>
                  <a:pt x="133655" y="12237"/>
                  <a:pt x="132851" y="13335"/>
                </a:cubicBezTo>
                <a:lnTo>
                  <a:pt x="81702" y="83724"/>
                </a:lnTo>
                <a:cubicBezTo>
                  <a:pt x="80555" y="85300"/>
                  <a:pt x="79953" y="87206"/>
                  <a:pt x="79987" y="89154"/>
                </a:cubicBezTo>
                <a:lnTo>
                  <a:pt x="79987" y="140684"/>
                </a:lnTo>
                <a:cubicBezTo>
                  <a:pt x="79987" y="144156"/>
                  <a:pt x="77172" y="146970"/>
                  <a:pt x="73701" y="146970"/>
                </a:cubicBezTo>
                <a:lnTo>
                  <a:pt x="60270" y="146970"/>
                </a:lnTo>
                <a:cubicBezTo>
                  <a:pt x="56798" y="146970"/>
                  <a:pt x="53984" y="144156"/>
                  <a:pt x="53984" y="140684"/>
                </a:cubicBezTo>
                <a:lnTo>
                  <a:pt x="53984" y="89154"/>
                </a:lnTo>
                <a:cubicBezTo>
                  <a:pt x="54018" y="87206"/>
                  <a:pt x="53416" y="85300"/>
                  <a:pt x="52269" y="83724"/>
                </a:cubicBezTo>
                <a:lnTo>
                  <a:pt x="1215" y="13335"/>
                </a:lnTo>
                <a:cubicBezTo>
                  <a:pt x="-836" y="10533"/>
                  <a:pt x="-229" y="6600"/>
                  <a:pt x="2572" y="4549"/>
                </a:cubicBezTo>
                <a:cubicBezTo>
                  <a:pt x="3643" y="3764"/>
                  <a:pt x="4936" y="3338"/>
                  <a:pt x="6264" y="3333"/>
                </a:cubicBezTo>
                <a:close/>
                <a:moveTo>
                  <a:pt x="1154026" y="3238"/>
                </a:moveTo>
                <a:cubicBezTo>
                  <a:pt x="1195269" y="3186"/>
                  <a:pt x="1228740" y="36577"/>
                  <a:pt x="1228797" y="77819"/>
                </a:cubicBezTo>
                <a:cubicBezTo>
                  <a:pt x="1228797" y="77850"/>
                  <a:pt x="1228797" y="77883"/>
                  <a:pt x="1228797" y="77914"/>
                </a:cubicBezTo>
                <a:cubicBezTo>
                  <a:pt x="1228740" y="119097"/>
                  <a:pt x="1195402" y="152485"/>
                  <a:pt x="1154216" y="152590"/>
                </a:cubicBezTo>
                <a:cubicBezTo>
                  <a:pt x="1112973" y="152642"/>
                  <a:pt x="1079502" y="119252"/>
                  <a:pt x="1079445" y="78009"/>
                </a:cubicBezTo>
                <a:cubicBezTo>
                  <a:pt x="1079388" y="36767"/>
                  <a:pt x="1112783" y="3290"/>
                  <a:pt x="1154026" y="3238"/>
                </a:cubicBezTo>
                <a:close/>
                <a:moveTo>
                  <a:pt x="646058" y="2096"/>
                </a:moveTo>
                <a:lnTo>
                  <a:pt x="659774" y="2096"/>
                </a:lnTo>
                <a:cubicBezTo>
                  <a:pt x="663250" y="2096"/>
                  <a:pt x="666060" y="4911"/>
                  <a:pt x="666060" y="8382"/>
                </a:cubicBezTo>
                <a:lnTo>
                  <a:pt x="666060" y="116491"/>
                </a:lnTo>
                <a:cubicBezTo>
                  <a:pt x="666060" y="119963"/>
                  <a:pt x="668870" y="122778"/>
                  <a:pt x="672346" y="122778"/>
                </a:cubicBezTo>
                <a:lnTo>
                  <a:pt x="750166" y="122778"/>
                </a:lnTo>
                <a:cubicBezTo>
                  <a:pt x="753633" y="122778"/>
                  <a:pt x="756452" y="125592"/>
                  <a:pt x="756452" y="129064"/>
                </a:cubicBezTo>
                <a:lnTo>
                  <a:pt x="756452" y="141733"/>
                </a:lnTo>
                <a:cubicBezTo>
                  <a:pt x="756509" y="145151"/>
                  <a:pt x="753776" y="147966"/>
                  <a:pt x="750356" y="148019"/>
                </a:cubicBezTo>
                <a:cubicBezTo>
                  <a:pt x="750290" y="148020"/>
                  <a:pt x="750232" y="148020"/>
                  <a:pt x="750166" y="148019"/>
                </a:cubicBezTo>
                <a:lnTo>
                  <a:pt x="646058" y="148019"/>
                </a:lnTo>
                <a:cubicBezTo>
                  <a:pt x="642581" y="148019"/>
                  <a:pt x="639771" y="145204"/>
                  <a:pt x="639771" y="141733"/>
                </a:cubicBezTo>
                <a:lnTo>
                  <a:pt x="639771" y="8382"/>
                </a:lnTo>
                <a:cubicBezTo>
                  <a:pt x="639819" y="4932"/>
                  <a:pt x="642609" y="2147"/>
                  <a:pt x="646058" y="2096"/>
                </a:cubicBezTo>
                <a:close/>
                <a:moveTo>
                  <a:pt x="995720" y="191"/>
                </a:moveTo>
                <a:cubicBezTo>
                  <a:pt x="1011922" y="355"/>
                  <a:pt x="1027629" y="5769"/>
                  <a:pt x="1040488" y="15621"/>
                </a:cubicBezTo>
                <a:cubicBezTo>
                  <a:pt x="1044298" y="18466"/>
                  <a:pt x="1047831" y="21654"/>
                  <a:pt x="1051060" y="25146"/>
                </a:cubicBezTo>
                <a:cubicBezTo>
                  <a:pt x="1051127" y="25235"/>
                  <a:pt x="1051194" y="25326"/>
                  <a:pt x="1051251" y="25418"/>
                </a:cubicBezTo>
                <a:cubicBezTo>
                  <a:pt x="1053146" y="28264"/>
                  <a:pt x="1052384" y="32107"/>
                  <a:pt x="1049536" y="34004"/>
                </a:cubicBezTo>
                <a:lnTo>
                  <a:pt x="1038964" y="41434"/>
                </a:lnTo>
                <a:cubicBezTo>
                  <a:pt x="1036478" y="43261"/>
                  <a:pt x="1033020" y="42976"/>
                  <a:pt x="1030867" y="40767"/>
                </a:cubicBezTo>
                <a:cubicBezTo>
                  <a:pt x="1029962" y="39830"/>
                  <a:pt x="1029010" y="38939"/>
                  <a:pt x="1028010" y="38100"/>
                </a:cubicBezTo>
                <a:cubicBezTo>
                  <a:pt x="1027753" y="37997"/>
                  <a:pt x="1027524" y="37834"/>
                  <a:pt x="1027343" y="37624"/>
                </a:cubicBezTo>
                <a:cubicBezTo>
                  <a:pt x="1018532" y="30242"/>
                  <a:pt x="1007407" y="26196"/>
                  <a:pt x="995911" y="26194"/>
                </a:cubicBezTo>
                <a:lnTo>
                  <a:pt x="993815" y="26194"/>
                </a:lnTo>
                <a:cubicBezTo>
                  <a:pt x="992672" y="26099"/>
                  <a:pt x="991529" y="26099"/>
                  <a:pt x="990386" y="26194"/>
                </a:cubicBezTo>
                <a:cubicBezTo>
                  <a:pt x="987414" y="26512"/>
                  <a:pt x="984481" y="27118"/>
                  <a:pt x="981623" y="28004"/>
                </a:cubicBezTo>
                <a:cubicBezTo>
                  <a:pt x="964526" y="33101"/>
                  <a:pt x="951524" y="47046"/>
                  <a:pt x="947638" y="64456"/>
                </a:cubicBezTo>
                <a:cubicBezTo>
                  <a:pt x="941704" y="90998"/>
                  <a:pt x="958411" y="117323"/>
                  <a:pt x="984957" y="123254"/>
                </a:cubicBezTo>
                <a:lnTo>
                  <a:pt x="988957" y="124016"/>
                </a:lnTo>
                <a:lnTo>
                  <a:pt x="992291" y="122968"/>
                </a:lnTo>
                <a:lnTo>
                  <a:pt x="1001816" y="122968"/>
                </a:lnTo>
                <a:cubicBezTo>
                  <a:pt x="1004274" y="122753"/>
                  <a:pt x="1006731" y="122403"/>
                  <a:pt x="1009150" y="121920"/>
                </a:cubicBezTo>
                <a:lnTo>
                  <a:pt x="1010484" y="121920"/>
                </a:lnTo>
                <a:lnTo>
                  <a:pt x="1011817" y="121920"/>
                </a:lnTo>
                <a:lnTo>
                  <a:pt x="1017437" y="119920"/>
                </a:lnTo>
                <a:lnTo>
                  <a:pt x="1018580" y="119444"/>
                </a:lnTo>
                <a:lnTo>
                  <a:pt x="1019723" y="118967"/>
                </a:lnTo>
                <a:lnTo>
                  <a:pt x="1020866" y="118396"/>
                </a:lnTo>
                <a:lnTo>
                  <a:pt x="1023438" y="117062"/>
                </a:lnTo>
                <a:lnTo>
                  <a:pt x="1024200" y="116491"/>
                </a:lnTo>
                <a:cubicBezTo>
                  <a:pt x="1031496" y="110931"/>
                  <a:pt x="1037316" y="103671"/>
                  <a:pt x="1041154" y="95345"/>
                </a:cubicBezTo>
                <a:cubicBezTo>
                  <a:pt x="1041764" y="93613"/>
                  <a:pt x="1041393" y="91690"/>
                  <a:pt x="1040202" y="90297"/>
                </a:cubicBezTo>
                <a:cubicBezTo>
                  <a:pt x="1039135" y="89178"/>
                  <a:pt x="1037649" y="88556"/>
                  <a:pt x="1036106" y="88583"/>
                </a:cubicBezTo>
                <a:lnTo>
                  <a:pt x="1008579" y="88583"/>
                </a:lnTo>
                <a:cubicBezTo>
                  <a:pt x="1005102" y="88583"/>
                  <a:pt x="1002292" y="85768"/>
                  <a:pt x="1002292" y="82296"/>
                </a:cubicBezTo>
                <a:lnTo>
                  <a:pt x="1002292" y="69437"/>
                </a:lnTo>
                <a:cubicBezTo>
                  <a:pt x="1002292" y="69373"/>
                  <a:pt x="1002292" y="69310"/>
                  <a:pt x="1002292" y="69245"/>
                </a:cubicBezTo>
                <a:cubicBezTo>
                  <a:pt x="1002350" y="65826"/>
                  <a:pt x="1005159" y="63097"/>
                  <a:pt x="1008579" y="63151"/>
                </a:cubicBezTo>
                <a:lnTo>
                  <a:pt x="1065729" y="63151"/>
                </a:lnTo>
                <a:lnTo>
                  <a:pt x="1066205" y="63151"/>
                </a:lnTo>
                <a:lnTo>
                  <a:pt x="1066777" y="63151"/>
                </a:lnTo>
                <a:cubicBezTo>
                  <a:pt x="1068139" y="64680"/>
                  <a:pt x="1068672" y="66776"/>
                  <a:pt x="1068205" y="68771"/>
                </a:cubicBezTo>
                <a:lnTo>
                  <a:pt x="1068205" y="80391"/>
                </a:lnTo>
                <a:cubicBezTo>
                  <a:pt x="1068244" y="101700"/>
                  <a:pt x="1059119" y="121997"/>
                  <a:pt x="1043155" y="136112"/>
                </a:cubicBezTo>
                <a:lnTo>
                  <a:pt x="1040869" y="138113"/>
                </a:lnTo>
                <a:lnTo>
                  <a:pt x="1039630" y="139065"/>
                </a:lnTo>
                <a:cubicBezTo>
                  <a:pt x="1038878" y="139697"/>
                  <a:pt x="1038087" y="140270"/>
                  <a:pt x="1037249" y="140780"/>
                </a:cubicBezTo>
                <a:lnTo>
                  <a:pt x="1036011" y="141637"/>
                </a:lnTo>
                <a:lnTo>
                  <a:pt x="1033630" y="143161"/>
                </a:lnTo>
                <a:lnTo>
                  <a:pt x="1032391" y="143923"/>
                </a:lnTo>
                <a:lnTo>
                  <a:pt x="1029915" y="145352"/>
                </a:lnTo>
                <a:lnTo>
                  <a:pt x="1029343" y="145352"/>
                </a:lnTo>
                <a:lnTo>
                  <a:pt x="1025343" y="147257"/>
                </a:lnTo>
                <a:lnTo>
                  <a:pt x="1024676" y="147257"/>
                </a:lnTo>
                <a:lnTo>
                  <a:pt x="1022104" y="148209"/>
                </a:lnTo>
                <a:lnTo>
                  <a:pt x="1020866" y="148209"/>
                </a:lnTo>
                <a:lnTo>
                  <a:pt x="1020104" y="148209"/>
                </a:lnTo>
                <a:lnTo>
                  <a:pt x="1018009" y="148971"/>
                </a:lnTo>
                <a:lnTo>
                  <a:pt x="1017151" y="148971"/>
                </a:lnTo>
                <a:lnTo>
                  <a:pt x="1015913" y="148971"/>
                </a:lnTo>
                <a:lnTo>
                  <a:pt x="1015056" y="148971"/>
                </a:lnTo>
                <a:lnTo>
                  <a:pt x="1013151" y="149447"/>
                </a:lnTo>
                <a:lnTo>
                  <a:pt x="1012103" y="149447"/>
                </a:lnTo>
                <a:lnTo>
                  <a:pt x="1010960" y="149447"/>
                </a:lnTo>
                <a:lnTo>
                  <a:pt x="1009912" y="149447"/>
                </a:lnTo>
                <a:lnTo>
                  <a:pt x="1008103" y="149447"/>
                </a:lnTo>
                <a:lnTo>
                  <a:pt x="1006960" y="149447"/>
                </a:lnTo>
                <a:lnTo>
                  <a:pt x="1005817" y="149447"/>
                </a:lnTo>
                <a:lnTo>
                  <a:pt x="1004578" y="149447"/>
                </a:lnTo>
                <a:lnTo>
                  <a:pt x="1002864" y="149447"/>
                </a:lnTo>
                <a:lnTo>
                  <a:pt x="995720" y="149447"/>
                </a:lnTo>
                <a:cubicBezTo>
                  <a:pt x="993939" y="149511"/>
                  <a:pt x="992167" y="149511"/>
                  <a:pt x="990386" y="149447"/>
                </a:cubicBezTo>
                <a:cubicBezTo>
                  <a:pt x="949171" y="147975"/>
                  <a:pt x="916948" y="113368"/>
                  <a:pt x="918425" y="72152"/>
                </a:cubicBezTo>
                <a:cubicBezTo>
                  <a:pt x="919901" y="30936"/>
                  <a:pt x="954505" y="-1282"/>
                  <a:pt x="995720" y="191"/>
                </a:cubicBezTo>
                <a:close/>
                <a:moveTo>
                  <a:pt x="836558" y="191"/>
                </a:moveTo>
                <a:cubicBezTo>
                  <a:pt x="877801" y="191"/>
                  <a:pt x="911234" y="33625"/>
                  <a:pt x="911234" y="74867"/>
                </a:cubicBezTo>
                <a:cubicBezTo>
                  <a:pt x="911234" y="116109"/>
                  <a:pt x="877801" y="149543"/>
                  <a:pt x="836558" y="149543"/>
                </a:cubicBezTo>
                <a:cubicBezTo>
                  <a:pt x="795315" y="149543"/>
                  <a:pt x="761882" y="116109"/>
                  <a:pt x="761882" y="74867"/>
                </a:cubicBezTo>
                <a:cubicBezTo>
                  <a:pt x="761882" y="33625"/>
                  <a:pt x="795315" y="191"/>
                  <a:pt x="836558" y="191"/>
                </a:cubicBezTo>
                <a:close/>
                <a:moveTo>
                  <a:pt x="200954" y="0"/>
                </a:moveTo>
                <a:cubicBezTo>
                  <a:pt x="242302" y="0"/>
                  <a:pt x="275821" y="33518"/>
                  <a:pt x="275821" y="74867"/>
                </a:cubicBezTo>
                <a:cubicBezTo>
                  <a:pt x="275821" y="116215"/>
                  <a:pt x="242302" y="149733"/>
                  <a:pt x="200954" y="149733"/>
                </a:cubicBezTo>
                <a:cubicBezTo>
                  <a:pt x="159606" y="149733"/>
                  <a:pt x="126088" y="116215"/>
                  <a:pt x="126088" y="74867"/>
                </a:cubicBezTo>
                <a:cubicBezTo>
                  <a:pt x="126088" y="33518"/>
                  <a:pt x="159606" y="0"/>
                  <a:pt x="200954"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flipH="1">
            <a:off x="5877258" y="5301766"/>
            <a:ext cx="343983" cy="343983"/>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bg1">
              <a:lumMod val="95000"/>
            </a:schemeClr>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6" name="标题 1"/>
          <p:cNvSpPr txBox="1"/>
          <p:nvPr/>
        </p:nvSpPr>
        <p:spPr>
          <a:xfrm flipH="1">
            <a:off x="11465607" y="5257595"/>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9253971" y="5257596"/>
            <a:ext cx="2213801" cy="739093"/>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13431431" flipH="1">
            <a:off x="11686038" y="5252097"/>
            <a:ext cx="287072" cy="747425"/>
          </a:xfrm>
          <a:custGeom>
            <a:avLst/>
            <a:gdLst>
              <a:gd name="connsiteX0" fmla="*/ 0 w 340961"/>
              <a:gd name="connsiteY0" fmla="*/ 887730 h 887730"/>
              <a:gd name="connsiteX1" fmla="*/ 155281 w 340961"/>
              <a:gd name="connsiteY1" fmla="*/ 713592 h 887730"/>
              <a:gd name="connsiteX2" fmla="*/ 0 w 340961"/>
              <a:gd name="connsiteY2" fmla="*/ 713592 h 887730"/>
              <a:gd name="connsiteX3" fmla="*/ 155279 w 340961"/>
              <a:gd name="connsiteY3" fmla="*/ 539455 h 887730"/>
              <a:gd name="connsiteX4" fmla="*/ 2 w 340961"/>
              <a:gd name="connsiteY4" fmla="*/ 539455 h 887730"/>
              <a:gd name="connsiteX5" fmla="*/ 155281 w 340961"/>
              <a:gd name="connsiteY5" fmla="*/ 365319 h 887730"/>
              <a:gd name="connsiteX6" fmla="*/ 3 w 340961"/>
              <a:gd name="connsiteY6" fmla="*/ 365319 h 887730"/>
              <a:gd name="connsiteX7" fmla="*/ 155281 w 340961"/>
              <a:gd name="connsiteY7" fmla="*/ 191183 h 887730"/>
              <a:gd name="connsiteX8" fmla="*/ 0 w 340961"/>
              <a:gd name="connsiteY8" fmla="*/ 191183 h 887730"/>
              <a:gd name="connsiteX9" fmla="*/ 170479 w 340961"/>
              <a:gd name="connsiteY9" fmla="*/ 0 h 887730"/>
              <a:gd name="connsiteX10" fmla="*/ 340958 w 340961"/>
              <a:gd name="connsiteY10" fmla="*/ 191183 h 887730"/>
              <a:gd name="connsiteX11" fmla="*/ 185683 w 340961"/>
              <a:gd name="connsiteY11" fmla="*/ 191183 h 887730"/>
              <a:gd name="connsiteX12" fmla="*/ 340961 w 340961"/>
              <a:gd name="connsiteY12" fmla="*/ 365319 h 887730"/>
              <a:gd name="connsiteX13" fmla="*/ 185682 w 340961"/>
              <a:gd name="connsiteY13" fmla="*/ 365319 h 887730"/>
              <a:gd name="connsiteX14" fmla="*/ 340960 w 340961"/>
              <a:gd name="connsiteY14" fmla="*/ 539455 h 887730"/>
              <a:gd name="connsiteX15" fmla="*/ 185679 w 340961"/>
              <a:gd name="connsiteY15" fmla="*/ 539455 h 887730"/>
              <a:gd name="connsiteX16" fmla="*/ 340959 w 340961"/>
              <a:gd name="connsiteY16" fmla="*/ 713592 h 887730"/>
              <a:gd name="connsiteX17" fmla="*/ 185679 w 340961"/>
              <a:gd name="connsiteY17" fmla="*/ 713592 h 887730"/>
              <a:gd name="connsiteX18" fmla="*/ 340960 w 340961"/>
              <a:gd name="connsiteY18" fmla="*/ 887730 h 887730"/>
            </a:gdLst>
            <a:ahLst/>
            <a:cxnLst/>
            <a:rect l="l" t="t" r="r" b="b"/>
            <a:pathLst>
              <a:path w="340961" h="887730">
                <a:moveTo>
                  <a:pt x="0" y="887730"/>
                </a:moveTo>
                <a:lnTo>
                  <a:pt x="155281" y="713592"/>
                </a:lnTo>
                <a:lnTo>
                  <a:pt x="0" y="713592"/>
                </a:lnTo>
                <a:lnTo>
                  <a:pt x="155279" y="539455"/>
                </a:lnTo>
                <a:lnTo>
                  <a:pt x="2" y="539455"/>
                </a:lnTo>
                <a:lnTo>
                  <a:pt x="155281" y="365319"/>
                </a:lnTo>
                <a:lnTo>
                  <a:pt x="3" y="365319"/>
                </a:lnTo>
                <a:lnTo>
                  <a:pt x="155281" y="191183"/>
                </a:lnTo>
                <a:lnTo>
                  <a:pt x="0" y="191183"/>
                </a:lnTo>
                <a:lnTo>
                  <a:pt x="170479" y="0"/>
                </a:lnTo>
                <a:lnTo>
                  <a:pt x="340958" y="191183"/>
                </a:lnTo>
                <a:lnTo>
                  <a:pt x="185683" y="191183"/>
                </a:lnTo>
                <a:lnTo>
                  <a:pt x="340961" y="365319"/>
                </a:lnTo>
                <a:lnTo>
                  <a:pt x="185682" y="365319"/>
                </a:lnTo>
                <a:lnTo>
                  <a:pt x="340960" y="539455"/>
                </a:lnTo>
                <a:lnTo>
                  <a:pt x="185679" y="539455"/>
                </a:lnTo>
                <a:lnTo>
                  <a:pt x="340959" y="713592"/>
                </a:lnTo>
                <a:lnTo>
                  <a:pt x="185679" y="713592"/>
                </a:lnTo>
                <a:lnTo>
                  <a:pt x="340960" y="887730"/>
                </a:ln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13431431" flipH="1">
            <a:off x="11381287" y="5862486"/>
            <a:ext cx="287071" cy="160967"/>
          </a:xfrm>
          <a:prstGeom prst="triangle">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flipH="1">
            <a:off x="9367994" y="5254775"/>
            <a:ext cx="2009505" cy="739093"/>
          </a:xfrm>
          <a:custGeom>
            <a:avLst/>
            <a:gdLst>
              <a:gd name="connsiteX0" fmla="*/ 2236814 w 2386725"/>
              <a:gd name="connsiteY0" fmla="*/ 0 h 877834"/>
              <a:gd name="connsiteX1" fmla="*/ 2386725 w 2386725"/>
              <a:gd name="connsiteY1" fmla="*/ 0 h 877834"/>
              <a:gd name="connsiteX2" fmla="*/ 2386725 w 2386725"/>
              <a:gd name="connsiteY2" fmla="*/ 877834 h 877834"/>
              <a:gd name="connsiteX3" fmla="*/ 2236814 w 2386725"/>
              <a:gd name="connsiteY3" fmla="*/ 877834 h 877834"/>
              <a:gd name="connsiteX4" fmla="*/ 1917267 w 2386725"/>
              <a:gd name="connsiteY4" fmla="*/ 0 h 877834"/>
              <a:gd name="connsiteX5" fmla="*/ 2067178 w 2386725"/>
              <a:gd name="connsiteY5" fmla="*/ 0 h 877834"/>
              <a:gd name="connsiteX6" fmla="*/ 2067178 w 2386725"/>
              <a:gd name="connsiteY6" fmla="*/ 877834 h 877834"/>
              <a:gd name="connsiteX7" fmla="*/ 1917267 w 2386725"/>
              <a:gd name="connsiteY7" fmla="*/ 877834 h 877834"/>
              <a:gd name="connsiteX8" fmla="*/ 1597723 w 2386725"/>
              <a:gd name="connsiteY8" fmla="*/ 0 h 877834"/>
              <a:gd name="connsiteX9" fmla="*/ 1747634 w 2386725"/>
              <a:gd name="connsiteY9" fmla="*/ 0 h 877834"/>
              <a:gd name="connsiteX10" fmla="*/ 1747634 w 2386725"/>
              <a:gd name="connsiteY10" fmla="*/ 877834 h 877834"/>
              <a:gd name="connsiteX11" fmla="*/ 1597723 w 2386725"/>
              <a:gd name="connsiteY11" fmla="*/ 877834 h 877834"/>
              <a:gd name="connsiteX12" fmla="*/ 1278179 w 2386725"/>
              <a:gd name="connsiteY12" fmla="*/ 0 h 877834"/>
              <a:gd name="connsiteX13" fmla="*/ 1428090 w 2386725"/>
              <a:gd name="connsiteY13" fmla="*/ 0 h 877834"/>
              <a:gd name="connsiteX14" fmla="*/ 1428090 w 2386725"/>
              <a:gd name="connsiteY14" fmla="*/ 877834 h 877834"/>
              <a:gd name="connsiteX15" fmla="*/ 1278179 w 2386725"/>
              <a:gd name="connsiteY15" fmla="*/ 877834 h 877834"/>
              <a:gd name="connsiteX16" fmla="*/ 958634 w 2386725"/>
              <a:gd name="connsiteY16" fmla="*/ 0 h 877834"/>
              <a:gd name="connsiteX17" fmla="*/ 1108545 w 2386725"/>
              <a:gd name="connsiteY17" fmla="*/ 0 h 877834"/>
              <a:gd name="connsiteX18" fmla="*/ 1108545 w 2386725"/>
              <a:gd name="connsiteY18" fmla="*/ 877834 h 877834"/>
              <a:gd name="connsiteX19" fmla="*/ 958634 w 2386725"/>
              <a:gd name="connsiteY19" fmla="*/ 877834 h 877834"/>
              <a:gd name="connsiteX20" fmla="*/ 639090 w 2386725"/>
              <a:gd name="connsiteY20" fmla="*/ 0 h 877834"/>
              <a:gd name="connsiteX21" fmla="*/ 789001 w 2386725"/>
              <a:gd name="connsiteY21" fmla="*/ 0 h 877834"/>
              <a:gd name="connsiteX22" fmla="*/ 789001 w 2386725"/>
              <a:gd name="connsiteY22" fmla="*/ 877834 h 877834"/>
              <a:gd name="connsiteX23" fmla="*/ 639090 w 2386725"/>
              <a:gd name="connsiteY23" fmla="*/ 877834 h 877834"/>
              <a:gd name="connsiteX24" fmla="*/ 319545 w 2386725"/>
              <a:gd name="connsiteY24" fmla="*/ 0 h 877834"/>
              <a:gd name="connsiteX25" fmla="*/ 469456 w 2386725"/>
              <a:gd name="connsiteY25" fmla="*/ 0 h 877834"/>
              <a:gd name="connsiteX26" fmla="*/ 469456 w 2386725"/>
              <a:gd name="connsiteY26" fmla="*/ 877834 h 877834"/>
              <a:gd name="connsiteX27" fmla="*/ 319545 w 2386725"/>
              <a:gd name="connsiteY27" fmla="*/ 877834 h 877834"/>
              <a:gd name="connsiteX28" fmla="*/ 0 w 2386725"/>
              <a:gd name="connsiteY28" fmla="*/ 0 h 877834"/>
              <a:gd name="connsiteX29" fmla="*/ 149911 w 2386725"/>
              <a:gd name="connsiteY29" fmla="*/ 0 h 877834"/>
              <a:gd name="connsiteX30" fmla="*/ 149911 w 2386725"/>
              <a:gd name="connsiteY30" fmla="*/ 877834 h 877834"/>
              <a:gd name="connsiteX31" fmla="*/ 0 w 2386725"/>
              <a:gd name="connsiteY31" fmla="*/ 877834 h 877834"/>
            </a:gdLst>
            <a:ahLst/>
            <a:cxnLst/>
            <a:rect l="l" t="t" r="r" b="b"/>
            <a:pathLst>
              <a:path w="2386725" h="877834">
                <a:moveTo>
                  <a:pt x="2236814" y="0"/>
                </a:moveTo>
                <a:lnTo>
                  <a:pt x="2386725" y="0"/>
                </a:lnTo>
                <a:lnTo>
                  <a:pt x="2386725" y="877834"/>
                </a:lnTo>
                <a:lnTo>
                  <a:pt x="2236814" y="877834"/>
                </a:lnTo>
                <a:close/>
                <a:moveTo>
                  <a:pt x="1917267" y="0"/>
                </a:moveTo>
                <a:lnTo>
                  <a:pt x="2067178" y="0"/>
                </a:lnTo>
                <a:lnTo>
                  <a:pt x="2067178" y="877834"/>
                </a:lnTo>
                <a:lnTo>
                  <a:pt x="1917267" y="877834"/>
                </a:lnTo>
                <a:close/>
                <a:moveTo>
                  <a:pt x="1597723" y="0"/>
                </a:moveTo>
                <a:lnTo>
                  <a:pt x="1747634" y="0"/>
                </a:lnTo>
                <a:lnTo>
                  <a:pt x="1747634" y="877834"/>
                </a:lnTo>
                <a:lnTo>
                  <a:pt x="1597723" y="877834"/>
                </a:lnTo>
                <a:close/>
                <a:moveTo>
                  <a:pt x="1278179" y="0"/>
                </a:moveTo>
                <a:lnTo>
                  <a:pt x="1428090" y="0"/>
                </a:lnTo>
                <a:lnTo>
                  <a:pt x="1428090" y="877834"/>
                </a:lnTo>
                <a:lnTo>
                  <a:pt x="1278179" y="877834"/>
                </a:lnTo>
                <a:close/>
                <a:moveTo>
                  <a:pt x="958634" y="0"/>
                </a:moveTo>
                <a:lnTo>
                  <a:pt x="1108545" y="0"/>
                </a:lnTo>
                <a:lnTo>
                  <a:pt x="1108545" y="877834"/>
                </a:lnTo>
                <a:lnTo>
                  <a:pt x="958634" y="877834"/>
                </a:lnTo>
                <a:close/>
                <a:moveTo>
                  <a:pt x="639090" y="0"/>
                </a:moveTo>
                <a:lnTo>
                  <a:pt x="789001" y="0"/>
                </a:lnTo>
                <a:lnTo>
                  <a:pt x="789001" y="877834"/>
                </a:lnTo>
                <a:lnTo>
                  <a:pt x="639090" y="877834"/>
                </a:lnTo>
                <a:close/>
                <a:moveTo>
                  <a:pt x="319545" y="0"/>
                </a:moveTo>
                <a:lnTo>
                  <a:pt x="469456" y="0"/>
                </a:lnTo>
                <a:lnTo>
                  <a:pt x="469456" y="877834"/>
                </a:lnTo>
                <a:lnTo>
                  <a:pt x="319545" y="877834"/>
                </a:lnTo>
                <a:close/>
                <a:moveTo>
                  <a:pt x="0" y="0"/>
                </a:moveTo>
                <a:lnTo>
                  <a:pt x="149911" y="0"/>
                </a:lnTo>
                <a:lnTo>
                  <a:pt x="149911" y="877834"/>
                </a:lnTo>
                <a:lnTo>
                  <a:pt x="0" y="877834"/>
                </a:lnTo>
                <a:close/>
              </a:path>
            </a:pathLst>
          </a:cu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2575480" flipH="1">
            <a:off x="8652147" y="5123288"/>
            <a:ext cx="525941" cy="100075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8340913" y="5257596"/>
            <a:ext cx="343983" cy="34398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7594105" y="5257596"/>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7227895" y="5257596"/>
            <a:ext cx="360409" cy="733150"/>
          </a:xfrm>
          <a:custGeom>
            <a:avLst/>
            <a:gdLst>
              <a:gd name="connsiteX0" fmla="*/ 1428750 w 1435100"/>
              <a:gd name="connsiteY0" fmla="*/ 0 h 2857500"/>
              <a:gd name="connsiteX1" fmla="*/ 1435100 w 1435100"/>
              <a:gd name="connsiteY1" fmla="*/ 321 h 2857500"/>
              <a:gd name="connsiteX2" fmla="*/ 1435100 w 1435100"/>
              <a:gd name="connsiteY2" fmla="*/ 2857179 h 2857500"/>
              <a:gd name="connsiteX3" fmla="*/ 1428750 w 1435100"/>
              <a:gd name="connsiteY3" fmla="*/ 2857500 h 2857500"/>
              <a:gd name="connsiteX4" fmla="*/ 0 w 1435100"/>
              <a:gd name="connsiteY4" fmla="*/ 1428750 h 2857500"/>
              <a:gd name="connsiteX5" fmla="*/ 1428750 w 1435100"/>
              <a:gd name="connsiteY5" fmla="*/ 0 h 2857500"/>
            </a:gdLst>
            <a:ahLst/>
            <a:cxnLst/>
            <a:rect l="l" t="t" r="r" b="b"/>
            <a:pathLst>
              <a:path w="1435100" h="2857500">
                <a:moveTo>
                  <a:pt x="1428750" y="0"/>
                </a:moveTo>
                <a:lnTo>
                  <a:pt x="1435100" y="321"/>
                </a:lnTo>
                <a:lnTo>
                  <a:pt x="1435100" y="2857179"/>
                </a:lnTo>
                <a:lnTo>
                  <a:pt x="1428750" y="2857500"/>
                </a:lnTo>
                <a:cubicBezTo>
                  <a:pt x="639673" y="2857500"/>
                  <a:pt x="0" y="2217827"/>
                  <a:pt x="0" y="1428750"/>
                </a:cubicBezTo>
                <a:cubicBezTo>
                  <a:pt x="0" y="639673"/>
                  <a:pt x="639673" y="0"/>
                  <a:pt x="1428750" y="0"/>
                </a:cubicBez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6477821" y="5254046"/>
            <a:ext cx="739093" cy="73909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6684521" y="5460745"/>
            <a:ext cx="325694" cy="325694"/>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flipH="1">
            <a:off x="5859531" y="5254046"/>
            <a:ext cx="622512" cy="733150"/>
          </a:xfrm>
          <a:prstGeom prst="rtTriangl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flipH="1">
            <a:off x="3912972" y="5374491"/>
            <a:ext cx="1948572" cy="612839"/>
          </a:xfrm>
          <a:custGeom>
            <a:avLst/>
            <a:gdLst>
              <a:gd name="connsiteX0" fmla="*/ 0 w 2314353"/>
              <a:gd name="connsiteY0" fmla="*/ 547880 h 727880"/>
              <a:gd name="connsiteX1" fmla="*/ 2314353 w 2314353"/>
              <a:gd name="connsiteY1" fmla="*/ 547880 h 727880"/>
              <a:gd name="connsiteX2" fmla="*/ 2314353 w 2314353"/>
              <a:gd name="connsiteY2" fmla="*/ 727880 h 727880"/>
              <a:gd name="connsiteX3" fmla="*/ 0 w 2314353"/>
              <a:gd name="connsiteY3" fmla="*/ 727880 h 727880"/>
              <a:gd name="connsiteX4" fmla="*/ 0 w 2314353"/>
              <a:gd name="connsiteY4" fmla="*/ 332824 h 727880"/>
              <a:gd name="connsiteX5" fmla="*/ 2314353 w 2314353"/>
              <a:gd name="connsiteY5" fmla="*/ 332824 h 727880"/>
              <a:gd name="connsiteX6" fmla="*/ 2314353 w 2314353"/>
              <a:gd name="connsiteY6" fmla="*/ 440824 h 727880"/>
              <a:gd name="connsiteX7" fmla="*/ 0 w 2314353"/>
              <a:gd name="connsiteY7" fmla="*/ 440824 h 727880"/>
              <a:gd name="connsiteX8" fmla="*/ 0 w 2314353"/>
              <a:gd name="connsiteY8" fmla="*/ 153769 h 727880"/>
              <a:gd name="connsiteX9" fmla="*/ 2314353 w 2314353"/>
              <a:gd name="connsiteY9" fmla="*/ 153769 h 727880"/>
              <a:gd name="connsiteX10" fmla="*/ 2314353 w 2314353"/>
              <a:gd name="connsiteY10" fmla="*/ 225769 h 727880"/>
              <a:gd name="connsiteX11" fmla="*/ 0 w 2314353"/>
              <a:gd name="connsiteY11" fmla="*/ 225769 h 727880"/>
              <a:gd name="connsiteX12" fmla="*/ 0 w 2314353"/>
              <a:gd name="connsiteY12" fmla="*/ 0 h 727880"/>
              <a:gd name="connsiteX13" fmla="*/ 2314353 w 2314353"/>
              <a:gd name="connsiteY13" fmla="*/ 0 h 727880"/>
              <a:gd name="connsiteX14" fmla="*/ 2314353 w 2314353"/>
              <a:gd name="connsiteY14" fmla="*/ 46714 h 727880"/>
              <a:gd name="connsiteX15" fmla="*/ 0 w 2314353"/>
              <a:gd name="connsiteY15" fmla="*/ 46714 h 727880"/>
            </a:gdLst>
            <a:ahLst/>
            <a:cxnLst/>
            <a:rect l="l" t="t" r="r" b="b"/>
            <a:pathLst>
              <a:path w="2314353" h="727880">
                <a:moveTo>
                  <a:pt x="0" y="547880"/>
                </a:moveTo>
                <a:lnTo>
                  <a:pt x="2314353" y="547880"/>
                </a:lnTo>
                <a:lnTo>
                  <a:pt x="2314353" y="727880"/>
                </a:lnTo>
                <a:lnTo>
                  <a:pt x="0" y="727880"/>
                </a:lnTo>
                <a:close/>
                <a:moveTo>
                  <a:pt x="0" y="332824"/>
                </a:moveTo>
                <a:lnTo>
                  <a:pt x="2314353" y="332824"/>
                </a:lnTo>
                <a:lnTo>
                  <a:pt x="2314353" y="440824"/>
                </a:lnTo>
                <a:lnTo>
                  <a:pt x="0" y="440824"/>
                </a:lnTo>
                <a:close/>
                <a:moveTo>
                  <a:pt x="0" y="153769"/>
                </a:moveTo>
                <a:lnTo>
                  <a:pt x="2314353" y="153769"/>
                </a:lnTo>
                <a:lnTo>
                  <a:pt x="2314353" y="225769"/>
                </a:lnTo>
                <a:lnTo>
                  <a:pt x="0" y="225769"/>
                </a:lnTo>
                <a:close/>
                <a:moveTo>
                  <a:pt x="0" y="0"/>
                </a:moveTo>
                <a:lnTo>
                  <a:pt x="2314353" y="0"/>
                </a:lnTo>
                <a:lnTo>
                  <a:pt x="2314353" y="46714"/>
                </a:lnTo>
                <a:lnTo>
                  <a:pt x="0" y="46714"/>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0800000">
            <a:off x="10224118" y="-482489"/>
            <a:ext cx="2589563" cy="112945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0800000">
            <a:off x="10634166" y="-209575"/>
            <a:ext cx="1769466" cy="58362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10800000">
            <a:off x="10793086" y="-118119"/>
            <a:ext cx="1451630" cy="40071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0800000">
            <a:off x="10349719" y="-394697"/>
            <a:ext cx="2338359" cy="953867"/>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0800000">
            <a:off x="10958009" y="-17575"/>
            <a:ext cx="1121782" cy="199624"/>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10800000">
            <a:off x="10458463" y="-305777"/>
            <a:ext cx="2093539" cy="776026"/>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flipH="1" flipV="1">
            <a:off x="1168400" y="2220990"/>
            <a:ext cx="8679830" cy="3029595"/>
          </a:xfrm>
          <a:prstGeom prst="round1Rect">
            <a:avLst>
              <a:gd name="adj" fmla="val 3395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9238125" y="1433826"/>
            <a:ext cx="1228797" cy="204907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rot="2575480" flipH="1">
            <a:off x="2135205" y="737253"/>
            <a:ext cx="887921" cy="168952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8998755" y="2736866"/>
            <a:ext cx="555794" cy="92681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1005943" y="2359592"/>
            <a:ext cx="1968244" cy="2771208"/>
          </a:xfrm>
          <a:prstGeom prst="rect">
            <a:avLst/>
          </a:prstGeom>
          <a:noFill/>
          <a:ln>
            <a:noFill/>
          </a:ln>
        </p:spPr>
        <p:txBody>
          <a:bodyPr vert="horz" wrap="square" lIns="0" tIns="0" rIns="0" bIns="0" rtlCol="0" anchor="ctr"/>
          <a:lstStyle/>
          <a:p>
            <a:pPr algn="r">
              <a:lnSpc>
                <a:spcPct val="110000"/>
              </a:lnSpc>
            </a:pPr>
            <a:r>
              <a:rPr kumimoji="1" lang="en-US" altLang="zh-CN" sz="8000">
                <a:ln w="12700">
                  <a:noFill/>
                </a:ln>
                <a:solidFill>
                  <a:srgbClr val="000000">
                    <a:alpha val="100000"/>
                  </a:srgbClr>
                </a:solidFill>
                <a:latin typeface="OPPOSans R"/>
                <a:ea typeface="OPPOSans R"/>
                <a:cs typeface="OPPOSans R"/>
              </a:rPr>
              <a:t>01</a:t>
            </a:r>
            <a:endParaRPr kumimoji="1" lang="zh-CN" altLang="en-US"/>
          </a:p>
        </p:txBody>
      </p:sp>
      <p:sp>
        <p:nvSpPr>
          <p:cNvPr id="30" name="标题 1"/>
          <p:cNvSpPr txBox="1"/>
          <p:nvPr/>
        </p:nvSpPr>
        <p:spPr>
          <a:xfrm>
            <a:off x="3101975" y="3954635"/>
            <a:ext cx="170055" cy="170055"/>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a:off x="3681347" y="2671000"/>
            <a:ext cx="5114208" cy="2148392"/>
          </a:xfrm>
          <a:prstGeom prst="rect">
            <a:avLst/>
          </a:prstGeom>
          <a:noFill/>
          <a:ln>
            <a:noFill/>
          </a:ln>
        </p:spPr>
        <p:txBody>
          <a:bodyPr vert="horz" wrap="square" lIns="0" tIns="0" rIns="0" bIns="0" rtlCol="0" anchor="ctr"/>
          <a:lstStyle/>
          <a:p>
            <a:pPr algn="l">
              <a:lnSpc>
                <a:spcPct val="130000"/>
              </a:lnSpc>
            </a:pPr>
            <a:r>
              <a:rPr kumimoji="1" lang="en-US" altLang="zh-CN" sz="4400">
                <a:ln w="12700">
                  <a:noFill/>
                </a:ln>
                <a:solidFill>
                  <a:srgbClr val="000000">
                    <a:alpha val="100000"/>
                  </a:srgbClr>
                </a:solidFill>
                <a:latin typeface="HelloFont WenYiHei"/>
                <a:ea typeface="HelloFont WenYiHei"/>
                <a:cs typeface="HelloFont WenYiHei"/>
              </a:rPr>
              <a:t>Introduction to the Project</a:t>
            </a: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2700" y="52388"/>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758855" y="1410897"/>
            <a:ext cx="1119650" cy="738664"/>
          </a:xfrm>
          <a:prstGeom prst="rect">
            <a:avLst/>
          </a:prstGeom>
          <a:noFill/>
          <a:ln>
            <a:noFill/>
          </a:ln>
        </p:spPr>
        <p:txBody>
          <a:bodyPr vert="horz" wrap="square" lIns="0" tIns="0" rIns="0" bIns="0" rtlCol="0" anchor="t"/>
          <a:lstStyle/>
          <a:p>
            <a:pPr algn="ctr">
              <a:lnSpc>
                <a:spcPct val="100000"/>
              </a:lnSpc>
            </a:pPr>
            <a:r>
              <a:rPr kumimoji="1" lang="en-US" altLang="zh-CN" sz="4800">
                <a:ln w="12700">
                  <a:noFill/>
                </a:ln>
                <a:solidFill>
                  <a:srgbClr val="304981">
                    <a:alpha val="100000"/>
                  </a:srgbClr>
                </a:solidFill>
                <a:latin typeface="Source Han Sans"/>
                <a:ea typeface="Source Han Sans"/>
                <a:cs typeface="Source Han Sans"/>
              </a:rPr>
              <a:t>01</a:t>
            </a:r>
            <a:endParaRPr kumimoji="1" lang="zh-CN" altLang="en-US"/>
          </a:p>
        </p:txBody>
      </p:sp>
      <p:sp>
        <p:nvSpPr>
          <p:cNvPr id="4" name="标题 1"/>
          <p:cNvSpPr txBox="1"/>
          <p:nvPr/>
        </p:nvSpPr>
        <p:spPr>
          <a:xfrm>
            <a:off x="662680" y="1893502"/>
            <a:ext cx="3309720" cy="4102485"/>
          </a:xfrm>
          <a:prstGeom prst="rect">
            <a:avLst/>
          </a:prstGeom>
          <a:solidFill>
            <a:schemeClr val="bg1"/>
          </a:solidFill>
          <a:ln w="12700" cap="sq">
            <a:solidFill>
              <a:schemeClr val="accent1"/>
            </a:solidFill>
            <a:miter/>
          </a:ln>
          <a:effectLst/>
        </p:spPr>
        <p:txBody>
          <a:bodyPr vert="horz" wrap="square" lIns="91440" tIns="45720" rIns="91440" bIns="45720" rtlCol="0" anchor="ctr"/>
          <a:lstStyle/>
          <a:p>
            <a:pPr algn="ctr">
              <a:lnSpc>
                <a:spcPct val="110000"/>
              </a:lnSpc>
            </a:pPr>
            <a:endParaRPr kumimoji="1" lang="zh-CN" altLang="en-US"/>
          </a:p>
        </p:txBody>
      </p:sp>
      <p:cxnSp>
        <p:nvCxnSpPr>
          <p:cNvPr id="5" name="标题 1"/>
          <p:cNvCxnSpPr/>
          <p:nvPr/>
        </p:nvCxnSpPr>
        <p:spPr>
          <a:xfrm>
            <a:off x="662680" y="1893504"/>
            <a:ext cx="3312000" cy="0"/>
          </a:xfrm>
          <a:prstGeom prst="line">
            <a:avLst/>
          </a:prstGeom>
          <a:noFill/>
          <a:ln w="63500" cap="sq">
            <a:solidFill>
              <a:schemeClr val="accent1"/>
            </a:solidFill>
            <a:miter/>
          </a:ln>
        </p:spPr>
      </p:cxnSp>
      <p:sp>
        <p:nvSpPr>
          <p:cNvPr id="6" name="标题 1"/>
          <p:cNvSpPr txBox="1"/>
          <p:nvPr/>
        </p:nvSpPr>
        <p:spPr>
          <a:xfrm>
            <a:off x="9303075" y="1410897"/>
            <a:ext cx="1119650" cy="738664"/>
          </a:xfrm>
          <a:prstGeom prst="rect">
            <a:avLst/>
          </a:prstGeom>
          <a:noFill/>
          <a:ln>
            <a:noFill/>
          </a:ln>
        </p:spPr>
        <p:txBody>
          <a:bodyPr vert="horz" wrap="square" lIns="0" tIns="0" rIns="0" bIns="0" rtlCol="0" anchor="t"/>
          <a:lstStyle/>
          <a:p>
            <a:pPr algn="ctr">
              <a:lnSpc>
                <a:spcPct val="100000"/>
              </a:lnSpc>
            </a:pPr>
            <a:r>
              <a:rPr kumimoji="1" lang="en-US" altLang="zh-CN" sz="4800">
                <a:ln w="12700">
                  <a:noFill/>
                </a:ln>
                <a:solidFill>
                  <a:srgbClr val="304981">
                    <a:alpha val="100000"/>
                  </a:srgbClr>
                </a:solidFill>
                <a:latin typeface="Source Han Sans"/>
                <a:ea typeface="Source Han Sans"/>
                <a:cs typeface="Source Han Sans"/>
              </a:rPr>
              <a:t>03</a:t>
            </a:r>
            <a:endParaRPr kumimoji="1" lang="zh-CN" altLang="en-US"/>
          </a:p>
        </p:txBody>
      </p:sp>
      <p:sp>
        <p:nvSpPr>
          <p:cNvPr id="7" name="标题 1"/>
          <p:cNvSpPr txBox="1"/>
          <p:nvPr/>
        </p:nvSpPr>
        <p:spPr>
          <a:xfrm>
            <a:off x="8206900" y="1893502"/>
            <a:ext cx="3322420" cy="4040571"/>
          </a:xfrm>
          <a:prstGeom prst="rect">
            <a:avLst/>
          </a:prstGeom>
          <a:solidFill>
            <a:schemeClr val="bg1"/>
          </a:solidFill>
          <a:ln w="12700" cap="sq">
            <a:solidFill>
              <a:schemeClr val="accent1"/>
            </a:solidFill>
            <a:miter/>
          </a:ln>
          <a:effectLst/>
        </p:spPr>
        <p:txBody>
          <a:bodyPr vert="horz" wrap="square" lIns="91440" tIns="45720" rIns="91440" bIns="45720" rtlCol="0" anchor="ctr"/>
          <a:lstStyle/>
          <a:p>
            <a:pPr algn="ctr">
              <a:lnSpc>
                <a:spcPct val="110000"/>
              </a:lnSpc>
            </a:pPr>
            <a:endParaRPr kumimoji="1" lang="zh-CN" altLang="en-US"/>
          </a:p>
        </p:txBody>
      </p:sp>
      <p:cxnSp>
        <p:nvCxnSpPr>
          <p:cNvPr id="8" name="标题 1"/>
          <p:cNvCxnSpPr/>
          <p:nvPr/>
        </p:nvCxnSpPr>
        <p:spPr>
          <a:xfrm>
            <a:off x="8206900" y="1893504"/>
            <a:ext cx="3312000" cy="0"/>
          </a:xfrm>
          <a:prstGeom prst="line">
            <a:avLst/>
          </a:prstGeom>
          <a:noFill/>
          <a:ln w="63500" cap="sq">
            <a:solidFill>
              <a:schemeClr val="accent1"/>
            </a:solidFill>
            <a:miter/>
          </a:ln>
        </p:spPr>
      </p:cxnSp>
      <p:sp>
        <p:nvSpPr>
          <p:cNvPr id="9" name="标题 1"/>
          <p:cNvSpPr txBox="1"/>
          <p:nvPr/>
        </p:nvSpPr>
        <p:spPr>
          <a:xfrm>
            <a:off x="5529825" y="1410897"/>
            <a:ext cx="1119650" cy="738664"/>
          </a:xfrm>
          <a:prstGeom prst="rect">
            <a:avLst/>
          </a:prstGeom>
          <a:noFill/>
          <a:ln>
            <a:noFill/>
          </a:ln>
        </p:spPr>
        <p:txBody>
          <a:bodyPr vert="horz" wrap="square" lIns="0" tIns="0" rIns="0" bIns="0" rtlCol="0" anchor="t"/>
          <a:lstStyle/>
          <a:p>
            <a:pPr algn="ctr">
              <a:lnSpc>
                <a:spcPct val="100000"/>
              </a:lnSpc>
            </a:pPr>
            <a:r>
              <a:rPr kumimoji="1" lang="en-US" altLang="zh-CN" sz="4800">
                <a:ln w="12700">
                  <a:noFill/>
                </a:ln>
                <a:solidFill>
                  <a:srgbClr val="304981">
                    <a:alpha val="100000"/>
                  </a:srgbClr>
                </a:solidFill>
                <a:latin typeface="Source Han Sans"/>
                <a:ea typeface="Source Han Sans"/>
                <a:cs typeface="Source Han Sans"/>
              </a:rPr>
              <a:t>02</a:t>
            </a:r>
            <a:endParaRPr kumimoji="1" lang="zh-CN" altLang="en-US"/>
          </a:p>
        </p:txBody>
      </p:sp>
      <p:sp>
        <p:nvSpPr>
          <p:cNvPr id="10" name="标题 1"/>
          <p:cNvSpPr txBox="1"/>
          <p:nvPr/>
        </p:nvSpPr>
        <p:spPr>
          <a:xfrm>
            <a:off x="4433650" y="1893502"/>
            <a:ext cx="3309720" cy="4102483"/>
          </a:xfrm>
          <a:prstGeom prst="rect">
            <a:avLst/>
          </a:prstGeom>
          <a:solidFill>
            <a:schemeClr val="bg1"/>
          </a:solidFill>
          <a:ln w="12700" cap="sq">
            <a:solidFill>
              <a:schemeClr val="accent1"/>
            </a:solidFill>
            <a:miter/>
          </a:ln>
          <a:effectLst/>
        </p:spPr>
        <p:txBody>
          <a:bodyPr vert="horz" wrap="square" lIns="91440" tIns="45720" rIns="91440" bIns="45720" rtlCol="0" anchor="ctr"/>
          <a:lstStyle/>
          <a:p>
            <a:pPr algn="ctr">
              <a:lnSpc>
                <a:spcPct val="110000"/>
              </a:lnSpc>
            </a:pPr>
            <a:endParaRPr kumimoji="1" lang="zh-CN" altLang="en-US"/>
          </a:p>
        </p:txBody>
      </p:sp>
      <p:cxnSp>
        <p:nvCxnSpPr>
          <p:cNvPr id="11" name="标题 1"/>
          <p:cNvCxnSpPr/>
          <p:nvPr/>
        </p:nvCxnSpPr>
        <p:spPr>
          <a:xfrm>
            <a:off x="4433650" y="1893504"/>
            <a:ext cx="3312000" cy="0"/>
          </a:xfrm>
          <a:prstGeom prst="line">
            <a:avLst/>
          </a:prstGeom>
          <a:noFill/>
          <a:ln w="63500" cap="sq">
            <a:solidFill>
              <a:schemeClr val="accent1"/>
            </a:solidFill>
            <a:miter/>
          </a:ln>
        </p:spPr>
      </p:cxnSp>
      <p:sp>
        <p:nvSpPr>
          <p:cNvPr id="12" name="标题 1"/>
          <p:cNvSpPr txBox="1"/>
          <p:nvPr/>
        </p:nvSpPr>
        <p:spPr>
          <a:xfrm>
            <a:off x="878680" y="2042502"/>
            <a:ext cx="2880000" cy="824506"/>
          </a:xfrm>
          <a:prstGeom prst="rect">
            <a:avLst/>
          </a:prstGeom>
          <a:noFill/>
          <a:ln cap="sq">
            <a:noFill/>
          </a:ln>
          <a:effectLst/>
        </p:spPr>
        <p:txBody>
          <a:bodyPr vert="horz" wrap="square" lIns="0" tIns="0" rIns="0" bIns="0" rtlCol="0" anchor="b"/>
          <a:lstStyle/>
          <a:p>
            <a:pPr algn="l">
              <a:lnSpc>
                <a:spcPct val="120000"/>
              </a:lnSpc>
            </a:pPr>
            <a:r>
              <a:rPr kumimoji="1" lang="en-US" altLang="zh-CN" sz="1600">
                <a:ln w="12700">
                  <a:noFill/>
                </a:ln>
                <a:solidFill>
                  <a:srgbClr val="262626">
                    <a:alpha val="100000"/>
                  </a:srgbClr>
                </a:solidFill>
                <a:latin typeface="Source Han Sans CN Bold"/>
                <a:ea typeface="Source Han Sans CN Bold"/>
                <a:cs typeface="Source Han Sans CN Bold"/>
              </a:rPr>
              <a:t>The Challenge of Building a Web Application</a:t>
            </a:r>
            <a:endParaRPr kumimoji="1" lang="zh-CN" altLang="en-US"/>
          </a:p>
        </p:txBody>
      </p:sp>
      <p:sp>
        <p:nvSpPr>
          <p:cNvPr id="13" name="标题 1"/>
          <p:cNvSpPr txBox="1"/>
          <p:nvPr/>
        </p:nvSpPr>
        <p:spPr>
          <a:xfrm>
            <a:off x="878680" y="2997407"/>
            <a:ext cx="2880000" cy="2520000"/>
          </a:xfrm>
          <a:prstGeom prst="rect">
            <a:avLst/>
          </a:prstGeom>
          <a:noFill/>
          <a:ln>
            <a:noFill/>
          </a:ln>
        </p:spPr>
        <p:txBody>
          <a:bodyPr vert="horz" wrap="square" lIns="0" tIns="0" rIns="0" bIns="0" rtlCol="0" anchor="t"/>
          <a:lstStyle/>
          <a:p>
            <a:pPr algn="l">
              <a:lnSpc>
                <a:spcPct val="150000"/>
              </a:lnSpc>
            </a:pPr>
            <a:r>
              <a:rPr kumimoji="1" lang="en-US" altLang="zh-CN" sz="1175" dirty="0">
                <a:ln w="12700">
                  <a:noFill/>
                </a:ln>
                <a:solidFill>
                  <a:srgbClr val="262626">
                    <a:alpha val="100000"/>
                  </a:srgbClr>
                </a:solidFill>
                <a:latin typeface="Source Han Sans"/>
                <a:ea typeface="Source Han Sans"/>
                <a:cs typeface="Source Han Sans"/>
              </a:rPr>
              <a:t>Developing a web application is a complex task that requires a deep understanding of both front- end and back- end technologies. This project aimed to integrate two crucial components: an e- commerce shopping cart and checkout system, and a secure user authentication system. By tackling these challenges, the project provided a comprehensive learning experience in full- stack web development.</a:t>
            </a:r>
            <a:endParaRPr kumimoji="1" lang="zh-CN" altLang="en-US" dirty="0"/>
          </a:p>
        </p:txBody>
      </p:sp>
      <p:sp>
        <p:nvSpPr>
          <p:cNvPr id="14" name="标题 1"/>
          <p:cNvSpPr txBox="1"/>
          <p:nvPr/>
        </p:nvSpPr>
        <p:spPr>
          <a:xfrm>
            <a:off x="4649650" y="2042502"/>
            <a:ext cx="2880000" cy="824506"/>
          </a:xfrm>
          <a:prstGeom prst="rect">
            <a:avLst/>
          </a:prstGeom>
          <a:noFill/>
          <a:ln cap="sq">
            <a:noFill/>
          </a:ln>
          <a:effectLst/>
        </p:spPr>
        <p:txBody>
          <a:bodyPr vert="horz" wrap="square" lIns="0" tIns="0" rIns="0" bIns="0" rtlCol="0" anchor="b"/>
          <a:lstStyle/>
          <a:p>
            <a:pPr algn="l">
              <a:lnSpc>
                <a:spcPct val="120000"/>
              </a:lnSpc>
            </a:pPr>
            <a:r>
              <a:rPr kumimoji="1" lang="en-US" altLang="zh-CN" sz="1600">
                <a:ln w="12700">
                  <a:noFill/>
                </a:ln>
                <a:solidFill>
                  <a:srgbClr val="262626">
                    <a:alpha val="100000"/>
                  </a:srgbClr>
                </a:solidFill>
                <a:latin typeface="Source Han Sans CN Bold"/>
                <a:ea typeface="Source Han Sans CN Bold"/>
                <a:cs typeface="Source Han Sans CN Bold"/>
              </a:rPr>
              <a:t>Key Technologies and Best Practices</a:t>
            </a:r>
            <a:endParaRPr kumimoji="1" lang="zh-CN" altLang="en-US"/>
          </a:p>
        </p:txBody>
      </p:sp>
      <p:sp>
        <p:nvSpPr>
          <p:cNvPr id="15" name="标题 1"/>
          <p:cNvSpPr txBox="1"/>
          <p:nvPr/>
        </p:nvSpPr>
        <p:spPr>
          <a:xfrm>
            <a:off x="4649650" y="2997407"/>
            <a:ext cx="2880000" cy="2520000"/>
          </a:xfrm>
          <a:prstGeom prst="rect">
            <a:avLst/>
          </a:prstGeom>
          <a:noFill/>
          <a:ln>
            <a:noFill/>
          </a:ln>
        </p:spPr>
        <p:txBody>
          <a:bodyPr vert="horz" wrap="square" lIns="0" tIns="0" rIns="0" bIns="0" rtlCol="0" anchor="t"/>
          <a:lstStyle/>
          <a:p>
            <a:pPr algn="l">
              <a:lnSpc>
                <a:spcPct val="150000"/>
              </a:lnSpc>
            </a:pPr>
            <a:r>
              <a:rPr kumimoji="1" lang="en-US" altLang="zh-CN" sz="1049">
                <a:ln w="12700">
                  <a:noFill/>
                </a:ln>
                <a:solidFill>
                  <a:srgbClr val="262626">
                    <a:alpha val="100000"/>
                  </a:srgbClr>
                </a:solidFill>
                <a:latin typeface="Source Han Sans"/>
                <a:ea typeface="Source Han Sans"/>
                <a:cs typeface="Source Han Sans"/>
              </a:rPr>
              <a:t>To achieve the project's goals, we utilized a variety of technologies and best practices. PHP was chosen for server- side logic due to its versatility and widespread use in web development. MySQL served as the database management system, providing a reliable and efficient way to store and retrieve data. Bootstrap 4 was employed for responsive front- end styling, ensuring the application looked great on all devices. Ajax was used for dynamic user interface updates, enhancing the overall user experience.</a:t>
            </a:r>
            <a:endParaRPr kumimoji="1" lang="zh-CN" altLang="en-US"/>
          </a:p>
        </p:txBody>
      </p:sp>
      <p:sp>
        <p:nvSpPr>
          <p:cNvPr id="16" name="标题 1"/>
          <p:cNvSpPr txBox="1"/>
          <p:nvPr/>
        </p:nvSpPr>
        <p:spPr>
          <a:xfrm>
            <a:off x="8422900" y="2042502"/>
            <a:ext cx="2880000" cy="824506"/>
          </a:xfrm>
          <a:prstGeom prst="rect">
            <a:avLst/>
          </a:prstGeom>
          <a:noFill/>
          <a:ln cap="sq">
            <a:noFill/>
          </a:ln>
          <a:effectLst/>
        </p:spPr>
        <p:txBody>
          <a:bodyPr vert="horz" wrap="square" lIns="0" tIns="0" rIns="0" bIns="0" rtlCol="0" anchor="b"/>
          <a:lstStyle/>
          <a:p>
            <a:pPr algn="l">
              <a:lnSpc>
                <a:spcPct val="120000"/>
              </a:lnSpc>
            </a:pPr>
            <a:r>
              <a:rPr kumimoji="1" lang="en-US" altLang="zh-CN" sz="1600">
                <a:ln w="12700">
                  <a:noFill/>
                </a:ln>
                <a:solidFill>
                  <a:srgbClr val="262626">
                    <a:alpha val="100000"/>
                  </a:srgbClr>
                </a:solidFill>
                <a:latin typeface="Source Han Sans CN Bold"/>
                <a:ea typeface="Source Han Sans CN Bold"/>
                <a:cs typeface="Source Han Sans CN Bold"/>
              </a:rPr>
              <a:t>Project Objectives and Outcomes</a:t>
            </a:r>
            <a:endParaRPr kumimoji="1" lang="zh-CN" altLang="en-US"/>
          </a:p>
        </p:txBody>
      </p:sp>
      <p:sp>
        <p:nvSpPr>
          <p:cNvPr id="17" name="标题 1"/>
          <p:cNvSpPr txBox="1"/>
          <p:nvPr/>
        </p:nvSpPr>
        <p:spPr>
          <a:xfrm>
            <a:off x="8422900" y="2997407"/>
            <a:ext cx="2880000" cy="2520000"/>
          </a:xfrm>
          <a:prstGeom prst="rect">
            <a:avLst/>
          </a:prstGeom>
          <a:noFill/>
          <a:ln>
            <a:noFill/>
          </a:ln>
        </p:spPr>
        <p:txBody>
          <a:bodyPr vert="horz" wrap="square" lIns="0" tIns="0" rIns="0" bIns="0" rtlCol="0" anchor="t"/>
          <a:lstStyle/>
          <a:p>
            <a:pPr algn="l">
              <a:lnSpc>
                <a:spcPct val="150000"/>
              </a:lnSpc>
            </a:pPr>
            <a:r>
              <a:rPr kumimoji="1" lang="en-US" altLang="zh-CN" sz="1264">
                <a:ln w="12700">
                  <a:noFill/>
                </a:ln>
                <a:solidFill>
                  <a:srgbClr val="262626">
                    <a:alpha val="100000"/>
                  </a:srgbClr>
                </a:solidFill>
                <a:latin typeface="Source Han Sans"/>
                <a:ea typeface="Source Han Sans"/>
                <a:cs typeface="Source Han Sans"/>
              </a:rPr>
              <a:t>The primary objective of the project was to create a functional and secure integrated system that demonstrated key aspects of full- stack web development. By successfully integrating the e- commerce and user authentication components, the project achieved its goal of providing a comprehensive learning experience in web development.</a:t>
            </a:r>
            <a:endParaRPr kumimoji="1" lang="zh-CN" altLang="en-US"/>
          </a:p>
        </p:txBody>
      </p:sp>
      <p:sp>
        <p:nvSpPr>
          <p:cNvPr id="18"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Project Overview</a:t>
            </a:r>
            <a:endParaRPr kumimoji="1" lang="zh-CN" altLang="en-US"/>
          </a:p>
        </p:txBody>
      </p:sp>
      <p:sp>
        <p:nvSpPr>
          <p:cNvPr id="19"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0" y="1502876"/>
            <a:ext cx="12192000" cy="1293493"/>
          </a:xfrm>
          <a:prstGeom prst="rect">
            <a:avLst/>
          </a:prstGeom>
          <a:gradFill>
            <a:gsLst>
              <a:gs pos="0">
                <a:schemeClr val="accent1"/>
              </a:gs>
              <a:gs pos="99000">
                <a:schemeClr val="accent1">
                  <a:lumMod val="75000"/>
                </a:schemeClr>
              </a:gs>
            </a:gsLst>
            <a:lin ang="2700000" scaled="0"/>
          </a:gra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660400" y="2995402"/>
            <a:ext cx="3240000" cy="756000"/>
          </a:xfrm>
          <a:prstGeom prst="rect">
            <a:avLst/>
          </a:prstGeom>
          <a:noFill/>
          <a:ln cap="sq">
            <a:noFill/>
          </a:ln>
          <a:effectLst/>
        </p:spPr>
        <p:txBody>
          <a:bodyPr vert="horz" wrap="square" lIns="0" tIns="0" rIns="0" bIns="0" rtlCol="0" anchor="ctr"/>
          <a:lstStyle/>
          <a:p>
            <a:pPr algn="l">
              <a:lnSpc>
                <a:spcPct val="130000"/>
              </a:lnSpc>
            </a:pPr>
            <a:r>
              <a:rPr kumimoji="1" lang="en-US" altLang="zh-CN" sz="1600">
                <a:ln w="12700">
                  <a:noFill/>
                </a:ln>
                <a:solidFill>
                  <a:srgbClr val="000000">
                    <a:alpha val="100000"/>
                  </a:srgbClr>
                </a:solidFill>
                <a:latin typeface="Source Han Sans CN Bold"/>
                <a:ea typeface="Source Han Sans CN Bold"/>
                <a:cs typeface="Source Han Sans CN Bold"/>
              </a:rPr>
              <a:t>Product Display and Adding to Cart</a:t>
            </a:r>
            <a:endParaRPr kumimoji="1" lang="zh-CN" altLang="en-US"/>
          </a:p>
        </p:txBody>
      </p:sp>
      <p:sp>
        <p:nvSpPr>
          <p:cNvPr id="5" name="标题 1"/>
          <p:cNvSpPr txBox="1"/>
          <p:nvPr/>
        </p:nvSpPr>
        <p:spPr>
          <a:xfrm>
            <a:off x="660401" y="1836419"/>
            <a:ext cx="1543777" cy="879246"/>
          </a:xfrm>
          <a:prstGeom prst="rect">
            <a:avLst/>
          </a:prstGeom>
          <a:noFill/>
          <a:ln cap="sq">
            <a:noFill/>
          </a:ln>
          <a:effectLst/>
        </p:spPr>
        <p:txBody>
          <a:bodyPr vert="horz" wrap="square" lIns="0" tIns="0" rIns="0" bIns="0" rtlCol="0" anchor="ctr"/>
          <a:lstStyle/>
          <a:p>
            <a:pPr algn="l">
              <a:lnSpc>
                <a:spcPct val="100000"/>
              </a:lnSpc>
            </a:pPr>
            <a:r>
              <a:rPr kumimoji="1" lang="en-US" altLang="zh-CN" sz="6000">
                <a:ln w="12700">
                  <a:noFill/>
                </a:ln>
                <a:solidFill>
                  <a:srgbClr val="FFFFFF">
                    <a:alpha val="100000"/>
                  </a:srgbClr>
                </a:solidFill>
                <a:latin typeface="OPPOSans B"/>
                <a:ea typeface="OPPOSans B"/>
                <a:cs typeface="OPPOSans B"/>
              </a:rPr>
              <a:t>01.</a:t>
            </a:r>
            <a:endParaRPr kumimoji="1" lang="zh-CN" altLang="en-US"/>
          </a:p>
        </p:txBody>
      </p:sp>
      <p:sp>
        <p:nvSpPr>
          <p:cNvPr id="6" name="标题 1"/>
          <p:cNvSpPr txBox="1"/>
          <p:nvPr/>
        </p:nvSpPr>
        <p:spPr>
          <a:xfrm>
            <a:off x="660401" y="3750239"/>
            <a:ext cx="3240000" cy="1980000"/>
          </a:xfrm>
          <a:prstGeom prst="rect">
            <a:avLst/>
          </a:prstGeom>
          <a:noFill/>
          <a:ln cap="sq">
            <a:noFill/>
          </a:ln>
          <a:effectLst/>
        </p:spPr>
        <p:txBody>
          <a:bodyPr vert="horz" wrap="square" lIns="0" tIns="0" rIns="0" bIns="0" rtlCol="0" anchor="t"/>
          <a:lstStyle/>
          <a:p>
            <a:pPr algn="l">
              <a:lnSpc>
                <a:spcPct val="150000"/>
              </a:lnSpc>
            </a:pPr>
            <a:r>
              <a:rPr kumimoji="1" lang="en-US" altLang="zh-CN" sz="1055">
                <a:ln w="12700">
                  <a:noFill/>
                </a:ln>
                <a:solidFill>
                  <a:srgbClr val="000000">
                    <a:alpha val="100000"/>
                  </a:srgbClr>
                </a:solidFill>
                <a:latin typeface="Source Han Sans"/>
                <a:ea typeface="Source Han Sans"/>
                <a:cs typeface="Source Han Sans"/>
              </a:rPr>
              <a:t>The e- commerce component focuses on providing users with a seamless shopping experience. The product display page fetches product information dynamically from the MySQL database, presenting each item with its image, name, and price in a visually appealing grid layout. The "Add to Cart" functionality allows users to easily add items to their shopping cart with a single click, triggering server- side logic to update the cart contents.</a:t>
            </a:r>
            <a:endParaRPr kumimoji="1" lang="zh-CN" altLang="en-US"/>
          </a:p>
        </p:txBody>
      </p:sp>
      <p:sp>
        <p:nvSpPr>
          <p:cNvPr id="7" name="标题 1"/>
          <p:cNvSpPr txBox="1"/>
          <p:nvPr/>
        </p:nvSpPr>
        <p:spPr>
          <a:xfrm>
            <a:off x="4469650" y="2995402"/>
            <a:ext cx="3240000" cy="756000"/>
          </a:xfrm>
          <a:prstGeom prst="rect">
            <a:avLst/>
          </a:prstGeom>
          <a:noFill/>
          <a:ln cap="sq">
            <a:noFill/>
          </a:ln>
          <a:effectLst/>
        </p:spPr>
        <p:txBody>
          <a:bodyPr vert="horz" wrap="square" lIns="0" tIns="0" rIns="0" bIns="0" rtlCol="0" anchor="ctr"/>
          <a:lstStyle/>
          <a:p>
            <a:pPr algn="l">
              <a:lnSpc>
                <a:spcPct val="130000"/>
              </a:lnSpc>
            </a:pPr>
            <a:r>
              <a:rPr kumimoji="1" lang="en-US" altLang="zh-CN" sz="1600">
                <a:ln w="12700">
                  <a:noFill/>
                </a:ln>
                <a:solidFill>
                  <a:srgbClr val="000000">
                    <a:alpha val="100000"/>
                  </a:srgbClr>
                </a:solidFill>
                <a:latin typeface="Source Han Sans CN Bold"/>
                <a:ea typeface="Source Han Sans CN Bold"/>
                <a:cs typeface="Source Han Sans CN Bold"/>
              </a:rPr>
              <a:t>Cart Management and Checkout Process</a:t>
            </a:r>
            <a:endParaRPr kumimoji="1" lang="zh-CN" altLang="en-US"/>
          </a:p>
        </p:txBody>
      </p:sp>
      <p:sp>
        <p:nvSpPr>
          <p:cNvPr id="8" name="标题 1"/>
          <p:cNvSpPr txBox="1"/>
          <p:nvPr/>
        </p:nvSpPr>
        <p:spPr>
          <a:xfrm>
            <a:off x="5469775" y="1867641"/>
            <a:ext cx="1543777" cy="879246"/>
          </a:xfrm>
          <a:prstGeom prst="rect">
            <a:avLst/>
          </a:prstGeom>
          <a:noFill/>
          <a:ln cap="sq">
            <a:noFill/>
          </a:ln>
          <a:effectLst/>
        </p:spPr>
        <p:txBody>
          <a:bodyPr vert="horz" wrap="square" lIns="0" tIns="0" rIns="0" bIns="0" rtlCol="0" anchor="ctr"/>
          <a:lstStyle/>
          <a:p>
            <a:pPr algn="l">
              <a:lnSpc>
                <a:spcPct val="100000"/>
              </a:lnSpc>
            </a:pPr>
            <a:r>
              <a:rPr kumimoji="1" lang="en-US" altLang="zh-CN" sz="6000" dirty="0">
                <a:ln w="12700">
                  <a:noFill/>
                </a:ln>
                <a:solidFill>
                  <a:srgbClr val="FFFFFF">
                    <a:alpha val="100000"/>
                  </a:srgbClr>
                </a:solidFill>
                <a:latin typeface="OPPOSans B"/>
                <a:ea typeface="OPPOSans B"/>
                <a:cs typeface="OPPOSans B"/>
              </a:rPr>
              <a:t>02.</a:t>
            </a:r>
            <a:endParaRPr kumimoji="1" lang="zh-CN" altLang="en-US" dirty="0"/>
          </a:p>
        </p:txBody>
      </p:sp>
      <p:sp>
        <p:nvSpPr>
          <p:cNvPr id="9" name="标题 1"/>
          <p:cNvSpPr txBox="1"/>
          <p:nvPr/>
        </p:nvSpPr>
        <p:spPr>
          <a:xfrm>
            <a:off x="4469650" y="3750239"/>
            <a:ext cx="3240000" cy="1980000"/>
          </a:xfrm>
          <a:prstGeom prst="rect">
            <a:avLst/>
          </a:prstGeom>
          <a:noFill/>
          <a:ln cap="sq">
            <a:noFill/>
          </a:ln>
          <a:effectLst/>
        </p:spPr>
        <p:txBody>
          <a:bodyPr vert="horz" wrap="square" lIns="0" tIns="0" rIns="0" bIns="0" rtlCol="0" anchor="t"/>
          <a:lstStyle/>
          <a:p>
            <a:pPr algn="l">
              <a:lnSpc>
                <a:spcPct val="150000"/>
              </a:lnSpc>
            </a:pPr>
            <a:r>
              <a:rPr kumimoji="1" lang="en-US" altLang="zh-CN" sz="1055">
                <a:ln w="12700">
                  <a:noFill/>
                </a:ln>
                <a:solidFill>
                  <a:srgbClr val="000000">
                    <a:alpha val="100000"/>
                  </a:srgbClr>
                </a:solidFill>
                <a:latin typeface="Source Han Sans"/>
                <a:ea typeface="Source Han Sans"/>
                <a:cs typeface="Source Han Sans"/>
              </a:rPr>
              <a:t>The dedicated cart page provides users with a comprehensive view of all items in their shopping cart. Users can review item details, adjust quantities, and remove items as needed. The system dynamically calculates the total cart price, ensuring accurate and up- to- date information. The checkout form collects necessary customer details, such as shipping and billing information, and securely submits the order using the POST method.</a:t>
            </a:r>
            <a:endParaRPr kumimoji="1" lang="zh-CN" altLang="en-US"/>
          </a:p>
        </p:txBody>
      </p:sp>
      <p:sp>
        <p:nvSpPr>
          <p:cNvPr id="10" name="标题 1"/>
          <p:cNvSpPr txBox="1"/>
          <p:nvPr/>
        </p:nvSpPr>
        <p:spPr>
          <a:xfrm>
            <a:off x="8278899" y="2964118"/>
            <a:ext cx="3240000" cy="756000"/>
          </a:xfrm>
          <a:prstGeom prst="rect">
            <a:avLst/>
          </a:prstGeom>
          <a:noFill/>
          <a:ln cap="sq">
            <a:noFill/>
          </a:ln>
          <a:effectLst/>
        </p:spPr>
        <p:txBody>
          <a:bodyPr vert="horz" wrap="square" lIns="0" tIns="0" rIns="0" bIns="0" rtlCol="0" anchor="ctr"/>
          <a:lstStyle/>
          <a:p>
            <a:pPr algn="l">
              <a:lnSpc>
                <a:spcPct val="130000"/>
              </a:lnSpc>
            </a:pPr>
            <a:r>
              <a:rPr kumimoji="1" lang="en-US" altLang="zh-CN" sz="1600">
                <a:ln w="12700">
                  <a:noFill/>
                </a:ln>
                <a:solidFill>
                  <a:srgbClr val="000000">
                    <a:alpha val="100000"/>
                  </a:srgbClr>
                </a:solidFill>
                <a:latin typeface="Source Han Sans CN Bold"/>
                <a:ea typeface="Source Han Sans CN Bold"/>
                <a:cs typeface="Source Han Sans CN Bold"/>
              </a:rPr>
              <a:t>Placing the Order and Order Confirmation</a:t>
            </a:r>
            <a:endParaRPr kumimoji="1" lang="zh-CN" altLang="en-US"/>
          </a:p>
        </p:txBody>
      </p:sp>
      <p:sp>
        <p:nvSpPr>
          <p:cNvPr id="11" name="标题 1"/>
          <p:cNvSpPr txBox="1"/>
          <p:nvPr/>
        </p:nvSpPr>
        <p:spPr>
          <a:xfrm>
            <a:off x="8278900" y="1805134"/>
            <a:ext cx="1543777" cy="879246"/>
          </a:xfrm>
          <a:prstGeom prst="rect">
            <a:avLst/>
          </a:prstGeom>
          <a:noFill/>
          <a:ln cap="sq">
            <a:noFill/>
          </a:ln>
          <a:effectLst/>
        </p:spPr>
        <p:txBody>
          <a:bodyPr vert="horz" wrap="square" lIns="0" tIns="0" rIns="0" bIns="0" rtlCol="0" anchor="ctr"/>
          <a:lstStyle/>
          <a:p>
            <a:pPr algn="l">
              <a:lnSpc>
                <a:spcPct val="100000"/>
              </a:lnSpc>
            </a:pPr>
            <a:r>
              <a:rPr kumimoji="1" lang="en-US" altLang="zh-CN" sz="6000">
                <a:ln w="12700">
                  <a:noFill/>
                </a:ln>
                <a:solidFill>
                  <a:srgbClr val="FFFFFF">
                    <a:alpha val="100000"/>
                  </a:srgbClr>
                </a:solidFill>
                <a:latin typeface="OPPOSans B"/>
                <a:ea typeface="OPPOSans B"/>
                <a:cs typeface="OPPOSans B"/>
              </a:rPr>
              <a:t>03.</a:t>
            </a:r>
            <a:endParaRPr kumimoji="1" lang="zh-CN" altLang="en-US"/>
          </a:p>
        </p:txBody>
      </p:sp>
      <p:sp>
        <p:nvSpPr>
          <p:cNvPr id="12" name="标题 1"/>
          <p:cNvSpPr txBox="1"/>
          <p:nvPr/>
        </p:nvSpPr>
        <p:spPr>
          <a:xfrm>
            <a:off x="8278900" y="3750239"/>
            <a:ext cx="3240000" cy="1980000"/>
          </a:xfrm>
          <a:prstGeom prst="rect">
            <a:avLst/>
          </a:prstGeom>
          <a:noFill/>
          <a:ln cap="sq">
            <a:noFill/>
          </a:ln>
          <a:effectLst/>
        </p:spPr>
        <p:txBody>
          <a:bodyPr vert="horz" wrap="square" lIns="0" tIns="0" rIns="0" bIns="0" rtlCol="0" anchor="t"/>
          <a:lstStyle/>
          <a:p>
            <a:pPr algn="l">
              <a:lnSpc>
                <a:spcPct val="150000"/>
              </a:lnSpc>
            </a:pPr>
            <a:r>
              <a:rPr kumimoji="1" lang="en-US" altLang="zh-CN" sz="1132">
                <a:ln w="12700">
                  <a:noFill/>
                </a:ln>
                <a:solidFill>
                  <a:srgbClr val="000000">
                    <a:alpha val="100000"/>
                  </a:srgbClr>
                </a:solidFill>
                <a:latin typeface="Source Han Sans"/>
                <a:ea typeface="Source Han Sans"/>
                <a:cs typeface="Source Han Sans"/>
              </a:rPr>
              <a:t>Once the checkout form is submitted, the customer's details and cart items are sent to the server using the POST method. The server- side script processes the order, saving the details to the database and creating a unique order ID. The customer is then presented with a confirmation page, indicating that their order has been successfully placed.</a:t>
            </a:r>
            <a:endParaRPr kumimoji="1" lang="zh-CN" altLang="en-US"/>
          </a:p>
        </p:txBody>
      </p:sp>
      <p:sp>
        <p:nvSpPr>
          <p:cNvPr id="13"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734">
                <a:ln w="12700">
                  <a:noFill/>
                </a:ln>
                <a:solidFill>
                  <a:srgbClr val="262626">
                    <a:alpha val="100000"/>
                  </a:srgbClr>
                </a:solidFill>
                <a:latin typeface="Source Han Sans CN Bold"/>
                <a:ea typeface="Source Han Sans CN Bold"/>
                <a:cs typeface="Source Han Sans CN Bold"/>
              </a:rPr>
              <a:t>E-commerce Component: Shopping Cart and Checkout System</a:t>
            </a:r>
            <a:endParaRPr kumimoji="1" lang="zh-CN" altLang="en-US"/>
          </a:p>
        </p:txBody>
      </p:sp>
      <p:sp>
        <p:nvSpPr>
          <p:cNvPr id="14"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18" name="圖片 17" descr="一張含有 文字, 螢幕擷取畫面, 軟體, 電腦圖示 的圖片&#10;&#10;AI 產生的內容可能不正確。">
            <a:extLst>
              <a:ext uri="{FF2B5EF4-FFF2-40B4-BE49-F238E27FC236}">
                <a16:creationId xmlns:a16="http://schemas.microsoft.com/office/drawing/2014/main" id="{51BD6CB1-EB3B-41B4-D81A-F4ED54D70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350" y="971550"/>
            <a:ext cx="3488154" cy="1947553"/>
          </a:xfrm>
          <a:prstGeom prst="rect">
            <a:avLst/>
          </a:prstGeom>
        </p:spPr>
      </p:pic>
      <p:pic>
        <p:nvPicPr>
          <p:cNvPr id="20" name="圖片 19" descr="一張含有 文字, 螢幕擷取畫面, 軟體, 網頁 的圖片&#10;&#10;AI 產生的內容可能不正確。">
            <a:extLst>
              <a:ext uri="{FF2B5EF4-FFF2-40B4-BE49-F238E27FC236}">
                <a16:creationId xmlns:a16="http://schemas.microsoft.com/office/drawing/2014/main" id="{D2636B38-562F-D6D4-FD10-ED5B0572A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621" y="1053732"/>
            <a:ext cx="2981407" cy="16646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8134495" y="1359561"/>
            <a:ext cx="3069389" cy="4517106"/>
          </a:xfrm>
          <a:prstGeom prst="roundRect">
            <a:avLst>
              <a:gd name="adj" fmla="val 6083"/>
            </a:avLst>
          </a:prstGeom>
          <a:solidFill>
            <a:schemeClr val="bg1"/>
          </a:solidFill>
          <a:ln w="12700" cap="sq">
            <a:solidFill>
              <a:schemeClr val="accent1">
                <a:lumMod val="60000"/>
                <a:lumOff val="40000"/>
                <a:alpha val="10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8993975" y="1690208"/>
            <a:ext cx="1350428" cy="1350428"/>
          </a:xfrm>
          <a:prstGeom prst="ellipse">
            <a:avLst/>
          </a:prstGeom>
          <a:solidFill>
            <a:schemeClr val="accent1">
              <a:lumMod val="20000"/>
              <a:lumOff val="80000"/>
              <a:alpha val="50000"/>
            </a:schemeClr>
          </a:solidFill>
          <a:ln w="12700" cap="flat">
            <a:noFill/>
            <a:miter/>
          </a:ln>
          <a:effectLst/>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a:off x="9509990" y="2221088"/>
            <a:ext cx="318400" cy="288666"/>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cap="sq">
            <a:noFill/>
          </a:ln>
        </p:spPr>
        <p:txBody>
          <a:bodyPr vert="horz" wrap="square" lIns="91440" tIns="45720" rIns="91440" bIns="45720" rtlCol="0" anchor="t"/>
          <a:lstStyle/>
          <a:p>
            <a:pPr algn="l">
              <a:lnSpc>
                <a:spcPct val="110000"/>
              </a:lnSpc>
            </a:pPr>
            <a:endParaRPr kumimoji="1" lang="zh-CN" altLang="en-US"/>
          </a:p>
        </p:txBody>
      </p:sp>
      <p:sp>
        <p:nvSpPr>
          <p:cNvPr id="6" name="标题 1"/>
          <p:cNvSpPr txBox="1"/>
          <p:nvPr/>
        </p:nvSpPr>
        <p:spPr>
          <a:xfrm>
            <a:off x="9092952" y="1789185"/>
            <a:ext cx="1152474" cy="1152474"/>
          </a:xfrm>
          <a:prstGeom prst="ellipse">
            <a:avLst/>
          </a:prstGeom>
          <a:gradFill>
            <a:gsLst>
              <a:gs pos="0">
                <a:schemeClr val="accent1"/>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8304094" y="3114213"/>
            <a:ext cx="2730191" cy="709649"/>
          </a:xfrm>
          <a:prstGeom prst="rect">
            <a:avLst/>
          </a:prstGeom>
          <a:noFill/>
          <a:ln cap="sq">
            <a:noFill/>
          </a:ln>
        </p:spPr>
        <p:txBody>
          <a:bodyPr vert="horz" wrap="square" lIns="91440" tIns="45720" rIns="91440" bIns="45720" rtlCol="0" anchor="ctr"/>
          <a:lstStyle/>
          <a:p>
            <a:pPr algn="ctr">
              <a:lnSpc>
                <a:spcPct val="130000"/>
              </a:lnSpc>
            </a:pPr>
            <a:r>
              <a:rPr kumimoji="1" lang="en-US" altLang="zh-CN" sz="1600">
                <a:ln w="12700">
                  <a:noFill/>
                </a:ln>
                <a:gradFill>
                  <a:gsLst>
                    <a:gs pos="23000">
                      <a:srgbClr val="304981">
                        <a:alpha val="100000"/>
                      </a:srgbClr>
                    </a:gs>
                    <a:gs pos="100000">
                      <a:srgbClr val="6D8AC9">
                        <a:alpha val="100000"/>
                      </a:srgbClr>
                    </a:gs>
                  </a:gsLst>
                  <a:path path="circle">
                    <a:fillToRect r="100000" b="100000"/>
                  </a:path>
                  <a:tileRect l="-100000" t="-100000"/>
                </a:gradFill>
                <a:latin typeface="Source Han Sans CN Bold"/>
                <a:ea typeface="Source Han Sans CN Bold"/>
                <a:cs typeface="Source Han Sans CN Bold"/>
              </a:rPr>
              <a:t>User Signup Process</a:t>
            </a:r>
            <a:endParaRPr kumimoji="1" lang="zh-CN" altLang="en-US"/>
          </a:p>
        </p:txBody>
      </p:sp>
      <p:sp>
        <p:nvSpPr>
          <p:cNvPr id="8" name="标题 1"/>
          <p:cNvSpPr txBox="1"/>
          <p:nvPr/>
        </p:nvSpPr>
        <p:spPr>
          <a:xfrm>
            <a:off x="8304093" y="3922153"/>
            <a:ext cx="2730193" cy="1710066"/>
          </a:xfrm>
          <a:prstGeom prst="rect">
            <a:avLst/>
          </a:prstGeom>
          <a:noFill/>
          <a:ln cap="sq">
            <a:noFill/>
          </a:ln>
        </p:spPr>
        <p:txBody>
          <a:bodyPr vert="horz" wrap="square" lIns="0" tIns="0" rIns="0" bIns="0" rtlCol="0" anchor="t"/>
          <a:lstStyle/>
          <a:p>
            <a:pPr algn="ctr">
              <a:lnSpc>
                <a:spcPct val="150000"/>
              </a:lnSpc>
            </a:pPr>
            <a:r>
              <a:rPr kumimoji="1" lang="en-US" altLang="zh-CN" sz="912">
                <a:ln w="12700">
                  <a:noFill/>
                </a:ln>
                <a:solidFill>
                  <a:srgbClr val="262626">
                    <a:alpha val="100000"/>
                  </a:srgbClr>
                </a:solidFill>
                <a:latin typeface="Source Han Sans"/>
                <a:ea typeface="Source Han Sans"/>
                <a:cs typeface="Source Han Sans"/>
              </a:rPr>
              <a:t>The user signup process involves secure form submission using the POST method. The system performs robust input validation, ensuring that all fields are filled correctly and that the username or email address is not already registered. The password is securely hashed using PHP's password_hash() function with the bcrypt algorithm, providing a strong level of security. The hashed password and user data are then stored in the users table.</a:t>
            </a:r>
            <a:endParaRPr kumimoji="1" lang="zh-CN" altLang="en-US"/>
          </a:p>
        </p:txBody>
      </p:sp>
      <p:sp>
        <p:nvSpPr>
          <p:cNvPr id="9" name="标题 1"/>
          <p:cNvSpPr txBox="1"/>
          <p:nvPr/>
        </p:nvSpPr>
        <p:spPr>
          <a:xfrm>
            <a:off x="9415099" y="2111295"/>
            <a:ext cx="508180" cy="508254"/>
          </a:xfrm>
          <a:custGeom>
            <a:avLst/>
            <a:gdLst>
              <a:gd name="connsiteX0" fmla="*/ 669168 w 1599855"/>
              <a:gd name="connsiteY0" fmla="*/ 111621 h 1600088"/>
              <a:gd name="connsiteX1" fmla="*/ 886086 w 1599855"/>
              <a:gd name="connsiteY1" fmla="*/ 155339 h 1600088"/>
              <a:gd name="connsiteX2" fmla="*/ 1063377 w 1599855"/>
              <a:gd name="connsiteY2" fmla="*/ 274960 h 1600088"/>
              <a:gd name="connsiteX3" fmla="*/ 1182998 w 1599855"/>
              <a:gd name="connsiteY3" fmla="*/ 452251 h 1600088"/>
              <a:gd name="connsiteX4" fmla="*/ 1226716 w 1599855"/>
              <a:gd name="connsiteY4" fmla="*/ 669168 h 1600088"/>
              <a:gd name="connsiteX5" fmla="*/ 1182998 w 1599855"/>
              <a:gd name="connsiteY5" fmla="*/ 886085 h 1600088"/>
              <a:gd name="connsiteX6" fmla="*/ 1063377 w 1599855"/>
              <a:gd name="connsiteY6" fmla="*/ 1063377 h 1600088"/>
              <a:gd name="connsiteX7" fmla="*/ 886086 w 1599855"/>
              <a:gd name="connsiteY7" fmla="*/ 1182998 h 1600088"/>
              <a:gd name="connsiteX8" fmla="*/ 669168 w 1599855"/>
              <a:gd name="connsiteY8" fmla="*/ 1226716 h 1600088"/>
              <a:gd name="connsiteX9" fmla="*/ 452251 w 1599855"/>
              <a:gd name="connsiteY9" fmla="*/ 1182998 h 1600088"/>
              <a:gd name="connsiteX10" fmla="*/ 274960 w 1599855"/>
              <a:gd name="connsiteY10" fmla="*/ 1063377 h 1600088"/>
              <a:gd name="connsiteX11" fmla="*/ 155339 w 1599855"/>
              <a:gd name="connsiteY11" fmla="*/ 886085 h 1600088"/>
              <a:gd name="connsiteX12" fmla="*/ 111621 w 1599855"/>
              <a:gd name="connsiteY12" fmla="*/ 669168 h 1600088"/>
              <a:gd name="connsiteX13" fmla="*/ 155339 w 1599855"/>
              <a:gd name="connsiteY13" fmla="*/ 452251 h 1600088"/>
              <a:gd name="connsiteX14" fmla="*/ 274960 w 1599855"/>
              <a:gd name="connsiteY14" fmla="*/ 274960 h 1600088"/>
              <a:gd name="connsiteX15" fmla="*/ 452251 w 1599855"/>
              <a:gd name="connsiteY15" fmla="*/ 155339 h 1600088"/>
              <a:gd name="connsiteX16" fmla="*/ 669168 w 1599855"/>
              <a:gd name="connsiteY16" fmla="*/ 111621 h 1600088"/>
              <a:gd name="connsiteX17" fmla="*/ 669168 w 1599855"/>
              <a:gd name="connsiteY17" fmla="*/ 0 h 1600088"/>
              <a:gd name="connsiteX18" fmla="*/ 0 w 1599855"/>
              <a:gd name="connsiteY18" fmla="*/ 669168 h 1600088"/>
              <a:gd name="connsiteX19" fmla="*/ 669168 w 1599855"/>
              <a:gd name="connsiteY19" fmla="*/ 1338337 h 1600088"/>
              <a:gd name="connsiteX20" fmla="*/ 1338337 w 1599855"/>
              <a:gd name="connsiteY20" fmla="*/ 669168 h 1600088"/>
              <a:gd name="connsiteX21" fmla="*/ 669168 w 1599855"/>
              <a:gd name="connsiteY21" fmla="*/ 0 h 1600088"/>
              <a:gd name="connsiteX22" fmla="*/ 1544278 w 1599855"/>
              <a:gd name="connsiteY22" fmla="*/ 1600088 h 1600088"/>
              <a:gd name="connsiteX23" fmla="*/ 1504838 w 1599855"/>
              <a:gd name="connsiteY23" fmla="*/ 1583717 h 1600088"/>
              <a:gd name="connsiteX24" fmla="*/ 1247366 w 1599855"/>
              <a:gd name="connsiteY24" fmla="*/ 1326431 h 1600088"/>
              <a:gd name="connsiteX25" fmla="*/ 1247366 w 1599855"/>
              <a:gd name="connsiteY25" fmla="*/ 1247552 h 1600088"/>
              <a:gd name="connsiteX26" fmla="*/ 1326245 w 1599855"/>
              <a:gd name="connsiteY26" fmla="*/ 1247552 h 1600088"/>
              <a:gd name="connsiteX27" fmla="*/ 1583531 w 1599855"/>
              <a:gd name="connsiteY27" fmla="*/ 1504838 h 1600088"/>
              <a:gd name="connsiteX28" fmla="*/ 1583531 w 1599855"/>
              <a:gd name="connsiteY28" fmla="*/ 1583717 h 1600088"/>
              <a:gd name="connsiteX29" fmla="*/ 1544278 w 1599855"/>
              <a:gd name="connsiteY29" fmla="*/ 1600088 h 1600088"/>
            </a:gdLst>
            <a:ahLst/>
            <a:cxnLst/>
            <a:rect l="l" t="t" r="r" b="b"/>
            <a:pathLst>
              <a:path w="1599855" h="1600088">
                <a:moveTo>
                  <a:pt x="669168" y="111621"/>
                </a:moveTo>
                <a:cubicBezTo>
                  <a:pt x="744513" y="111621"/>
                  <a:pt x="817438" y="126318"/>
                  <a:pt x="886086" y="155339"/>
                </a:cubicBezTo>
                <a:cubicBezTo>
                  <a:pt x="952500" y="183431"/>
                  <a:pt x="1012031" y="223614"/>
                  <a:pt x="1063377" y="274960"/>
                </a:cubicBezTo>
                <a:cubicBezTo>
                  <a:pt x="1114537" y="326120"/>
                  <a:pt x="1154906" y="385837"/>
                  <a:pt x="1182998" y="452251"/>
                </a:cubicBezTo>
                <a:cubicBezTo>
                  <a:pt x="1212019" y="520898"/>
                  <a:pt x="1226716" y="594010"/>
                  <a:pt x="1226716" y="669168"/>
                </a:cubicBezTo>
                <a:cubicBezTo>
                  <a:pt x="1226716" y="744327"/>
                  <a:pt x="1212019" y="817438"/>
                  <a:pt x="1182998" y="886085"/>
                </a:cubicBezTo>
                <a:cubicBezTo>
                  <a:pt x="1154906" y="952500"/>
                  <a:pt x="1114723" y="1012031"/>
                  <a:pt x="1063377" y="1063377"/>
                </a:cubicBezTo>
                <a:cubicBezTo>
                  <a:pt x="1012217" y="1114537"/>
                  <a:pt x="952500" y="1154906"/>
                  <a:pt x="886086" y="1182998"/>
                </a:cubicBezTo>
                <a:cubicBezTo>
                  <a:pt x="817438" y="1212019"/>
                  <a:pt x="744327" y="1226716"/>
                  <a:pt x="669168" y="1226716"/>
                </a:cubicBezTo>
                <a:cubicBezTo>
                  <a:pt x="594010" y="1226716"/>
                  <a:pt x="520898" y="1212019"/>
                  <a:pt x="452251" y="1182998"/>
                </a:cubicBezTo>
                <a:cubicBezTo>
                  <a:pt x="385837" y="1154906"/>
                  <a:pt x="326306" y="1114723"/>
                  <a:pt x="274960" y="1063377"/>
                </a:cubicBezTo>
                <a:cubicBezTo>
                  <a:pt x="223800" y="1012217"/>
                  <a:pt x="183431" y="952500"/>
                  <a:pt x="155339" y="886085"/>
                </a:cubicBezTo>
                <a:cubicBezTo>
                  <a:pt x="126318" y="817438"/>
                  <a:pt x="111621" y="744327"/>
                  <a:pt x="111621" y="669168"/>
                </a:cubicBezTo>
                <a:cubicBezTo>
                  <a:pt x="111621" y="594010"/>
                  <a:pt x="126318" y="520898"/>
                  <a:pt x="155339" y="452251"/>
                </a:cubicBezTo>
                <a:cubicBezTo>
                  <a:pt x="183431" y="385837"/>
                  <a:pt x="223614" y="326306"/>
                  <a:pt x="274960" y="274960"/>
                </a:cubicBezTo>
                <a:cubicBezTo>
                  <a:pt x="326306" y="223614"/>
                  <a:pt x="385837" y="183431"/>
                  <a:pt x="452251" y="155339"/>
                </a:cubicBezTo>
                <a:cubicBezTo>
                  <a:pt x="520898" y="126318"/>
                  <a:pt x="593824" y="111621"/>
                  <a:pt x="669168" y="111621"/>
                </a:cubicBezTo>
                <a:moveTo>
                  <a:pt x="669168" y="0"/>
                </a:moveTo>
                <a:cubicBezTo>
                  <a:pt x="299517" y="0"/>
                  <a:pt x="0" y="299517"/>
                  <a:pt x="0" y="669168"/>
                </a:cubicBezTo>
                <a:cubicBezTo>
                  <a:pt x="0" y="1038820"/>
                  <a:pt x="299517" y="1338337"/>
                  <a:pt x="669168" y="1338337"/>
                </a:cubicBezTo>
                <a:cubicBezTo>
                  <a:pt x="1038820" y="1338337"/>
                  <a:pt x="1338337" y="1038820"/>
                  <a:pt x="1338337" y="669168"/>
                </a:cubicBezTo>
                <a:cubicBezTo>
                  <a:pt x="1338337" y="299703"/>
                  <a:pt x="1038820" y="0"/>
                  <a:pt x="669168" y="0"/>
                </a:cubicBezTo>
                <a:close/>
                <a:moveTo>
                  <a:pt x="1544278" y="1600088"/>
                </a:moveTo>
                <a:cubicBezTo>
                  <a:pt x="1529953" y="1600088"/>
                  <a:pt x="1515628" y="1594693"/>
                  <a:pt x="1504838" y="1583717"/>
                </a:cubicBezTo>
                <a:lnTo>
                  <a:pt x="1247366" y="1326431"/>
                </a:lnTo>
                <a:cubicBezTo>
                  <a:pt x="1225600" y="1304665"/>
                  <a:pt x="1225600" y="1269318"/>
                  <a:pt x="1247366" y="1247552"/>
                </a:cubicBezTo>
                <a:cubicBezTo>
                  <a:pt x="1269132" y="1225786"/>
                  <a:pt x="1304479" y="1225786"/>
                  <a:pt x="1326245" y="1247552"/>
                </a:cubicBezTo>
                <a:lnTo>
                  <a:pt x="1583531" y="1504838"/>
                </a:lnTo>
                <a:cubicBezTo>
                  <a:pt x="1605297" y="1526605"/>
                  <a:pt x="1605297" y="1561951"/>
                  <a:pt x="1583531" y="1583717"/>
                </a:cubicBezTo>
                <a:cubicBezTo>
                  <a:pt x="1572927" y="1594693"/>
                  <a:pt x="1558603" y="1600088"/>
                  <a:pt x="1544278" y="1600088"/>
                </a:cubicBezTo>
                <a:close/>
              </a:path>
            </a:pathLst>
          </a:custGeom>
          <a:solidFill>
            <a:schemeClr val="bg1"/>
          </a:solidFill>
          <a:ln cap="sq">
            <a:noFill/>
          </a:ln>
        </p:spPr>
        <p:txBody>
          <a:bodyPr vert="horz" wrap="square" lIns="91440" tIns="45720" rIns="91440" bIns="45720" rtlCol="0" anchor="t"/>
          <a:lstStyle/>
          <a:p>
            <a:pPr algn="l">
              <a:lnSpc>
                <a:spcPct val="110000"/>
              </a:lnSpc>
            </a:pPr>
            <a:endParaRPr kumimoji="1" lang="zh-CN" altLang="en-US"/>
          </a:p>
        </p:txBody>
      </p:sp>
      <p:sp>
        <p:nvSpPr>
          <p:cNvPr id="10" name="标题 1"/>
          <p:cNvSpPr txBox="1"/>
          <p:nvPr/>
        </p:nvSpPr>
        <p:spPr>
          <a:xfrm>
            <a:off x="4549848" y="1359561"/>
            <a:ext cx="3069389" cy="4517106"/>
          </a:xfrm>
          <a:prstGeom prst="roundRect">
            <a:avLst>
              <a:gd name="adj" fmla="val 6083"/>
            </a:avLst>
          </a:prstGeom>
          <a:solidFill>
            <a:schemeClr val="bg1"/>
          </a:solidFill>
          <a:ln w="12700" cap="sq">
            <a:solidFill>
              <a:schemeClr val="accent1">
                <a:lumMod val="60000"/>
                <a:lumOff val="4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5409328" y="1690208"/>
            <a:ext cx="1350428" cy="1350428"/>
          </a:xfrm>
          <a:prstGeom prst="ellipse">
            <a:avLst/>
          </a:prstGeom>
          <a:solidFill>
            <a:schemeClr val="accent1">
              <a:lumMod val="20000"/>
              <a:lumOff val="80000"/>
              <a:alpha val="50000"/>
            </a:schemeClr>
          </a:solidFill>
          <a:ln w="12700" cap="flat">
            <a:noFill/>
            <a:miter/>
          </a:ln>
          <a:effectLst/>
        </p:spPr>
        <p:txBody>
          <a:bodyPr vert="horz" wrap="square" lIns="91440" tIns="45720" rIns="91440" bIns="45720" rtlCol="0" anchor="ctr"/>
          <a:lstStyle/>
          <a:p>
            <a:pPr algn="ctr">
              <a:lnSpc>
                <a:spcPct val="100000"/>
              </a:lnSpc>
            </a:pPr>
            <a:endParaRPr kumimoji="1" lang="zh-CN" altLang="en-US"/>
          </a:p>
        </p:txBody>
      </p:sp>
      <p:sp>
        <p:nvSpPr>
          <p:cNvPr id="12" name="标题 1"/>
          <p:cNvSpPr txBox="1"/>
          <p:nvPr/>
        </p:nvSpPr>
        <p:spPr>
          <a:xfrm>
            <a:off x="5925343" y="2221088"/>
            <a:ext cx="318400" cy="288666"/>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cap="sq">
            <a:noFill/>
          </a:ln>
        </p:spPr>
        <p:txBody>
          <a:bodyPr vert="horz" wrap="square" lIns="91440" tIns="45720" rIns="91440" bIns="45720" rtlCol="0" anchor="t"/>
          <a:lstStyle/>
          <a:p>
            <a:pPr algn="l">
              <a:lnSpc>
                <a:spcPct val="110000"/>
              </a:lnSpc>
            </a:pPr>
            <a:endParaRPr kumimoji="1" lang="zh-CN" altLang="en-US"/>
          </a:p>
        </p:txBody>
      </p:sp>
      <p:sp>
        <p:nvSpPr>
          <p:cNvPr id="13" name="标题 1"/>
          <p:cNvSpPr txBox="1"/>
          <p:nvPr/>
        </p:nvSpPr>
        <p:spPr>
          <a:xfrm>
            <a:off x="5508305" y="1789185"/>
            <a:ext cx="1152474" cy="1152474"/>
          </a:xfrm>
          <a:prstGeom prst="ellipse">
            <a:avLst/>
          </a:prstGeom>
          <a:gradFill>
            <a:gsLst>
              <a:gs pos="0">
                <a:schemeClr val="accent1"/>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4719447" y="3114213"/>
            <a:ext cx="2730191" cy="709649"/>
          </a:xfrm>
          <a:prstGeom prst="rect">
            <a:avLst/>
          </a:prstGeom>
          <a:noFill/>
          <a:ln cap="sq">
            <a:noFill/>
          </a:ln>
        </p:spPr>
        <p:txBody>
          <a:bodyPr vert="horz" wrap="square" lIns="91440" tIns="45720" rIns="91440" bIns="45720" rtlCol="0" anchor="ctr"/>
          <a:lstStyle/>
          <a:p>
            <a:pPr algn="ctr">
              <a:lnSpc>
                <a:spcPct val="130000"/>
              </a:lnSpc>
            </a:pPr>
            <a:r>
              <a:rPr kumimoji="1" lang="en-US" altLang="zh-CN" sz="1258">
                <a:ln w="12700">
                  <a:noFill/>
                </a:ln>
                <a:gradFill>
                  <a:gsLst>
                    <a:gs pos="23000">
                      <a:srgbClr val="304981">
                        <a:alpha val="100000"/>
                      </a:srgbClr>
                    </a:gs>
                    <a:gs pos="100000">
                      <a:srgbClr val="6D8AC9">
                        <a:alpha val="100000"/>
                      </a:srgbClr>
                    </a:gs>
                  </a:gsLst>
                  <a:path path="circle">
                    <a:fillToRect r="100000" b="100000"/>
                  </a:path>
                  <a:tileRect l="-100000" t="-100000"/>
                </a:gradFill>
                <a:latin typeface="Source Han Sans CN Bold"/>
                <a:ea typeface="Source Han Sans CN Bold"/>
                <a:cs typeface="Source Han Sans CN Bold"/>
              </a:rPr>
              <a:t>Database and Implementation Approaches</a:t>
            </a:r>
            <a:endParaRPr kumimoji="1" lang="zh-CN" altLang="en-US"/>
          </a:p>
        </p:txBody>
      </p:sp>
      <p:sp>
        <p:nvSpPr>
          <p:cNvPr id="15" name="标题 1"/>
          <p:cNvSpPr txBox="1"/>
          <p:nvPr/>
        </p:nvSpPr>
        <p:spPr>
          <a:xfrm>
            <a:off x="4719446" y="3922153"/>
            <a:ext cx="2730193" cy="1710066"/>
          </a:xfrm>
          <a:prstGeom prst="rect">
            <a:avLst/>
          </a:prstGeom>
          <a:noFill/>
          <a:ln cap="sq">
            <a:noFill/>
          </a:ln>
        </p:spPr>
        <p:txBody>
          <a:bodyPr vert="horz" wrap="square" lIns="0" tIns="0" rIns="0" bIns="0" rtlCol="0" anchor="t"/>
          <a:lstStyle/>
          <a:p>
            <a:pPr algn="ctr">
              <a:lnSpc>
                <a:spcPct val="150000"/>
              </a:lnSpc>
            </a:pPr>
            <a:r>
              <a:rPr kumimoji="1" lang="en-US" altLang="zh-CN" sz="835">
                <a:ln w="12700">
                  <a:noFill/>
                </a:ln>
                <a:solidFill>
                  <a:srgbClr val="262626">
                    <a:alpha val="100000"/>
                  </a:srgbClr>
                </a:solidFill>
                <a:latin typeface="Source Han Sans"/>
                <a:ea typeface="Source Han Sans"/>
                <a:cs typeface="Source Han Sans"/>
              </a:rPr>
              <a:t>The user authentication component utilizes a dedicated users table in the MySQL database, storing essential user information such as username, email, and hashed password. Two implementation styles were demonstrated: an Object- Oriented approach with PDO, offering database flexibility and a structured OOP approach, and a procedural approach with MySQLi, tailored for MySQL databases. This showcased different valid approaches for database interaction and highlighted their respective strengths.</a:t>
            </a:r>
            <a:endParaRPr kumimoji="1" lang="zh-CN" altLang="en-US"/>
          </a:p>
        </p:txBody>
      </p:sp>
      <p:sp>
        <p:nvSpPr>
          <p:cNvPr id="16" name="标题 1"/>
          <p:cNvSpPr txBox="1"/>
          <p:nvPr/>
        </p:nvSpPr>
        <p:spPr>
          <a:xfrm>
            <a:off x="5818910" y="2124595"/>
            <a:ext cx="531266" cy="481652"/>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cap="sq">
            <a:noFill/>
          </a:ln>
        </p:spPr>
        <p:txBody>
          <a:bodyPr vert="horz" wrap="square" lIns="91440" tIns="45720" rIns="91440" bIns="45720" rtlCol="0" anchor="t"/>
          <a:lstStyle/>
          <a:p>
            <a:pPr algn="l">
              <a:lnSpc>
                <a:spcPct val="110000"/>
              </a:lnSpc>
            </a:pPr>
            <a:endParaRPr kumimoji="1" lang="zh-CN" altLang="en-US"/>
          </a:p>
        </p:txBody>
      </p:sp>
      <p:sp>
        <p:nvSpPr>
          <p:cNvPr id="17" name="标题 1"/>
          <p:cNvSpPr txBox="1"/>
          <p:nvPr/>
        </p:nvSpPr>
        <p:spPr>
          <a:xfrm>
            <a:off x="965200" y="1359561"/>
            <a:ext cx="3069389" cy="4517106"/>
          </a:xfrm>
          <a:prstGeom prst="roundRect">
            <a:avLst>
              <a:gd name="adj" fmla="val 6083"/>
            </a:avLst>
          </a:prstGeom>
          <a:solidFill>
            <a:schemeClr val="bg1"/>
          </a:solidFill>
          <a:ln w="12700" cap="sq">
            <a:solidFill>
              <a:schemeClr val="accent1">
                <a:lumMod val="60000"/>
                <a:lumOff val="40000"/>
                <a:alpha val="100000"/>
              </a:schemeClr>
            </a:solid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1824680" y="1690208"/>
            <a:ext cx="1350428" cy="1350428"/>
          </a:xfrm>
          <a:prstGeom prst="ellipse">
            <a:avLst/>
          </a:prstGeom>
          <a:solidFill>
            <a:schemeClr val="accent1">
              <a:lumMod val="20000"/>
              <a:lumOff val="80000"/>
              <a:alpha val="50000"/>
            </a:schemeClr>
          </a:solidFill>
          <a:ln w="12700" cap="flat">
            <a:noFill/>
            <a:miter/>
          </a:ln>
          <a:effectLst/>
        </p:spPr>
        <p:txBody>
          <a:bodyPr vert="horz" wrap="square" lIns="91440" tIns="45720" rIns="91440" bIns="45720" rtlCol="0" anchor="ctr"/>
          <a:lstStyle/>
          <a:p>
            <a:pPr algn="ctr">
              <a:lnSpc>
                <a:spcPct val="100000"/>
              </a:lnSpc>
            </a:pPr>
            <a:endParaRPr kumimoji="1" lang="zh-CN" altLang="en-US"/>
          </a:p>
        </p:txBody>
      </p:sp>
      <p:sp>
        <p:nvSpPr>
          <p:cNvPr id="19" name="标题 1"/>
          <p:cNvSpPr txBox="1"/>
          <p:nvPr/>
        </p:nvSpPr>
        <p:spPr>
          <a:xfrm>
            <a:off x="1923657" y="1789184"/>
            <a:ext cx="1152474" cy="1152474"/>
          </a:xfrm>
          <a:prstGeom prst="ellipse">
            <a:avLst/>
          </a:prstGeom>
          <a:gradFill>
            <a:gsLst>
              <a:gs pos="0">
                <a:schemeClr val="accent1"/>
              </a:gs>
              <a:gs pos="100000">
                <a:schemeClr val="accent1">
                  <a:lumMod val="60000"/>
                  <a:lumOff val="40000"/>
                </a:schemeClr>
              </a:gs>
            </a:gsLst>
            <a:lin ang="0" scaled="0"/>
          </a:gradFill>
          <a:ln w="12700" cap="flat">
            <a:noFill/>
            <a:miter/>
          </a:ln>
          <a:effectLst/>
        </p:spPr>
        <p:txBody>
          <a:bodyPr vert="horz" wrap="square" lIns="91440" tIns="45720" rIns="91440" bIns="45720" rtlCol="0" anchor="ctr"/>
          <a:lstStyle/>
          <a:p>
            <a:pPr algn="ctr">
              <a:lnSpc>
                <a:spcPct val="100000"/>
              </a:lnSpc>
            </a:pPr>
            <a:endParaRPr kumimoji="1" lang="zh-CN" altLang="en-US"/>
          </a:p>
        </p:txBody>
      </p:sp>
      <p:sp>
        <p:nvSpPr>
          <p:cNvPr id="20" name="标题 1"/>
          <p:cNvSpPr txBox="1"/>
          <p:nvPr/>
        </p:nvSpPr>
        <p:spPr>
          <a:xfrm>
            <a:off x="1134799" y="3114213"/>
            <a:ext cx="2730191" cy="709649"/>
          </a:xfrm>
          <a:prstGeom prst="rect">
            <a:avLst/>
          </a:prstGeom>
          <a:noFill/>
          <a:ln cap="sq">
            <a:noFill/>
          </a:ln>
        </p:spPr>
        <p:txBody>
          <a:bodyPr vert="horz" wrap="square" lIns="91440" tIns="45720" rIns="91440" bIns="45720" rtlCol="0" anchor="ctr"/>
          <a:lstStyle/>
          <a:p>
            <a:pPr algn="ctr">
              <a:lnSpc>
                <a:spcPct val="130000"/>
              </a:lnSpc>
            </a:pPr>
            <a:r>
              <a:rPr kumimoji="1" lang="en-US" altLang="zh-CN" sz="1600">
                <a:ln w="12700">
                  <a:noFill/>
                </a:ln>
                <a:gradFill>
                  <a:gsLst>
                    <a:gs pos="23000">
                      <a:srgbClr val="304981">
                        <a:alpha val="100000"/>
                      </a:srgbClr>
                    </a:gs>
                    <a:gs pos="100000">
                      <a:srgbClr val="6D8AC9">
                        <a:alpha val="100000"/>
                      </a:srgbClr>
                    </a:gs>
                  </a:gsLst>
                  <a:path path="circle">
                    <a:fillToRect r="100000" b="100000"/>
                  </a:path>
                  <a:tileRect l="-100000" t="-100000"/>
                </a:gradFill>
                <a:latin typeface="Source Han Sans CN Bold"/>
                <a:ea typeface="Source Han Sans CN Bold"/>
                <a:cs typeface="Source Han Sans CN Bold"/>
              </a:rPr>
              <a:t>Introduction to User Authentication</a:t>
            </a:r>
            <a:endParaRPr kumimoji="1" lang="zh-CN" altLang="en-US"/>
          </a:p>
        </p:txBody>
      </p:sp>
      <p:sp>
        <p:nvSpPr>
          <p:cNvPr id="21" name="标题 1"/>
          <p:cNvSpPr txBox="1"/>
          <p:nvPr/>
        </p:nvSpPr>
        <p:spPr>
          <a:xfrm>
            <a:off x="1134798" y="3922153"/>
            <a:ext cx="2730193" cy="1710066"/>
          </a:xfrm>
          <a:prstGeom prst="rect">
            <a:avLst/>
          </a:prstGeom>
          <a:noFill/>
          <a:ln cap="sq">
            <a:noFill/>
          </a:ln>
        </p:spPr>
        <p:txBody>
          <a:bodyPr vert="horz" wrap="square" lIns="0" tIns="0" rIns="0" bIns="0" rtlCol="0" anchor="t"/>
          <a:lstStyle/>
          <a:p>
            <a:pPr algn="ctr">
              <a:lnSpc>
                <a:spcPct val="150000"/>
              </a:lnSpc>
            </a:pPr>
            <a:r>
              <a:rPr kumimoji="1" lang="en-US" altLang="zh-CN" sz="962">
                <a:ln w="12700">
                  <a:noFill/>
                </a:ln>
                <a:solidFill>
                  <a:srgbClr val="262626">
                    <a:alpha val="100000"/>
                  </a:srgbClr>
                </a:solidFill>
                <a:latin typeface="Source Han Sans"/>
                <a:ea typeface="Source Han Sans"/>
                <a:cs typeface="Source Han Sans"/>
              </a:rPr>
              <a:t>User authentication is a critical component of any web application, especially in the context of e- commerce. By enabling user registration and login, the system allows for personalization, order history tracking, and enhanced security features. This component was developed with a strong emphasis on security and reliability, utilizing PHP (both OOP and procedural) and PDO/MySQLi for database interaction.</a:t>
            </a:r>
            <a:endParaRPr kumimoji="1" lang="zh-CN" altLang="en-US"/>
          </a:p>
        </p:txBody>
      </p:sp>
      <p:sp>
        <p:nvSpPr>
          <p:cNvPr id="22" name="标题 1"/>
          <p:cNvSpPr txBox="1"/>
          <p:nvPr/>
        </p:nvSpPr>
        <p:spPr>
          <a:xfrm>
            <a:off x="2289427" y="2137433"/>
            <a:ext cx="420934" cy="455976"/>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bg1"/>
          </a:solidFill>
          <a:ln cap="sq">
            <a:noFill/>
          </a:ln>
        </p:spPr>
        <p:txBody>
          <a:bodyPr vert="horz" wrap="square" lIns="91440" tIns="45720" rIns="91440" bIns="45720" rtlCol="0" anchor="t"/>
          <a:lstStyle/>
          <a:p>
            <a:pPr algn="l">
              <a:lnSpc>
                <a:spcPct val="110000"/>
              </a:lnSpc>
            </a:pPr>
            <a:endParaRPr kumimoji="1" lang="zh-CN" altLang="en-US"/>
          </a:p>
        </p:txBody>
      </p:sp>
      <p:sp>
        <p:nvSpPr>
          <p:cNvPr id="23"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281">
                <a:ln w="12700">
                  <a:noFill/>
                </a:ln>
                <a:solidFill>
                  <a:srgbClr val="262626">
                    <a:alpha val="100000"/>
                  </a:srgbClr>
                </a:solidFill>
                <a:latin typeface="Source Han Sans CN Bold"/>
                <a:ea typeface="Source Han Sans CN Bold"/>
                <a:cs typeface="Source Han Sans CN Bold"/>
              </a:rPr>
              <a:t>User Authentication Component: Secure Login, Signup, and Logout System</a:t>
            </a:r>
            <a:endParaRPr kumimoji="1" lang="zh-CN" altLang="en-US"/>
          </a:p>
        </p:txBody>
      </p:sp>
      <p:sp>
        <p:nvSpPr>
          <p:cNvPr id="24"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8" name="圖片 27" descr="一張含有 文字, 螢幕擷取畫面, 軟體, 多媒體軟體 的圖片&#10;&#10;AI 產生的內容可能不正確。">
            <a:extLst>
              <a:ext uri="{FF2B5EF4-FFF2-40B4-BE49-F238E27FC236}">
                <a16:creationId xmlns:a16="http://schemas.microsoft.com/office/drawing/2014/main" id="{FD03170C-9D57-C9B1-9EDC-270E14DC9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970" y="837982"/>
            <a:ext cx="2564447" cy="1431816"/>
          </a:xfrm>
          <a:prstGeom prst="rect">
            <a:avLst/>
          </a:prstGeom>
        </p:spPr>
      </p:pic>
      <p:pic>
        <p:nvPicPr>
          <p:cNvPr id="30" name="圖片 29" descr="一張含有 文字, 螢幕擷取畫面, 軟體, 多媒體軟體 的圖片&#10;&#10;AI 產生的內容可能不正確。">
            <a:extLst>
              <a:ext uri="{FF2B5EF4-FFF2-40B4-BE49-F238E27FC236}">
                <a16:creationId xmlns:a16="http://schemas.microsoft.com/office/drawing/2014/main" id="{7D7E73DE-7385-7096-0365-8D367ADF0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153" y="837982"/>
            <a:ext cx="2564447" cy="14318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10800000">
            <a:off x="640080" y="2451735"/>
            <a:ext cx="3266440" cy="977320"/>
          </a:xfrm>
          <a:prstGeom prst="trapezoid">
            <a:avLst>
              <a:gd name="adj" fmla="val 45300"/>
            </a:avLst>
          </a:prstGeom>
          <a:gradFill>
            <a:gsLst>
              <a:gs pos="0">
                <a:schemeClr val="accent1">
                  <a:alpha val="65000"/>
                </a:schemeClr>
              </a:gs>
              <a:gs pos="62000">
                <a:schemeClr val="accent1">
                  <a:alpha val="0"/>
                </a:schemeClr>
              </a:gs>
            </a:gsLst>
            <a:lin ang="5400000" scaled="0"/>
          </a:gradFill>
          <a:ln w="12700" cap="sq">
            <a:noFill/>
            <a:miter/>
          </a:ln>
        </p:spPr>
        <p:txBody>
          <a:bodyPr vert="horz" wrap="square" lIns="91440" tIns="45720" rIns="91440" bIns="45720" rtlCol="0" anchor="ctr"/>
          <a:lstStyle/>
          <a:p>
            <a:pPr algn="ctr">
              <a:lnSpc>
                <a:spcPct val="130000"/>
              </a:lnSpc>
            </a:pPr>
            <a:endParaRPr kumimoji="1" lang="zh-CN" altLang="en-US"/>
          </a:p>
        </p:txBody>
      </p:sp>
      <p:sp>
        <p:nvSpPr>
          <p:cNvPr id="4" name="标题 1"/>
          <p:cNvSpPr txBox="1"/>
          <p:nvPr/>
        </p:nvSpPr>
        <p:spPr>
          <a:xfrm>
            <a:off x="1702442" y="1639867"/>
            <a:ext cx="1141714" cy="1141714"/>
          </a:xfrm>
          <a:prstGeom prst="ellipse">
            <a:avLst/>
          </a:prstGeom>
          <a:gradFill>
            <a:gsLst>
              <a:gs pos="9000">
                <a:schemeClr val="accent1"/>
              </a:gs>
              <a:gs pos="100000">
                <a:schemeClr val="accent1">
                  <a:lumMod val="60000"/>
                  <a:lumOff val="40000"/>
                </a:schemeClr>
              </a:gs>
            </a:gsLst>
            <a:lin ang="2700000" scaled="0"/>
          </a:gradFill>
          <a:ln w="12700" cap="sq">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5" name="标题 1"/>
          <p:cNvSpPr txBox="1"/>
          <p:nvPr/>
        </p:nvSpPr>
        <p:spPr>
          <a:xfrm>
            <a:off x="2043050" y="1961308"/>
            <a:ext cx="460498" cy="498832"/>
          </a:xfrm>
          <a:custGeom>
            <a:avLst/>
            <a:gdLst>
              <a:gd name="connsiteX0" fmla="*/ 332293 w 664672"/>
              <a:gd name="connsiteY0" fmla="*/ 387672 h 720001"/>
              <a:gd name="connsiteX1" fmla="*/ 660804 w 664672"/>
              <a:gd name="connsiteY1" fmla="*/ 598902 h 720001"/>
              <a:gd name="connsiteX2" fmla="*/ 563560 w 664672"/>
              <a:gd name="connsiteY2" fmla="*/ 720001 h 720001"/>
              <a:gd name="connsiteX3" fmla="*/ 101112 w 664672"/>
              <a:gd name="connsiteY3" fmla="*/ 720001 h 720001"/>
              <a:gd name="connsiteX4" fmla="*/ 3868 w 664672"/>
              <a:gd name="connsiteY4" fmla="*/ 598902 h 720001"/>
              <a:gd name="connsiteX5" fmla="*/ 332293 w 664672"/>
              <a:gd name="connsiteY5" fmla="*/ 387672 h 720001"/>
              <a:gd name="connsiteX6" fmla="*/ 332293 w 664672"/>
              <a:gd name="connsiteY6" fmla="*/ 0 h 720001"/>
              <a:gd name="connsiteX7" fmla="*/ 509517 w 664672"/>
              <a:gd name="connsiteY7" fmla="*/ 177224 h 720001"/>
              <a:gd name="connsiteX8" fmla="*/ 332293 w 664672"/>
              <a:gd name="connsiteY8" fmla="*/ 354448 h 720001"/>
              <a:gd name="connsiteX9" fmla="*/ 155069 w 664672"/>
              <a:gd name="connsiteY9" fmla="*/ 177224 h 720001"/>
              <a:gd name="connsiteX10" fmla="*/ 332293 w 664672"/>
              <a:gd name="connsiteY10" fmla="*/ 0 h 720001"/>
            </a:gdLst>
            <a:ahLst/>
            <a:cxnLst/>
            <a:rect l="l" t="t" r="r" b="b"/>
            <a:pathLst>
              <a:path w="664672" h="720001">
                <a:moveTo>
                  <a:pt x="332293" y="387672"/>
                </a:moveTo>
                <a:cubicBezTo>
                  <a:pt x="550549" y="387672"/>
                  <a:pt x="628448" y="491162"/>
                  <a:pt x="660804" y="598902"/>
                </a:cubicBezTo>
                <a:cubicBezTo>
                  <a:pt x="679021" y="659624"/>
                  <a:pt x="630616" y="720001"/>
                  <a:pt x="563560" y="720001"/>
                </a:cubicBezTo>
                <a:lnTo>
                  <a:pt x="101112" y="720001"/>
                </a:lnTo>
                <a:cubicBezTo>
                  <a:pt x="34057" y="720001"/>
                  <a:pt x="-14348" y="659624"/>
                  <a:pt x="3868" y="598902"/>
                </a:cubicBezTo>
                <a:cubicBezTo>
                  <a:pt x="36138" y="491162"/>
                  <a:pt x="114037" y="387672"/>
                  <a:pt x="332293" y="387672"/>
                </a:cubicBezTo>
                <a:close/>
                <a:moveTo>
                  <a:pt x="332293" y="0"/>
                </a:moveTo>
                <a:cubicBezTo>
                  <a:pt x="430230" y="0"/>
                  <a:pt x="509604" y="79287"/>
                  <a:pt x="509517" y="177224"/>
                </a:cubicBezTo>
                <a:cubicBezTo>
                  <a:pt x="509517" y="275074"/>
                  <a:pt x="430144" y="354448"/>
                  <a:pt x="332293" y="354448"/>
                </a:cubicBezTo>
                <a:cubicBezTo>
                  <a:pt x="234442" y="354448"/>
                  <a:pt x="155069" y="275074"/>
                  <a:pt x="155069" y="177224"/>
                </a:cubicBezTo>
                <a:cubicBezTo>
                  <a:pt x="155069" y="79287"/>
                  <a:pt x="234442" y="0"/>
                  <a:pt x="332293" y="0"/>
                </a:cubicBezTo>
                <a:close/>
              </a:path>
            </a:pathLst>
          </a:custGeom>
          <a:gradFill>
            <a:gsLst>
              <a:gs pos="0">
                <a:schemeClr val="accent1">
                  <a:lumMod val="20000"/>
                  <a:lumOff val="80000"/>
                </a:schemeClr>
              </a:gs>
              <a:gs pos="100000">
                <a:schemeClr val="bg1"/>
              </a:gs>
            </a:gsLst>
            <a:lin ang="2700000" scaled="0"/>
          </a:gra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6" name="标题 1"/>
          <p:cNvSpPr txBox="1"/>
          <p:nvPr/>
        </p:nvSpPr>
        <p:spPr>
          <a:xfrm>
            <a:off x="1085950" y="3329863"/>
            <a:ext cx="2374698" cy="2558377"/>
          </a:xfrm>
          <a:custGeom>
            <a:avLst/>
            <a:gdLst>
              <a:gd name="connsiteX0" fmla="*/ 0 w 2374698"/>
              <a:gd name="connsiteY0" fmla="*/ 0 h 2558377"/>
              <a:gd name="connsiteX1" fmla="*/ 2374697 w 2374698"/>
              <a:gd name="connsiteY1" fmla="*/ 0 h 2558377"/>
              <a:gd name="connsiteX2" fmla="*/ 2374697 w 2374698"/>
              <a:gd name="connsiteY2" fmla="*/ 2208179 h 2558377"/>
              <a:gd name="connsiteX3" fmla="*/ 2370223 w 2374698"/>
              <a:gd name="connsiteY3" fmla="*/ 2208179 h 2558377"/>
              <a:gd name="connsiteX4" fmla="*/ 2374698 w 2374698"/>
              <a:gd name="connsiteY4" fmla="*/ 2232500 h 2558377"/>
              <a:gd name="connsiteX5" fmla="*/ 1187349 w 2374698"/>
              <a:gd name="connsiteY5" fmla="*/ 2558377 h 2558377"/>
              <a:gd name="connsiteX6" fmla="*/ 0 w 2374698"/>
              <a:gd name="connsiteY6" fmla="*/ 2232500 h 2558377"/>
              <a:gd name="connsiteX7" fmla="*/ 4475 w 2374698"/>
              <a:gd name="connsiteY7" fmla="*/ 2208179 h 2558377"/>
              <a:gd name="connsiteX8" fmla="*/ 0 w 2374698"/>
              <a:gd name="connsiteY8" fmla="*/ 2208179 h 2558377"/>
            </a:gdLst>
            <a:ahLst/>
            <a:cxnLst/>
            <a:rect l="l" t="t" r="r" b="b"/>
            <a:pathLst>
              <a:path w="2374698" h="2558377">
                <a:moveTo>
                  <a:pt x="0" y="0"/>
                </a:moveTo>
                <a:lnTo>
                  <a:pt x="2374697" y="0"/>
                </a:lnTo>
                <a:lnTo>
                  <a:pt x="2374697" y="2208179"/>
                </a:lnTo>
                <a:lnTo>
                  <a:pt x="2370223" y="2208179"/>
                </a:lnTo>
                <a:lnTo>
                  <a:pt x="2374698" y="2232500"/>
                </a:lnTo>
                <a:cubicBezTo>
                  <a:pt x="2374698" y="2412477"/>
                  <a:pt x="1843104" y="2558377"/>
                  <a:pt x="1187349" y="2558377"/>
                </a:cubicBezTo>
                <a:cubicBezTo>
                  <a:pt x="531594" y="2558377"/>
                  <a:pt x="0" y="2412477"/>
                  <a:pt x="0" y="2232500"/>
                </a:cubicBezTo>
                <a:lnTo>
                  <a:pt x="4475" y="2208179"/>
                </a:lnTo>
                <a:lnTo>
                  <a:pt x="0" y="2208179"/>
                </a:lnTo>
                <a:close/>
              </a:path>
            </a:pathLst>
          </a:custGeom>
          <a:gradFill>
            <a:gsLst>
              <a:gs pos="0">
                <a:schemeClr val="accent1"/>
              </a:gs>
              <a:gs pos="100000">
                <a:schemeClr val="accent1">
                  <a:lumMod val="75000"/>
                </a:schemeClr>
              </a:gs>
            </a:gsLst>
            <a:lin ang="2700000" scaled="0"/>
          </a:gradFill>
          <a:ln w="12700" cap="sq">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7" name="标题 1"/>
          <p:cNvSpPr txBox="1"/>
          <p:nvPr/>
        </p:nvSpPr>
        <p:spPr>
          <a:xfrm>
            <a:off x="1085951" y="3000098"/>
            <a:ext cx="2374697" cy="651753"/>
          </a:xfrm>
          <a:prstGeom prst="ellipse">
            <a:avLst/>
          </a:prstGeom>
          <a:solidFill>
            <a:schemeClr val="accent1">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263380" y="3865965"/>
            <a:ext cx="2019838" cy="1618203"/>
          </a:xfrm>
          <a:prstGeom prst="rect">
            <a:avLst/>
          </a:prstGeom>
          <a:noFill/>
          <a:ln>
            <a:noFill/>
          </a:ln>
        </p:spPr>
        <p:txBody>
          <a:bodyPr vert="horz" wrap="square" lIns="0" tIns="0" rIns="0" bIns="0" rtlCol="0" anchor="t"/>
          <a:lstStyle/>
          <a:p>
            <a:pPr algn="ctr">
              <a:lnSpc>
                <a:spcPct val="150000"/>
              </a:lnSpc>
            </a:pPr>
            <a:r>
              <a:rPr kumimoji="1" lang="en-US" altLang="zh-CN" sz="800">
                <a:ln w="12700">
                  <a:noFill/>
                </a:ln>
                <a:solidFill>
                  <a:srgbClr val="FFFFFF">
                    <a:alpha val="100000"/>
                  </a:srgbClr>
                </a:solidFill>
                <a:latin typeface="Source Han Sans"/>
                <a:ea typeface="Source Han Sans"/>
                <a:cs typeface="Source Han Sans"/>
              </a:rPr>
              <a:t>The user login process allows registered users to access their accounts. The login form securely submits the username or email and password using the POST method. The server- side script retrieves the user's record from the database, comparing the entered password against the stored hash using the password_verify() function. This ensures secure password verification without compromising user data.</a:t>
            </a:r>
            <a:endParaRPr kumimoji="1" lang="zh-CN" altLang="en-US"/>
          </a:p>
        </p:txBody>
      </p:sp>
      <p:sp>
        <p:nvSpPr>
          <p:cNvPr id="9" name="标题 1"/>
          <p:cNvSpPr txBox="1"/>
          <p:nvPr/>
        </p:nvSpPr>
        <p:spPr>
          <a:xfrm>
            <a:off x="1274827" y="3046186"/>
            <a:ext cx="1996944" cy="559577"/>
          </a:xfrm>
          <a:prstGeom prst="rect">
            <a:avLst/>
          </a:prstGeom>
          <a:noFill/>
          <a:ln>
            <a:noFill/>
          </a:ln>
        </p:spPr>
        <p:txBody>
          <a:bodyPr vert="horz" wrap="square" lIns="0" tIns="0" rIns="0" bIns="0" rtlCol="0" anchor="ctr"/>
          <a:lstStyle/>
          <a:p>
            <a:pPr algn="ctr">
              <a:lnSpc>
                <a:spcPct val="130000"/>
              </a:lnSpc>
            </a:pPr>
            <a:r>
              <a:rPr kumimoji="1" lang="en-US" altLang="zh-CN" sz="1134">
                <a:ln w="12700">
                  <a:noFill/>
                </a:ln>
                <a:solidFill>
                  <a:srgbClr val="FFFFFF">
                    <a:alpha val="100000"/>
                  </a:srgbClr>
                </a:solidFill>
                <a:latin typeface="Source Han Sans CN Bold"/>
                <a:ea typeface="Source Han Sans CN Bold"/>
                <a:cs typeface="Source Han Sans CN Bold"/>
              </a:rPr>
              <a:t>Login Form and Password Verification</a:t>
            </a:r>
            <a:endParaRPr kumimoji="1" lang="zh-CN" altLang="en-US"/>
          </a:p>
        </p:txBody>
      </p:sp>
      <p:sp>
        <p:nvSpPr>
          <p:cNvPr id="10" name="标题 1"/>
          <p:cNvSpPr txBox="1"/>
          <p:nvPr/>
        </p:nvSpPr>
        <p:spPr>
          <a:xfrm rot="10800000">
            <a:off x="4484679" y="2451735"/>
            <a:ext cx="3266440" cy="977320"/>
          </a:xfrm>
          <a:prstGeom prst="trapezoid">
            <a:avLst>
              <a:gd name="adj" fmla="val 45300"/>
            </a:avLst>
          </a:prstGeom>
          <a:gradFill>
            <a:gsLst>
              <a:gs pos="0">
                <a:schemeClr val="accent1">
                  <a:alpha val="65000"/>
                </a:schemeClr>
              </a:gs>
              <a:gs pos="62000">
                <a:schemeClr val="accent1">
                  <a:alpha val="0"/>
                </a:schemeClr>
              </a:gs>
            </a:gsLst>
            <a:lin ang="5400000" scaled="0"/>
          </a:gradFill>
          <a:ln w="12700" cap="sq">
            <a:noFill/>
            <a:miter/>
          </a:ln>
        </p:spPr>
        <p:txBody>
          <a:bodyPr vert="horz" wrap="square" lIns="91440" tIns="45720" rIns="91440" bIns="45720" rtlCol="0" anchor="ctr"/>
          <a:lstStyle/>
          <a:p>
            <a:pPr algn="ctr">
              <a:lnSpc>
                <a:spcPct val="130000"/>
              </a:lnSpc>
            </a:pPr>
            <a:endParaRPr kumimoji="1" lang="zh-CN" altLang="en-US"/>
          </a:p>
        </p:txBody>
      </p:sp>
      <p:sp>
        <p:nvSpPr>
          <p:cNvPr id="11" name="标题 1"/>
          <p:cNvSpPr txBox="1"/>
          <p:nvPr/>
        </p:nvSpPr>
        <p:spPr>
          <a:xfrm>
            <a:off x="5547042" y="1639867"/>
            <a:ext cx="1141714" cy="1141714"/>
          </a:xfrm>
          <a:prstGeom prst="ellipse">
            <a:avLst/>
          </a:prstGeom>
          <a:gradFill>
            <a:gsLst>
              <a:gs pos="9000">
                <a:schemeClr val="accent1"/>
              </a:gs>
              <a:gs pos="100000">
                <a:schemeClr val="accent1">
                  <a:lumMod val="60000"/>
                  <a:lumOff val="40000"/>
                </a:schemeClr>
              </a:gs>
            </a:gsLst>
            <a:lin ang="2700000" scaled="0"/>
          </a:gradFill>
          <a:ln w="12700" cap="sq">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2" name="标题 1"/>
          <p:cNvSpPr txBox="1"/>
          <p:nvPr/>
        </p:nvSpPr>
        <p:spPr>
          <a:xfrm flipH="1" flipV="1">
            <a:off x="5860169" y="1961309"/>
            <a:ext cx="515460" cy="498830"/>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ahLst/>
            <a:cxn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gradFill>
            <a:gsLst>
              <a:gs pos="0">
                <a:schemeClr val="accent1">
                  <a:lumMod val="20000"/>
                  <a:lumOff val="80000"/>
                </a:schemeClr>
              </a:gs>
              <a:gs pos="100000">
                <a:schemeClr val="bg1"/>
              </a:gs>
            </a:gsLst>
            <a:lin ang="2700000" scaled="0"/>
          </a:gra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13" name="标题 1"/>
          <p:cNvSpPr txBox="1"/>
          <p:nvPr/>
        </p:nvSpPr>
        <p:spPr>
          <a:xfrm>
            <a:off x="4930550" y="3299099"/>
            <a:ext cx="2374698" cy="2558377"/>
          </a:xfrm>
          <a:custGeom>
            <a:avLst/>
            <a:gdLst>
              <a:gd name="connsiteX0" fmla="*/ 0 w 2374698"/>
              <a:gd name="connsiteY0" fmla="*/ 0 h 2558377"/>
              <a:gd name="connsiteX1" fmla="*/ 2374697 w 2374698"/>
              <a:gd name="connsiteY1" fmla="*/ 0 h 2558377"/>
              <a:gd name="connsiteX2" fmla="*/ 2374697 w 2374698"/>
              <a:gd name="connsiteY2" fmla="*/ 2208179 h 2558377"/>
              <a:gd name="connsiteX3" fmla="*/ 2370223 w 2374698"/>
              <a:gd name="connsiteY3" fmla="*/ 2208179 h 2558377"/>
              <a:gd name="connsiteX4" fmla="*/ 2374698 w 2374698"/>
              <a:gd name="connsiteY4" fmla="*/ 2232500 h 2558377"/>
              <a:gd name="connsiteX5" fmla="*/ 1187349 w 2374698"/>
              <a:gd name="connsiteY5" fmla="*/ 2558377 h 2558377"/>
              <a:gd name="connsiteX6" fmla="*/ 0 w 2374698"/>
              <a:gd name="connsiteY6" fmla="*/ 2232500 h 2558377"/>
              <a:gd name="connsiteX7" fmla="*/ 4475 w 2374698"/>
              <a:gd name="connsiteY7" fmla="*/ 2208179 h 2558377"/>
              <a:gd name="connsiteX8" fmla="*/ 0 w 2374698"/>
              <a:gd name="connsiteY8" fmla="*/ 2208179 h 2558377"/>
            </a:gdLst>
            <a:ahLst/>
            <a:cxnLst/>
            <a:rect l="l" t="t" r="r" b="b"/>
            <a:pathLst>
              <a:path w="2374698" h="2558377">
                <a:moveTo>
                  <a:pt x="0" y="0"/>
                </a:moveTo>
                <a:lnTo>
                  <a:pt x="2374697" y="0"/>
                </a:lnTo>
                <a:lnTo>
                  <a:pt x="2374697" y="2208179"/>
                </a:lnTo>
                <a:lnTo>
                  <a:pt x="2370223" y="2208179"/>
                </a:lnTo>
                <a:lnTo>
                  <a:pt x="2374698" y="2232500"/>
                </a:lnTo>
                <a:cubicBezTo>
                  <a:pt x="2374698" y="2412477"/>
                  <a:pt x="1843104" y="2558377"/>
                  <a:pt x="1187349" y="2558377"/>
                </a:cubicBezTo>
                <a:cubicBezTo>
                  <a:pt x="531594" y="2558377"/>
                  <a:pt x="0" y="2412477"/>
                  <a:pt x="0" y="2232500"/>
                </a:cubicBezTo>
                <a:lnTo>
                  <a:pt x="4475" y="2208179"/>
                </a:lnTo>
                <a:lnTo>
                  <a:pt x="0" y="2208179"/>
                </a:lnTo>
                <a:close/>
              </a:path>
            </a:pathLst>
          </a:custGeom>
          <a:gradFill>
            <a:gsLst>
              <a:gs pos="0">
                <a:schemeClr val="accent1"/>
              </a:gs>
              <a:gs pos="100000">
                <a:schemeClr val="accent1">
                  <a:lumMod val="75000"/>
                </a:schemeClr>
              </a:gs>
            </a:gsLst>
            <a:lin ang="2700000" scaled="0"/>
          </a:gradFill>
          <a:ln w="12700" cap="sq">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4" name="标题 1"/>
          <p:cNvSpPr txBox="1"/>
          <p:nvPr/>
        </p:nvSpPr>
        <p:spPr>
          <a:xfrm>
            <a:off x="4930551" y="2969334"/>
            <a:ext cx="2374697" cy="651753"/>
          </a:xfrm>
          <a:prstGeom prst="ellipse">
            <a:avLst/>
          </a:prstGeom>
          <a:solidFill>
            <a:schemeClr val="accent1">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5107980" y="3835201"/>
            <a:ext cx="2019838" cy="1618203"/>
          </a:xfrm>
          <a:prstGeom prst="rect">
            <a:avLst/>
          </a:prstGeom>
          <a:noFill/>
          <a:ln>
            <a:noFill/>
          </a:ln>
        </p:spPr>
        <p:txBody>
          <a:bodyPr vert="horz" wrap="square" lIns="0" tIns="0" rIns="0" bIns="0" rtlCol="0" anchor="t"/>
          <a:lstStyle/>
          <a:p>
            <a:pPr algn="ctr">
              <a:lnSpc>
                <a:spcPct val="150000"/>
              </a:lnSpc>
            </a:pPr>
            <a:r>
              <a:rPr kumimoji="1" lang="en-US" altLang="zh-CN" sz="800">
                <a:ln w="12700">
                  <a:noFill/>
                </a:ln>
                <a:solidFill>
                  <a:srgbClr val="FFFFFF">
                    <a:alpha val="100000"/>
                  </a:srgbClr>
                </a:solidFill>
                <a:latin typeface="Source Han Sans"/>
                <a:ea typeface="Source Han Sans"/>
                <a:cs typeface="Source Han Sans"/>
              </a:rPr>
              <a:t>To prevent SQL injection vulnerabilities, all database interactions in the project utilize prepared statements. Prepared statements separate the SQL query structure from the user- provided data, ensuring that any malicious input is treated purely as data and cannot be executed as code within the SQL query. This significantly enhances the security of the application and protects against potential attacks.</a:t>
            </a:r>
            <a:endParaRPr kumimoji="1" lang="zh-CN" altLang="en-US"/>
          </a:p>
        </p:txBody>
      </p:sp>
      <p:sp>
        <p:nvSpPr>
          <p:cNvPr id="16" name="标题 1"/>
          <p:cNvSpPr txBox="1"/>
          <p:nvPr/>
        </p:nvSpPr>
        <p:spPr>
          <a:xfrm>
            <a:off x="5119427" y="3015422"/>
            <a:ext cx="1996944" cy="559577"/>
          </a:xfrm>
          <a:prstGeom prst="rect">
            <a:avLst/>
          </a:prstGeom>
          <a:noFill/>
          <a:ln>
            <a:noFill/>
          </a:ln>
        </p:spPr>
        <p:txBody>
          <a:bodyPr vert="horz" wrap="square" lIns="0" tIns="0" rIns="0" bIns="0" rtlCol="0" anchor="ctr"/>
          <a:lstStyle/>
          <a:p>
            <a:pPr algn="ctr">
              <a:lnSpc>
                <a:spcPct val="130000"/>
              </a:lnSpc>
            </a:pPr>
            <a:r>
              <a:rPr kumimoji="1" lang="en-US" altLang="zh-CN" sz="1099">
                <a:ln w="12700">
                  <a:noFill/>
                </a:ln>
                <a:solidFill>
                  <a:srgbClr val="FFFFFF">
                    <a:alpha val="100000"/>
                  </a:srgbClr>
                </a:solidFill>
                <a:latin typeface="Source Han Sans CN Bold"/>
                <a:ea typeface="Source Han Sans CN Bold"/>
                <a:cs typeface="Source Han Sans CN Bold"/>
              </a:rPr>
              <a:t>Prepared Statements for Database Interactions</a:t>
            </a:r>
            <a:endParaRPr kumimoji="1" lang="zh-CN" altLang="en-US"/>
          </a:p>
        </p:txBody>
      </p:sp>
      <p:sp>
        <p:nvSpPr>
          <p:cNvPr id="17" name="标题 1"/>
          <p:cNvSpPr txBox="1"/>
          <p:nvPr/>
        </p:nvSpPr>
        <p:spPr>
          <a:xfrm rot="10800000">
            <a:off x="8329278" y="2451735"/>
            <a:ext cx="3266440" cy="977320"/>
          </a:xfrm>
          <a:prstGeom prst="trapezoid">
            <a:avLst>
              <a:gd name="adj" fmla="val 45300"/>
            </a:avLst>
          </a:prstGeom>
          <a:gradFill>
            <a:gsLst>
              <a:gs pos="0">
                <a:schemeClr val="accent1">
                  <a:alpha val="65000"/>
                </a:schemeClr>
              </a:gs>
              <a:gs pos="62000">
                <a:schemeClr val="accent1">
                  <a:alpha val="0"/>
                </a:schemeClr>
              </a:gs>
            </a:gsLst>
            <a:lin ang="5400000" scaled="0"/>
          </a:gradFill>
          <a:ln w="12700" cap="sq">
            <a:noFill/>
            <a:miter/>
          </a:ln>
        </p:spPr>
        <p:txBody>
          <a:bodyPr vert="horz" wrap="square" lIns="91440" tIns="45720" rIns="91440" bIns="45720" rtlCol="0" anchor="ctr"/>
          <a:lstStyle/>
          <a:p>
            <a:pPr algn="ctr">
              <a:lnSpc>
                <a:spcPct val="130000"/>
              </a:lnSpc>
            </a:pPr>
            <a:endParaRPr kumimoji="1" lang="zh-CN" altLang="en-US"/>
          </a:p>
        </p:txBody>
      </p:sp>
      <p:sp>
        <p:nvSpPr>
          <p:cNvPr id="18" name="标题 1"/>
          <p:cNvSpPr txBox="1"/>
          <p:nvPr/>
        </p:nvSpPr>
        <p:spPr>
          <a:xfrm>
            <a:off x="9391641" y="1639867"/>
            <a:ext cx="1141714" cy="1141714"/>
          </a:xfrm>
          <a:prstGeom prst="ellipse">
            <a:avLst/>
          </a:prstGeom>
          <a:gradFill>
            <a:gsLst>
              <a:gs pos="9000">
                <a:schemeClr val="accent1"/>
              </a:gs>
              <a:gs pos="100000">
                <a:schemeClr val="accent1">
                  <a:lumMod val="60000"/>
                  <a:lumOff val="40000"/>
                </a:schemeClr>
              </a:gs>
            </a:gsLst>
            <a:lin ang="2700000" scaled="0"/>
          </a:gradFill>
          <a:ln w="12700" cap="sq">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9" name="标题 1"/>
          <p:cNvSpPr txBox="1"/>
          <p:nvPr/>
        </p:nvSpPr>
        <p:spPr>
          <a:xfrm>
            <a:off x="9713119" y="1961309"/>
            <a:ext cx="498758" cy="498830"/>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ahLst/>
            <a:cxn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gradFill>
            <a:gsLst>
              <a:gs pos="0">
                <a:schemeClr val="accent1">
                  <a:lumMod val="20000"/>
                  <a:lumOff val="80000"/>
                </a:schemeClr>
              </a:gs>
              <a:gs pos="100000">
                <a:schemeClr val="bg1"/>
              </a:gs>
            </a:gsLst>
            <a:lin ang="2700000" scaled="0"/>
          </a:gra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20" name="标题 1"/>
          <p:cNvSpPr txBox="1"/>
          <p:nvPr/>
        </p:nvSpPr>
        <p:spPr>
          <a:xfrm>
            <a:off x="8775149" y="3332387"/>
            <a:ext cx="2374698" cy="2558377"/>
          </a:xfrm>
          <a:custGeom>
            <a:avLst/>
            <a:gdLst>
              <a:gd name="connsiteX0" fmla="*/ 0 w 2374698"/>
              <a:gd name="connsiteY0" fmla="*/ 0 h 2558377"/>
              <a:gd name="connsiteX1" fmla="*/ 2374697 w 2374698"/>
              <a:gd name="connsiteY1" fmla="*/ 0 h 2558377"/>
              <a:gd name="connsiteX2" fmla="*/ 2374697 w 2374698"/>
              <a:gd name="connsiteY2" fmla="*/ 2208179 h 2558377"/>
              <a:gd name="connsiteX3" fmla="*/ 2370223 w 2374698"/>
              <a:gd name="connsiteY3" fmla="*/ 2208179 h 2558377"/>
              <a:gd name="connsiteX4" fmla="*/ 2374698 w 2374698"/>
              <a:gd name="connsiteY4" fmla="*/ 2232500 h 2558377"/>
              <a:gd name="connsiteX5" fmla="*/ 1187349 w 2374698"/>
              <a:gd name="connsiteY5" fmla="*/ 2558377 h 2558377"/>
              <a:gd name="connsiteX6" fmla="*/ 0 w 2374698"/>
              <a:gd name="connsiteY6" fmla="*/ 2232500 h 2558377"/>
              <a:gd name="connsiteX7" fmla="*/ 4475 w 2374698"/>
              <a:gd name="connsiteY7" fmla="*/ 2208179 h 2558377"/>
              <a:gd name="connsiteX8" fmla="*/ 0 w 2374698"/>
              <a:gd name="connsiteY8" fmla="*/ 2208179 h 2558377"/>
            </a:gdLst>
            <a:ahLst/>
            <a:cxnLst/>
            <a:rect l="l" t="t" r="r" b="b"/>
            <a:pathLst>
              <a:path w="2374698" h="2558377">
                <a:moveTo>
                  <a:pt x="0" y="0"/>
                </a:moveTo>
                <a:lnTo>
                  <a:pt x="2374697" y="0"/>
                </a:lnTo>
                <a:lnTo>
                  <a:pt x="2374697" y="2208179"/>
                </a:lnTo>
                <a:lnTo>
                  <a:pt x="2370223" y="2208179"/>
                </a:lnTo>
                <a:lnTo>
                  <a:pt x="2374698" y="2232500"/>
                </a:lnTo>
                <a:cubicBezTo>
                  <a:pt x="2374698" y="2412477"/>
                  <a:pt x="1843104" y="2558377"/>
                  <a:pt x="1187349" y="2558377"/>
                </a:cubicBezTo>
                <a:cubicBezTo>
                  <a:pt x="531594" y="2558377"/>
                  <a:pt x="0" y="2412477"/>
                  <a:pt x="0" y="2232500"/>
                </a:cubicBezTo>
                <a:lnTo>
                  <a:pt x="4475" y="2208179"/>
                </a:lnTo>
                <a:lnTo>
                  <a:pt x="0" y="2208179"/>
                </a:lnTo>
                <a:close/>
              </a:path>
            </a:pathLst>
          </a:custGeom>
          <a:gradFill>
            <a:gsLst>
              <a:gs pos="0">
                <a:schemeClr val="accent1"/>
              </a:gs>
              <a:gs pos="100000">
                <a:schemeClr val="accent1">
                  <a:lumMod val="75000"/>
                </a:schemeClr>
              </a:gs>
            </a:gsLst>
            <a:lin ang="2700000" scaled="0"/>
          </a:gradFill>
          <a:ln w="12700" cap="sq">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21" name="标题 1"/>
          <p:cNvSpPr txBox="1"/>
          <p:nvPr/>
        </p:nvSpPr>
        <p:spPr>
          <a:xfrm>
            <a:off x="8775150" y="3002622"/>
            <a:ext cx="2374697" cy="651753"/>
          </a:xfrm>
          <a:prstGeom prst="ellipse">
            <a:avLst/>
          </a:prstGeom>
          <a:solidFill>
            <a:schemeClr val="accent1">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a:off x="8952579" y="3868489"/>
            <a:ext cx="2019838" cy="1618203"/>
          </a:xfrm>
          <a:prstGeom prst="rect">
            <a:avLst/>
          </a:prstGeom>
          <a:noFill/>
          <a:ln>
            <a:noFill/>
          </a:ln>
        </p:spPr>
        <p:txBody>
          <a:bodyPr vert="horz" wrap="square" lIns="0" tIns="0" rIns="0" bIns="0" rtlCol="0" anchor="t"/>
          <a:lstStyle/>
          <a:p>
            <a:pPr algn="ctr">
              <a:lnSpc>
                <a:spcPct val="150000"/>
              </a:lnSpc>
            </a:pPr>
            <a:r>
              <a:rPr kumimoji="1" lang="en-US" altLang="zh-CN" sz="800">
                <a:ln w="12700">
                  <a:noFill/>
                </a:ln>
                <a:solidFill>
                  <a:srgbClr val="FFFFFF">
                    <a:alpha val="100000"/>
                  </a:srgbClr>
                </a:solidFill>
                <a:latin typeface="Source Han Sans"/>
                <a:ea typeface="Source Han Sans"/>
                <a:cs typeface="Source Han Sans"/>
              </a:rPr>
              <a:t>Upon successful login, the user's session is maintained using PHP's built- in session management. A unique session ID is assigned, and user information, such as the user ID, is stored in the $_SESSION superglobal array. This allows the server to identify the user on subsequent requests. The logout functionality securely ends the user's session by unsetting all session variables and destroying the session data on the server.</a:t>
            </a:r>
            <a:endParaRPr kumimoji="1" lang="zh-CN" altLang="en-US"/>
          </a:p>
        </p:txBody>
      </p:sp>
      <p:sp>
        <p:nvSpPr>
          <p:cNvPr id="23" name="标题 1"/>
          <p:cNvSpPr txBox="1"/>
          <p:nvPr/>
        </p:nvSpPr>
        <p:spPr>
          <a:xfrm>
            <a:off x="8964026" y="3048710"/>
            <a:ext cx="1996944" cy="559577"/>
          </a:xfrm>
          <a:prstGeom prst="rect">
            <a:avLst/>
          </a:prstGeom>
          <a:noFill/>
          <a:ln>
            <a:noFill/>
          </a:ln>
        </p:spPr>
        <p:txBody>
          <a:bodyPr vert="horz" wrap="square" lIns="0" tIns="0" rIns="0" bIns="0" rtlCol="0" anchor="ctr"/>
          <a:lstStyle/>
          <a:p>
            <a:pPr algn="ctr">
              <a:lnSpc>
                <a:spcPct val="130000"/>
              </a:lnSpc>
            </a:pPr>
            <a:r>
              <a:rPr kumimoji="1" lang="en-US" altLang="zh-CN" sz="1134">
                <a:ln w="12700">
                  <a:noFill/>
                </a:ln>
                <a:solidFill>
                  <a:srgbClr val="FFFFFF">
                    <a:alpha val="100000"/>
                  </a:srgbClr>
                </a:solidFill>
                <a:latin typeface="Source Han Sans CN Bold"/>
                <a:ea typeface="Source Han Sans CN Bold"/>
                <a:cs typeface="Source Han Sans CN Bold"/>
              </a:rPr>
              <a:t>Session Management and Logout</a:t>
            </a:r>
            <a:endParaRPr kumimoji="1" lang="zh-CN" altLang="en-US"/>
          </a:p>
        </p:txBody>
      </p:sp>
      <p:sp>
        <p:nvSpPr>
          <p:cNvPr id="24"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User Login Process and Security Measures</a:t>
            </a:r>
            <a:endParaRPr kumimoji="1" lang="zh-CN" altLang="en-US"/>
          </a:p>
        </p:txBody>
      </p:sp>
      <p:sp>
        <p:nvSpPr>
          <p:cNvPr id="25"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7"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 y="0"/>
            <a:ext cx="1968244" cy="3663676"/>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656636" y="460985"/>
            <a:ext cx="1228797" cy="152590"/>
          </a:xfrm>
          <a:custGeom>
            <a:avLst/>
            <a:gdLst>
              <a:gd name="connsiteX0" fmla="*/ 353068 w 1228797"/>
              <a:gd name="connsiteY0" fmla="*/ 146933 h 152590"/>
              <a:gd name="connsiteX1" fmla="*/ 353259 w 1228797"/>
              <a:gd name="connsiteY1" fmla="*/ 146971 h 152590"/>
              <a:gd name="connsiteX2" fmla="*/ 352878 w 1228797"/>
              <a:gd name="connsiteY2" fmla="*/ 146971 h 152590"/>
              <a:gd name="connsiteX3" fmla="*/ 463654 w 1228797"/>
              <a:gd name="connsiteY3" fmla="*/ 28766 h 152590"/>
              <a:gd name="connsiteX4" fmla="*/ 457368 w 1228797"/>
              <a:gd name="connsiteY4" fmla="*/ 35052 h 152590"/>
              <a:gd name="connsiteX5" fmla="*/ 457368 w 1228797"/>
              <a:gd name="connsiteY5" fmla="*/ 66866 h 152590"/>
              <a:gd name="connsiteX6" fmla="*/ 463464 w 1228797"/>
              <a:gd name="connsiteY6" fmla="*/ 73152 h 152590"/>
              <a:gd name="connsiteX7" fmla="*/ 463654 w 1228797"/>
              <a:gd name="connsiteY7" fmla="*/ 73152 h 152590"/>
              <a:gd name="connsiteX8" fmla="*/ 502611 w 1228797"/>
              <a:gd name="connsiteY8" fmla="*/ 73152 h 152590"/>
              <a:gd name="connsiteX9" fmla="*/ 525281 w 1228797"/>
              <a:gd name="connsiteY9" fmla="*/ 51911 h 152590"/>
              <a:gd name="connsiteX10" fmla="*/ 504450 w 1228797"/>
              <a:gd name="connsiteY10" fmla="*/ 28795 h 152590"/>
              <a:gd name="connsiteX11" fmla="*/ 503183 w 1228797"/>
              <a:gd name="connsiteY11" fmla="*/ 28766 h 152590"/>
              <a:gd name="connsiteX12" fmla="*/ 1154216 w 1228797"/>
              <a:gd name="connsiteY12" fmla="*/ 28194 h 152590"/>
              <a:gd name="connsiteX13" fmla="*/ 1154216 w 1228797"/>
              <a:gd name="connsiteY13" fmla="*/ 28765 h 152590"/>
              <a:gd name="connsiteX14" fmla="*/ 1104877 w 1228797"/>
              <a:gd name="connsiteY14" fmla="*/ 77914 h 152590"/>
              <a:gd name="connsiteX15" fmla="*/ 1154026 w 1228797"/>
              <a:gd name="connsiteY15" fmla="*/ 127254 h 152590"/>
              <a:gd name="connsiteX16" fmla="*/ 1203365 w 1228797"/>
              <a:gd name="connsiteY16" fmla="*/ 78105 h 152590"/>
              <a:gd name="connsiteX17" fmla="*/ 1203365 w 1228797"/>
              <a:gd name="connsiteY17" fmla="*/ 78009 h 152590"/>
              <a:gd name="connsiteX18" fmla="*/ 1154502 w 1228797"/>
              <a:gd name="connsiteY18" fmla="*/ 28195 h 152590"/>
              <a:gd name="connsiteX19" fmla="*/ 1154216 w 1228797"/>
              <a:gd name="connsiteY19" fmla="*/ 28194 h 152590"/>
              <a:gd name="connsiteX20" fmla="*/ 836558 w 1228797"/>
              <a:gd name="connsiteY20" fmla="*/ 25718 h 152590"/>
              <a:gd name="connsiteX21" fmla="*/ 787314 w 1228797"/>
              <a:gd name="connsiteY21" fmla="*/ 74962 h 152590"/>
              <a:gd name="connsiteX22" fmla="*/ 836558 w 1228797"/>
              <a:gd name="connsiteY22" fmla="*/ 124207 h 152590"/>
              <a:gd name="connsiteX23" fmla="*/ 885802 w 1228797"/>
              <a:gd name="connsiteY23" fmla="*/ 74962 h 152590"/>
              <a:gd name="connsiteX24" fmla="*/ 885802 w 1228797"/>
              <a:gd name="connsiteY24" fmla="*/ 74867 h 152590"/>
              <a:gd name="connsiteX25" fmla="*/ 836558 w 1228797"/>
              <a:gd name="connsiteY25" fmla="*/ 25718 h 152590"/>
              <a:gd name="connsiteX26" fmla="*/ 200954 w 1228797"/>
              <a:gd name="connsiteY26" fmla="*/ 25527 h 152590"/>
              <a:gd name="connsiteX27" fmla="*/ 200954 w 1228797"/>
              <a:gd name="connsiteY27" fmla="*/ 25908 h 152590"/>
              <a:gd name="connsiteX28" fmla="*/ 151424 w 1228797"/>
              <a:gd name="connsiteY28" fmla="*/ 75248 h 152590"/>
              <a:gd name="connsiteX29" fmla="*/ 200764 w 1228797"/>
              <a:gd name="connsiteY29" fmla="*/ 124778 h 152590"/>
              <a:gd name="connsiteX30" fmla="*/ 250294 w 1228797"/>
              <a:gd name="connsiteY30" fmla="*/ 75438 h 152590"/>
              <a:gd name="connsiteX31" fmla="*/ 250294 w 1228797"/>
              <a:gd name="connsiteY31" fmla="*/ 75248 h 152590"/>
              <a:gd name="connsiteX32" fmla="*/ 201145 w 1228797"/>
              <a:gd name="connsiteY32" fmla="*/ 25528 h 152590"/>
              <a:gd name="connsiteX33" fmla="*/ 200954 w 1228797"/>
              <a:gd name="connsiteY33" fmla="*/ 25527 h 152590"/>
              <a:gd name="connsiteX34" fmla="*/ 437841 w 1228797"/>
              <a:gd name="connsiteY34" fmla="*/ 3429 h 152590"/>
              <a:gd name="connsiteX35" fmla="*/ 502040 w 1228797"/>
              <a:gd name="connsiteY35" fmla="*/ 3429 h 152590"/>
              <a:gd name="connsiteX36" fmla="*/ 535949 w 1228797"/>
              <a:gd name="connsiteY36" fmla="*/ 16764 h 152590"/>
              <a:gd name="connsiteX37" fmla="*/ 550808 w 1228797"/>
              <a:gd name="connsiteY37" fmla="*/ 49340 h 152590"/>
              <a:gd name="connsiteX38" fmla="*/ 528615 w 1228797"/>
              <a:gd name="connsiteY38" fmla="*/ 91345 h 152590"/>
              <a:gd name="connsiteX39" fmla="*/ 526233 w 1228797"/>
              <a:gd name="connsiteY39" fmla="*/ 99251 h 152590"/>
              <a:gd name="connsiteX40" fmla="*/ 544712 w 1228797"/>
              <a:gd name="connsiteY40" fmla="*/ 138017 h 152590"/>
              <a:gd name="connsiteX41" fmla="*/ 541683 w 1228797"/>
              <a:gd name="connsiteY41" fmla="*/ 146377 h 152590"/>
              <a:gd name="connsiteX42" fmla="*/ 538997 w 1228797"/>
              <a:gd name="connsiteY42" fmla="*/ 146971 h 152590"/>
              <a:gd name="connsiteX43" fmla="*/ 525567 w 1228797"/>
              <a:gd name="connsiteY43" fmla="*/ 146971 h 152590"/>
              <a:gd name="connsiteX44" fmla="*/ 519947 w 1228797"/>
              <a:gd name="connsiteY44" fmla="*/ 143447 h 152590"/>
              <a:gd name="connsiteX45" fmla="*/ 500230 w 1228797"/>
              <a:gd name="connsiteY45" fmla="*/ 102203 h 152590"/>
              <a:gd name="connsiteX46" fmla="*/ 494611 w 1228797"/>
              <a:gd name="connsiteY46" fmla="*/ 98679 h 152590"/>
              <a:gd name="connsiteX47" fmla="*/ 463654 w 1228797"/>
              <a:gd name="connsiteY47" fmla="*/ 98679 h 152590"/>
              <a:gd name="connsiteX48" fmla="*/ 457368 w 1228797"/>
              <a:gd name="connsiteY48" fmla="*/ 104773 h 152590"/>
              <a:gd name="connsiteX49" fmla="*/ 457368 w 1228797"/>
              <a:gd name="connsiteY49" fmla="*/ 104966 h 152590"/>
              <a:gd name="connsiteX50" fmla="*/ 457368 w 1228797"/>
              <a:gd name="connsiteY50" fmla="*/ 140684 h 152590"/>
              <a:gd name="connsiteX51" fmla="*/ 451081 w 1228797"/>
              <a:gd name="connsiteY51" fmla="*/ 146971 h 152590"/>
              <a:gd name="connsiteX52" fmla="*/ 437841 w 1228797"/>
              <a:gd name="connsiteY52" fmla="*/ 146971 h 152590"/>
              <a:gd name="connsiteX53" fmla="*/ 431555 w 1228797"/>
              <a:gd name="connsiteY53" fmla="*/ 140684 h 152590"/>
              <a:gd name="connsiteX54" fmla="*/ 431555 w 1228797"/>
              <a:gd name="connsiteY54" fmla="*/ 9716 h 152590"/>
              <a:gd name="connsiteX55" fmla="*/ 437841 w 1228797"/>
              <a:gd name="connsiteY55" fmla="*/ 3429 h 152590"/>
              <a:gd name="connsiteX56" fmla="*/ 293633 w 1228797"/>
              <a:gd name="connsiteY56" fmla="*/ 3429 h 152590"/>
              <a:gd name="connsiteX57" fmla="*/ 306777 w 1228797"/>
              <a:gd name="connsiteY57" fmla="*/ 3429 h 152590"/>
              <a:gd name="connsiteX58" fmla="*/ 312683 w 1228797"/>
              <a:gd name="connsiteY58" fmla="*/ 9715 h 152590"/>
              <a:gd name="connsiteX59" fmla="*/ 312683 w 1228797"/>
              <a:gd name="connsiteY59" fmla="*/ 80677 h 152590"/>
              <a:gd name="connsiteX60" fmla="*/ 350592 w 1228797"/>
              <a:gd name="connsiteY60" fmla="*/ 123032 h 152590"/>
              <a:gd name="connsiteX61" fmla="*/ 392950 w 1228797"/>
              <a:gd name="connsiteY61" fmla="*/ 85118 h 152590"/>
              <a:gd name="connsiteX62" fmla="*/ 392978 w 1228797"/>
              <a:gd name="connsiteY62" fmla="*/ 81248 h 152590"/>
              <a:gd name="connsiteX63" fmla="*/ 392978 w 1228797"/>
              <a:gd name="connsiteY63" fmla="*/ 9715 h 152590"/>
              <a:gd name="connsiteX64" fmla="*/ 399265 w 1228797"/>
              <a:gd name="connsiteY64" fmla="*/ 3429 h 152590"/>
              <a:gd name="connsiteX65" fmla="*/ 412505 w 1228797"/>
              <a:gd name="connsiteY65" fmla="*/ 3429 h 152590"/>
              <a:gd name="connsiteX66" fmla="*/ 418696 w 1228797"/>
              <a:gd name="connsiteY66" fmla="*/ 9715 h 152590"/>
              <a:gd name="connsiteX67" fmla="*/ 418696 w 1228797"/>
              <a:gd name="connsiteY67" fmla="*/ 81153 h 152590"/>
              <a:gd name="connsiteX68" fmla="*/ 378496 w 1228797"/>
              <a:gd name="connsiteY68" fmla="*/ 141799 h 152590"/>
              <a:gd name="connsiteX69" fmla="*/ 353068 w 1228797"/>
              <a:gd name="connsiteY69" fmla="*/ 146933 h 152590"/>
              <a:gd name="connsiteX70" fmla="*/ 327634 w 1228797"/>
              <a:gd name="connsiteY70" fmla="*/ 141836 h 152590"/>
              <a:gd name="connsiteX71" fmla="*/ 287346 w 1228797"/>
              <a:gd name="connsiteY71" fmla="*/ 81248 h 152590"/>
              <a:gd name="connsiteX72" fmla="*/ 287346 w 1228797"/>
              <a:gd name="connsiteY72" fmla="*/ 81153 h 152590"/>
              <a:gd name="connsiteX73" fmla="*/ 287346 w 1228797"/>
              <a:gd name="connsiteY73" fmla="*/ 9715 h 152590"/>
              <a:gd name="connsiteX74" fmla="*/ 293633 w 1228797"/>
              <a:gd name="connsiteY74" fmla="*/ 3429 h 152590"/>
              <a:gd name="connsiteX75" fmla="*/ 6264 w 1228797"/>
              <a:gd name="connsiteY75" fmla="*/ 3333 h 152590"/>
              <a:gd name="connsiteX76" fmla="*/ 18646 w 1228797"/>
              <a:gd name="connsiteY76" fmla="*/ 3333 h 152590"/>
              <a:gd name="connsiteX77" fmla="*/ 23790 w 1228797"/>
              <a:gd name="connsiteY77" fmla="*/ 6000 h 152590"/>
              <a:gd name="connsiteX78" fmla="*/ 61890 w 1228797"/>
              <a:gd name="connsiteY78" fmla="*/ 59817 h 152590"/>
              <a:gd name="connsiteX79" fmla="*/ 67033 w 1228797"/>
              <a:gd name="connsiteY79" fmla="*/ 62388 h 152590"/>
              <a:gd name="connsiteX80" fmla="*/ 72081 w 1228797"/>
              <a:gd name="connsiteY80" fmla="*/ 59817 h 152590"/>
              <a:gd name="connsiteX81" fmla="*/ 110181 w 1228797"/>
              <a:gd name="connsiteY81" fmla="*/ 6000 h 152590"/>
              <a:gd name="connsiteX82" fmla="*/ 115325 w 1228797"/>
              <a:gd name="connsiteY82" fmla="*/ 3333 h 152590"/>
              <a:gd name="connsiteX83" fmla="*/ 127707 w 1228797"/>
              <a:gd name="connsiteY83" fmla="*/ 3333 h 152590"/>
              <a:gd name="connsiteX84" fmla="*/ 134065 w 1228797"/>
              <a:gd name="connsiteY84" fmla="*/ 9548 h 152590"/>
              <a:gd name="connsiteX85" fmla="*/ 132851 w 1228797"/>
              <a:gd name="connsiteY85" fmla="*/ 13335 h 152590"/>
              <a:gd name="connsiteX86" fmla="*/ 81702 w 1228797"/>
              <a:gd name="connsiteY86" fmla="*/ 83724 h 152590"/>
              <a:gd name="connsiteX87" fmla="*/ 79987 w 1228797"/>
              <a:gd name="connsiteY87" fmla="*/ 89154 h 152590"/>
              <a:gd name="connsiteX88" fmla="*/ 79987 w 1228797"/>
              <a:gd name="connsiteY88" fmla="*/ 140684 h 152590"/>
              <a:gd name="connsiteX89" fmla="*/ 73701 w 1228797"/>
              <a:gd name="connsiteY89" fmla="*/ 146970 h 152590"/>
              <a:gd name="connsiteX90" fmla="*/ 60270 w 1228797"/>
              <a:gd name="connsiteY90" fmla="*/ 146970 h 152590"/>
              <a:gd name="connsiteX91" fmla="*/ 53984 w 1228797"/>
              <a:gd name="connsiteY91" fmla="*/ 140684 h 152590"/>
              <a:gd name="connsiteX92" fmla="*/ 53984 w 1228797"/>
              <a:gd name="connsiteY92" fmla="*/ 89154 h 152590"/>
              <a:gd name="connsiteX93" fmla="*/ 52269 w 1228797"/>
              <a:gd name="connsiteY93" fmla="*/ 83724 h 152590"/>
              <a:gd name="connsiteX94" fmla="*/ 1215 w 1228797"/>
              <a:gd name="connsiteY94" fmla="*/ 13335 h 152590"/>
              <a:gd name="connsiteX95" fmla="*/ 2572 w 1228797"/>
              <a:gd name="connsiteY95" fmla="*/ 4549 h 152590"/>
              <a:gd name="connsiteX96" fmla="*/ 6264 w 1228797"/>
              <a:gd name="connsiteY96" fmla="*/ 3333 h 152590"/>
              <a:gd name="connsiteX97" fmla="*/ 1154026 w 1228797"/>
              <a:gd name="connsiteY97" fmla="*/ 3238 h 152590"/>
              <a:gd name="connsiteX98" fmla="*/ 1228797 w 1228797"/>
              <a:gd name="connsiteY98" fmla="*/ 77819 h 152590"/>
              <a:gd name="connsiteX99" fmla="*/ 1228797 w 1228797"/>
              <a:gd name="connsiteY99" fmla="*/ 77914 h 152590"/>
              <a:gd name="connsiteX100" fmla="*/ 1154216 w 1228797"/>
              <a:gd name="connsiteY100" fmla="*/ 152590 h 152590"/>
              <a:gd name="connsiteX101" fmla="*/ 1079445 w 1228797"/>
              <a:gd name="connsiteY101" fmla="*/ 78009 h 152590"/>
              <a:gd name="connsiteX102" fmla="*/ 1154026 w 1228797"/>
              <a:gd name="connsiteY102" fmla="*/ 3238 h 152590"/>
              <a:gd name="connsiteX103" fmla="*/ 646058 w 1228797"/>
              <a:gd name="connsiteY103" fmla="*/ 2096 h 152590"/>
              <a:gd name="connsiteX104" fmla="*/ 659774 w 1228797"/>
              <a:gd name="connsiteY104" fmla="*/ 2096 h 152590"/>
              <a:gd name="connsiteX105" fmla="*/ 666060 w 1228797"/>
              <a:gd name="connsiteY105" fmla="*/ 8382 h 152590"/>
              <a:gd name="connsiteX106" fmla="*/ 666060 w 1228797"/>
              <a:gd name="connsiteY106" fmla="*/ 116491 h 152590"/>
              <a:gd name="connsiteX107" fmla="*/ 672346 w 1228797"/>
              <a:gd name="connsiteY107" fmla="*/ 122778 h 152590"/>
              <a:gd name="connsiteX108" fmla="*/ 750166 w 1228797"/>
              <a:gd name="connsiteY108" fmla="*/ 122778 h 152590"/>
              <a:gd name="connsiteX109" fmla="*/ 756452 w 1228797"/>
              <a:gd name="connsiteY109" fmla="*/ 129064 h 152590"/>
              <a:gd name="connsiteX110" fmla="*/ 756452 w 1228797"/>
              <a:gd name="connsiteY110" fmla="*/ 141733 h 152590"/>
              <a:gd name="connsiteX111" fmla="*/ 750356 w 1228797"/>
              <a:gd name="connsiteY111" fmla="*/ 148019 h 152590"/>
              <a:gd name="connsiteX112" fmla="*/ 750166 w 1228797"/>
              <a:gd name="connsiteY112" fmla="*/ 148019 h 152590"/>
              <a:gd name="connsiteX113" fmla="*/ 646058 w 1228797"/>
              <a:gd name="connsiteY113" fmla="*/ 148019 h 152590"/>
              <a:gd name="connsiteX114" fmla="*/ 639771 w 1228797"/>
              <a:gd name="connsiteY114" fmla="*/ 141733 h 152590"/>
              <a:gd name="connsiteX115" fmla="*/ 639771 w 1228797"/>
              <a:gd name="connsiteY115" fmla="*/ 8382 h 152590"/>
              <a:gd name="connsiteX116" fmla="*/ 646058 w 1228797"/>
              <a:gd name="connsiteY116" fmla="*/ 2096 h 152590"/>
              <a:gd name="connsiteX117" fmla="*/ 995720 w 1228797"/>
              <a:gd name="connsiteY117" fmla="*/ 191 h 152590"/>
              <a:gd name="connsiteX118" fmla="*/ 1040488 w 1228797"/>
              <a:gd name="connsiteY118" fmla="*/ 15621 h 152590"/>
              <a:gd name="connsiteX119" fmla="*/ 1051060 w 1228797"/>
              <a:gd name="connsiteY119" fmla="*/ 25146 h 152590"/>
              <a:gd name="connsiteX120" fmla="*/ 1051251 w 1228797"/>
              <a:gd name="connsiteY120" fmla="*/ 25418 h 152590"/>
              <a:gd name="connsiteX121" fmla="*/ 1049536 w 1228797"/>
              <a:gd name="connsiteY121" fmla="*/ 34004 h 152590"/>
              <a:gd name="connsiteX122" fmla="*/ 1038964 w 1228797"/>
              <a:gd name="connsiteY122" fmla="*/ 41434 h 152590"/>
              <a:gd name="connsiteX123" fmla="*/ 1030867 w 1228797"/>
              <a:gd name="connsiteY123" fmla="*/ 40767 h 152590"/>
              <a:gd name="connsiteX124" fmla="*/ 1028010 w 1228797"/>
              <a:gd name="connsiteY124" fmla="*/ 38100 h 152590"/>
              <a:gd name="connsiteX125" fmla="*/ 1027343 w 1228797"/>
              <a:gd name="connsiteY125" fmla="*/ 37624 h 152590"/>
              <a:gd name="connsiteX126" fmla="*/ 995911 w 1228797"/>
              <a:gd name="connsiteY126" fmla="*/ 26194 h 152590"/>
              <a:gd name="connsiteX127" fmla="*/ 993815 w 1228797"/>
              <a:gd name="connsiteY127" fmla="*/ 26194 h 152590"/>
              <a:gd name="connsiteX128" fmla="*/ 990386 w 1228797"/>
              <a:gd name="connsiteY128" fmla="*/ 26194 h 152590"/>
              <a:gd name="connsiteX129" fmla="*/ 981623 w 1228797"/>
              <a:gd name="connsiteY129" fmla="*/ 28004 h 152590"/>
              <a:gd name="connsiteX130" fmla="*/ 947638 w 1228797"/>
              <a:gd name="connsiteY130" fmla="*/ 64456 h 152590"/>
              <a:gd name="connsiteX131" fmla="*/ 984957 w 1228797"/>
              <a:gd name="connsiteY131" fmla="*/ 123254 h 152590"/>
              <a:gd name="connsiteX132" fmla="*/ 988957 w 1228797"/>
              <a:gd name="connsiteY132" fmla="*/ 124016 h 152590"/>
              <a:gd name="connsiteX133" fmla="*/ 992291 w 1228797"/>
              <a:gd name="connsiteY133" fmla="*/ 122968 h 152590"/>
              <a:gd name="connsiteX134" fmla="*/ 1001816 w 1228797"/>
              <a:gd name="connsiteY134" fmla="*/ 122968 h 152590"/>
              <a:gd name="connsiteX135" fmla="*/ 1009150 w 1228797"/>
              <a:gd name="connsiteY135" fmla="*/ 121920 h 152590"/>
              <a:gd name="connsiteX136" fmla="*/ 1010484 w 1228797"/>
              <a:gd name="connsiteY136" fmla="*/ 121920 h 152590"/>
              <a:gd name="connsiteX137" fmla="*/ 1011817 w 1228797"/>
              <a:gd name="connsiteY137" fmla="*/ 121920 h 152590"/>
              <a:gd name="connsiteX138" fmla="*/ 1017437 w 1228797"/>
              <a:gd name="connsiteY138" fmla="*/ 119920 h 152590"/>
              <a:gd name="connsiteX139" fmla="*/ 1018580 w 1228797"/>
              <a:gd name="connsiteY139" fmla="*/ 119444 h 152590"/>
              <a:gd name="connsiteX140" fmla="*/ 1019723 w 1228797"/>
              <a:gd name="connsiteY140" fmla="*/ 118967 h 152590"/>
              <a:gd name="connsiteX141" fmla="*/ 1020866 w 1228797"/>
              <a:gd name="connsiteY141" fmla="*/ 118396 h 152590"/>
              <a:gd name="connsiteX142" fmla="*/ 1023438 w 1228797"/>
              <a:gd name="connsiteY142" fmla="*/ 117062 h 152590"/>
              <a:gd name="connsiteX143" fmla="*/ 1024200 w 1228797"/>
              <a:gd name="connsiteY143" fmla="*/ 116491 h 152590"/>
              <a:gd name="connsiteX144" fmla="*/ 1041154 w 1228797"/>
              <a:gd name="connsiteY144" fmla="*/ 95345 h 152590"/>
              <a:gd name="connsiteX145" fmla="*/ 1040202 w 1228797"/>
              <a:gd name="connsiteY145" fmla="*/ 90297 h 152590"/>
              <a:gd name="connsiteX146" fmla="*/ 1036106 w 1228797"/>
              <a:gd name="connsiteY146" fmla="*/ 88583 h 152590"/>
              <a:gd name="connsiteX147" fmla="*/ 1008579 w 1228797"/>
              <a:gd name="connsiteY147" fmla="*/ 88583 h 152590"/>
              <a:gd name="connsiteX148" fmla="*/ 1002292 w 1228797"/>
              <a:gd name="connsiteY148" fmla="*/ 82296 h 152590"/>
              <a:gd name="connsiteX149" fmla="*/ 1002292 w 1228797"/>
              <a:gd name="connsiteY149" fmla="*/ 69437 h 152590"/>
              <a:gd name="connsiteX150" fmla="*/ 1002292 w 1228797"/>
              <a:gd name="connsiteY150" fmla="*/ 69245 h 152590"/>
              <a:gd name="connsiteX151" fmla="*/ 1008579 w 1228797"/>
              <a:gd name="connsiteY151" fmla="*/ 63151 h 152590"/>
              <a:gd name="connsiteX152" fmla="*/ 1065729 w 1228797"/>
              <a:gd name="connsiteY152" fmla="*/ 63151 h 152590"/>
              <a:gd name="connsiteX153" fmla="*/ 1066205 w 1228797"/>
              <a:gd name="connsiteY153" fmla="*/ 63151 h 152590"/>
              <a:gd name="connsiteX154" fmla="*/ 1066777 w 1228797"/>
              <a:gd name="connsiteY154" fmla="*/ 63151 h 152590"/>
              <a:gd name="connsiteX155" fmla="*/ 1068205 w 1228797"/>
              <a:gd name="connsiteY155" fmla="*/ 68771 h 152590"/>
              <a:gd name="connsiteX156" fmla="*/ 1068205 w 1228797"/>
              <a:gd name="connsiteY156" fmla="*/ 80391 h 152590"/>
              <a:gd name="connsiteX157" fmla="*/ 1043155 w 1228797"/>
              <a:gd name="connsiteY157" fmla="*/ 136112 h 152590"/>
              <a:gd name="connsiteX158" fmla="*/ 1040869 w 1228797"/>
              <a:gd name="connsiteY158" fmla="*/ 138113 h 152590"/>
              <a:gd name="connsiteX159" fmla="*/ 1039630 w 1228797"/>
              <a:gd name="connsiteY159" fmla="*/ 139065 h 152590"/>
              <a:gd name="connsiteX160" fmla="*/ 1037249 w 1228797"/>
              <a:gd name="connsiteY160" fmla="*/ 140780 h 152590"/>
              <a:gd name="connsiteX161" fmla="*/ 1036011 w 1228797"/>
              <a:gd name="connsiteY161" fmla="*/ 141637 h 152590"/>
              <a:gd name="connsiteX162" fmla="*/ 1033630 w 1228797"/>
              <a:gd name="connsiteY162" fmla="*/ 143161 h 152590"/>
              <a:gd name="connsiteX163" fmla="*/ 1032391 w 1228797"/>
              <a:gd name="connsiteY163" fmla="*/ 143923 h 152590"/>
              <a:gd name="connsiteX164" fmla="*/ 1029915 w 1228797"/>
              <a:gd name="connsiteY164" fmla="*/ 145352 h 152590"/>
              <a:gd name="connsiteX165" fmla="*/ 1029343 w 1228797"/>
              <a:gd name="connsiteY165" fmla="*/ 145352 h 152590"/>
              <a:gd name="connsiteX166" fmla="*/ 1025343 w 1228797"/>
              <a:gd name="connsiteY166" fmla="*/ 147257 h 152590"/>
              <a:gd name="connsiteX167" fmla="*/ 1024676 w 1228797"/>
              <a:gd name="connsiteY167" fmla="*/ 147257 h 152590"/>
              <a:gd name="connsiteX168" fmla="*/ 1022104 w 1228797"/>
              <a:gd name="connsiteY168" fmla="*/ 148209 h 152590"/>
              <a:gd name="connsiteX169" fmla="*/ 1020866 w 1228797"/>
              <a:gd name="connsiteY169" fmla="*/ 148209 h 152590"/>
              <a:gd name="connsiteX170" fmla="*/ 1020104 w 1228797"/>
              <a:gd name="connsiteY170" fmla="*/ 148209 h 152590"/>
              <a:gd name="connsiteX171" fmla="*/ 1018009 w 1228797"/>
              <a:gd name="connsiteY171" fmla="*/ 148971 h 152590"/>
              <a:gd name="connsiteX172" fmla="*/ 1017151 w 1228797"/>
              <a:gd name="connsiteY172" fmla="*/ 148971 h 152590"/>
              <a:gd name="connsiteX173" fmla="*/ 1015913 w 1228797"/>
              <a:gd name="connsiteY173" fmla="*/ 148971 h 152590"/>
              <a:gd name="connsiteX174" fmla="*/ 1015056 w 1228797"/>
              <a:gd name="connsiteY174" fmla="*/ 148971 h 152590"/>
              <a:gd name="connsiteX175" fmla="*/ 1013151 w 1228797"/>
              <a:gd name="connsiteY175" fmla="*/ 149447 h 152590"/>
              <a:gd name="connsiteX176" fmla="*/ 1012103 w 1228797"/>
              <a:gd name="connsiteY176" fmla="*/ 149447 h 152590"/>
              <a:gd name="connsiteX177" fmla="*/ 1010960 w 1228797"/>
              <a:gd name="connsiteY177" fmla="*/ 149447 h 152590"/>
              <a:gd name="connsiteX178" fmla="*/ 1009912 w 1228797"/>
              <a:gd name="connsiteY178" fmla="*/ 149447 h 152590"/>
              <a:gd name="connsiteX179" fmla="*/ 1008103 w 1228797"/>
              <a:gd name="connsiteY179" fmla="*/ 149447 h 152590"/>
              <a:gd name="connsiteX180" fmla="*/ 1006960 w 1228797"/>
              <a:gd name="connsiteY180" fmla="*/ 149447 h 152590"/>
              <a:gd name="connsiteX181" fmla="*/ 1005817 w 1228797"/>
              <a:gd name="connsiteY181" fmla="*/ 149447 h 152590"/>
              <a:gd name="connsiteX182" fmla="*/ 1004578 w 1228797"/>
              <a:gd name="connsiteY182" fmla="*/ 149447 h 152590"/>
              <a:gd name="connsiteX183" fmla="*/ 1002864 w 1228797"/>
              <a:gd name="connsiteY183" fmla="*/ 149447 h 152590"/>
              <a:gd name="connsiteX184" fmla="*/ 995720 w 1228797"/>
              <a:gd name="connsiteY184" fmla="*/ 149447 h 152590"/>
              <a:gd name="connsiteX185" fmla="*/ 990386 w 1228797"/>
              <a:gd name="connsiteY185" fmla="*/ 149447 h 152590"/>
              <a:gd name="connsiteX186" fmla="*/ 918425 w 1228797"/>
              <a:gd name="connsiteY186" fmla="*/ 72152 h 152590"/>
              <a:gd name="connsiteX187" fmla="*/ 995720 w 1228797"/>
              <a:gd name="connsiteY187" fmla="*/ 191 h 152590"/>
              <a:gd name="connsiteX188" fmla="*/ 836558 w 1228797"/>
              <a:gd name="connsiteY188" fmla="*/ 191 h 152590"/>
              <a:gd name="connsiteX189" fmla="*/ 911234 w 1228797"/>
              <a:gd name="connsiteY189" fmla="*/ 74867 h 152590"/>
              <a:gd name="connsiteX190" fmla="*/ 836558 w 1228797"/>
              <a:gd name="connsiteY190" fmla="*/ 149543 h 152590"/>
              <a:gd name="connsiteX191" fmla="*/ 761882 w 1228797"/>
              <a:gd name="connsiteY191" fmla="*/ 74867 h 152590"/>
              <a:gd name="connsiteX192" fmla="*/ 836558 w 1228797"/>
              <a:gd name="connsiteY192" fmla="*/ 191 h 152590"/>
              <a:gd name="connsiteX193" fmla="*/ 200954 w 1228797"/>
              <a:gd name="connsiteY193" fmla="*/ 0 h 152590"/>
              <a:gd name="connsiteX194" fmla="*/ 275821 w 1228797"/>
              <a:gd name="connsiteY194" fmla="*/ 74867 h 152590"/>
              <a:gd name="connsiteX195" fmla="*/ 200954 w 1228797"/>
              <a:gd name="connsiteY195" fmla="*/ 149733 h 152590"/>
              <a:gd name="connsiteX196" fmla="*/ 126088 w 1228797"/>
              <a:gd name="connsiteY196" fmla="*/ 74867 h 152590"/>
              <a:gd name="connsiteX197" fmla="*/ 200954 w 1228797"/>
              <a:gd name="connsiteY197" fmla="*/ 0 h 152590"/>
            </a:gdLst>
            <a:ahLst/>
            <a:cxnLst/>
            <a:rect l="l" t="t" r="r" b="b"/>
            <a:pathLst>
              <a:path w="1228797" h="152590">
                <a:moveTo>
                  <a:pt x="353068" y="146933"/>
                </a:moveTo>
                <a:lnTo>
                  <a:pt x="353259" y="146971"/>
                </a:lnTo>
                <a:lnTo>
                  <a:pt x="352878" y="146971"/>
                </a:lnTo>
                <a:close/>
                <a:moveTo>
                  <a:pt x="463654" y="28766"/>
                </a:moveTo>
                <a:cubicBezTo>
                  <a:pt x="460187" y="28766"/>
                  <a:pt x="457368" y="31580"/>
                  <a:pt x="457368" y="35052"/>
                </a:cubicBezTo>
                <a:lnTo>
                  <a:pt x="457368" y="66866"/>
                </a:lnTo>
                <a:cubicBezTo>
                  <a:pt x="457311" y="70284"/>
                  <a:pt x="460044" y="73099"/>
                  <a:pt x="463464" y="73152"/>
                </a:cubicBezTo>
                <a:cubicBezTo>
                  <a:pt x="463530" y="73153"/>
                  <a:pt x="463588" y="73153"/>
                  <a:pt x="463654" y="73152"/>
                </a:cubicBezTo>
                <a:lnTo>
                  <a:pt x="502611" y="73152"/>
                </a:lnTo>
                <a:cubicBezTo>
                  <a:pt x="514613" y="73223"/>
                  <a:pt x="524576" y="63892"/>
                  <a:pt x="525281" y="51911"/>
                </a:cubicBezTo>
                <a:cubicBezTo>
                  <a:pt x="525910" y="39775"/>
                  <a:pt x="516585" y="29427"/>
                  <a:pt x="504450" y="28795"/>
                </a:cubicBezTo>
                <a:cubicBezTo>
                  <a:pt x="504031" y="28773"/>
                  <a:pt x="503602" y="28763"/>
                  <a:pt x="503183" y="28766"/>
                </a:cubicBezTo>
                <a:close/>
                <a:moveTo>
                  <a:pt x="1154216" y="28194"/>
                </a:moveTo>
                <a:lnTo>
                  <a:pt x="1154216" y="28765"/>
                </a:lnTo>
                <a:cubicBezTo>
                  <a:pt x="1127022" y="28713"/>
                  <a:pt x="1104934" y="50717"/>
                  <a:pt x="1104877" y="77914"/>
                </a:cubicBezTo>
                <a:cubicBezTo>
                  <a:pt x="1104820" y="105111"/>
                  <a:pt x="1126832" y="127201"/>
                  <a:pt x="1154026" y="127254"/>
                </a:cubicBezTo>
                <a:cubicBezTo>
                  <a:pt x="1181220" y="127306"/>
                  <a:pt x="1203308" y="105301"/>
                  <a:pt x="1203365" y="78105"/>
                </a:cubicBezTo>
                <a:cubicBezTo>
                  <a:pt x="1203365" y="78073"/>
                  <a:pt x="1203365" y="78041"/>
                  <a:pt x="1203365" y="78009"/>
                </a:cubicBezTo>
                <a:cubicBezTo>
                  <a:pt x="1203632" y="50761"/>
                  <a:pt x="1181753" y="28458"/>
                  <a:pt x="1154502" y="28195"/>
                </a:cubicBezTo>
                <a:cubicBezTo>
                  <a:pt x="1154407" y="28195"/>
                  <a:pt x="1154312" y="28194"/>
                  <a:pt x="1154216" y="28194"/>
                </a:cubicBezTo>
                <a:close/>
                <a:moveTo>
                  <a:pt x="836558" y="25718"/>
                </a:moveTo>
                <a:cubicBezTo>
                  <a:pt x="809364" y="25718"/>
                  <a:pt x="787314" y="47766"/>
                  <a:pt x="787314" y="74962"/>
                </a:cubicBezTo>
                <a:cubicBezTo>
                  <a:pt x="787314" y="102159"/>
                  <a:pt x="809364" y="124207"/>
                  <a:pt x="836558" y="124207"/>
                </a:cubicBezTo>
                <a:cubicBezTo>
                  <a:pt x="863752" y="124207"/>
                  <a:pt x="885802" y="102159"/>
                  <a:pt x="885802" y="74962"/>
                </a:cubicBezTo>
                <a:cubicBezTo>
                  <a:pt x="885802" y="74931"/>
                  <a:pt x="885802" y="74898"/>
                  <a:pt x="885802" y="74867"/>
                </a:cubicBezTo>
                <a:cubicBezTo>
                  <a:pt x="885745" y="47707"/>
                  <a:pt x="863714" y="25718"/>
                  <a:pt x="836558" y="25718"/>
                </a:cubicBezTo>
                <a:close/>
                <a:moveTo>
                  <a:pt x="200954" y="25527"/>
                </a:moveTo>
                <a:lnTo>
                  <a:pt x="200954" y="25908"/>
                </a:lnTo>
                <a:cubicBezTo>
                  <a:pt x="173652" y="25856"/>
                  <a:pt x="151477" y="47945"/>
                  <a:pt x="151424" y="75248"/>
                </a:cubicBezTo>
                <a:cubicBezTo>
                  <a:pt x="151372" y="102550"/>
                  <a:pt x="173462" y="124725"/>
                  <a:pt x="200764" y="124778"/>
                </a:cubicBezTo>
                <a:cubicBezTo>
                  <a:pt x="228063" y="124830"/>
                  <a:pt x="250237" y="102740"/>
                  <a:pt x="250294" y="75438"/>
                </a:cubicBezTo>
                <a:cubicBezTo>
                  <a:pt x="250294" y="75374"/>
                  <a:pt x="250294" y="75311"/>
                  <a:pt x="250294" y="75248"/>
                </a:cubicBezTo>
                <a:cubicBezTo>
                  <a:pt x="250456" y="47946"/>
                  <a:pt x="228444" y="25686"/>
                  <a:pt x="201145" y="25528"/>
                </a:cubicBezTo>
                <a:cubicBezTo>
                  <a:pt x="201078" y="25527"/>
                  <a:pt x="201021" y="25527"/>
                  <a:pt x="200954" y="25527"/>
                </a:cubicBezTo>
                <a:close/>
                <a:moveTo>
                  <a:pt x="437841" y="3429"/>
                </a:moveTo>
                <a:lnTo>
                  <a:pt x="502040" y="3429"/>
                </a:lnTo>
                <a:cubicBezTo>
                  <a:pt x="514623" y="3414"/>
                  <a:pt x="526748" y="8180"/>
                  <a:pt x="535949" y="16764"/>
                </a:cubicBezTo>
                <a:cubicBezTo>
                  <a:pt x="545074" y="25190"/>
                  <a:pt x="550427" y="36928"/>
                  <a:pt x="550808" y="49340"/>
                </a:cubicBezTo>
                <a:cubicBezTo>
                  <a:pt x="551303" y="66268"/>
                  <a:pt x="542883" y="82215"/>
                  <a:pt x="528615" y="91345"/>
                </a:cubicBezTo>
                <a:cubicBezTo>
                  <a:pt x="525881" y="92959"/>
                  <a:pt x="524852" y="96397"/>
                  <a:pt x="526233" y="99251"/>
                </a:cubicBezTo>
                <a:lnTo>
                  <a:pt x="544712" y="138017"/>
                </a:lnTo>
                <a:cubicBezTo>
                  <a:pt x="546188" y="141161"/>
                  <a:pt x="544826" y="144904"/>
                  <a:pt x="541683" y="146377"/>
                </a:cubicBezTo>
                <a:cubicBezTo>
                  <a:pt x="540845" y="146772"/>
                  <a:pt x="539930" y="146974"/>
                  <a:pt x="538997" y="146971"/>
                </a:cubicBezTo>
                <a:lnTo>
                  <a:pt x="525567" y="146971"/>
                </a:lnTo>
                <a:cubicBezTo>
                  <a:pt x="523166" y="146983"/>
                  <a:pt x="520976" y="145611"/>
                  <a:pt x="519947" y="143447"/>
                </a:cubicBezTo>
                <a:lnTo>
                  <a:pt x="500230" y="102203"/>
                </a:lnTo>
                <a:cubicBezTo>
                  <a:pt x="499221" y="100023"/>
                  <a:pt x="497011" y="98643"/>
                  <a:pt x="494611" y="98679"/>
                </a:cubicBezTo>
                <a:lnTo>
                  <a:pt x="463654" y="98679"/>
                </a:lnTo>
                <a:cubicBezTo>
                  <a:pt x="460235" y="98626"/>
                  <a:pt x="457425" y="101355"/>
                  <a:pt x="457368" y="104773"/>
                </a:cubicBezTo>
                <a:cubicBezTo>
                  <a:pt x="457368" y="104838"/>
                  <a:pt x="457368" y="104902"/>
                  <a:pt x="457368" y="104966"/>
                </a:cubicBezTo>
                <a:lnTo>
                  <a:pt x="457368" y="140684"/>
                </a:lnTo>
                <a:cubicBezTo>
                  <a:pt x="457368" y="144156"/>
                  <a:pt x="454558" y="146971"/>
                  <a:pt x="451081" y="146971"/>
                </a:cubicBezTo>
                <a:lnTo>
                  <a:pt x="437841" y="146971"/>
                </a:lnTo>
                <a:cubicBezTo>
                  <a:pt x="434365" y="146971"/>
                  <a:pt x="431555" y="144156"/>
                  <a:pt x="431555" y="140684"/>
                </a:cubicBezTo>
                <a:lnTo>
                  <a:pt x="431555" y="9716"/>
                </a:lnTo>
                <a:cubicBezTo>
                  <a:pt x="431603" y="6265"/>
                  <a:pt x="434393" y="3480"/>
                  <a:pt x="437841" y="3429"/>
                </a:cubicBezTo>
                <a:close/>
                <a:moveTo>
                  <a:pt x="293633" y="3429"/>
                </a:moveTo>
                <a:lnTo>
                  <a:pt x="306777" y="3429"/>
                </a:lnTo>
                <a:cubicBezTo>
                  <a:pt x="310101" y="3631"/>
                  <a:pt x="312692" y="6387"/>
                  <a:pt x="312683" y="9715"/>
                </a:cubicBezTo>
                <a:lnTo>
                  <a:pt x="312683" y="80677"/>
                </a:lnTo>
                <a:cubicBezTo>
                  <a:pt x="311454" y="102842"/>
                  <a:pt x="328427" y="121805"/>
                  <a:pt x="350592" y="123032"/>
                </a:cubicBezTo>
                <a:cubicBezTo>
                  <a:pt x="372757" y="124258"/>
                  <a:pt x="391721" y="107284"/>
                  <a:pt x="392950" y="85118"/>
                </a:cubicBezTo>
                <a:cubicBezTo>
                  <a:pt x="393026" y="83830"/>
                  <a:pt x="393035" y="82538"/>
                  <a:pt x="392978" y="81248"/>
                </a:cubicBezTo>
                <a:lnTo>
                  <a:pt x="392978" y="9715"/>
                </a:lnTo>
                <a:cubicBezTo>
                  <a:pt x="393026" y="6265"/>
                  <a:pt x="395817" y="3480"/>
                  <a:pt x="399265" y="3429"/>
                </a:cubicBezTo>
                <a:lnTo>
                  <a:pt x="412505" y="3429"/>
                </a:lnTo>
                <a:cubicBezTo>
                  <a:pt x="415943" y="3481"/>
                  <a:pt x="418696" y="6281"/>
                  <a:pt x="418696" y="9715"/>
                </a:cubicBezTo>
                <a:lnTo>
                  <a:pt x="418696" y="81153"/>
                </a:lnTo>
                <a:cubicBezTo>
                  <a:pt x="418696" y="108416"/>
                  <a:pt x="402119" y="131807"/>
                  <a:pt x="378496" y="141799"/>
                </a:cubicBezTo>
                <a:lnTo>
                  <a:pt x="353068" y="146933"/>
                </a:lnTo>
                <a:lnTo>
                  <a:pt x="327634" y="141836"/>
                </a:lnTo>
                <a:cubicBezTo>
                  <a:pt x="303998" y="131878"/>
                  <a:pt x="287389" y="108511"/>
                  <a:pt x="287346" y="81248"/>
                </a:cubicBezTo>
                <a:cubicBezTo>
                  <a:pt x="287346" y="81217"/>
                  <a:pt x="287346" y="81184"/>
                  <a:pt x="287346" y="81153"/>
                </a:cubicBezTo>
                <a:lnTo>
                  <a:pt x="287346" y="9715"/>
                </a:lnTo>
                <a:cubicBezTo>
                  <a:pt x="287394" y="6265"/>
                  <a:pt x="290184" y="3480"/>
                  <a:pt x="293633" y="3429"/>
                </a:cubicBezTo>
                <a:close/>
                <a:moveTo>
                  <a:pt x="6264" y="3333"/>
                </a:moveTo>
                <a:lnTo>
                  <a:pt x="18646" y="3333"/>
                </a:lnTo>
                <a:cubicBezTo>
                  <a:pt x="20692" y="3332"/>
                  <a:pt x="22611" y="4327"/>
                  <a:pt x="23790" y="6000"/>
                </a:cubicBezTo>
                <a:lnTo>
                  <a:pt x="61890" y="59817"/>
                </a:lnTo>
                <a:cubicBezTo>
                  <a:pt x="63109" y="61430"/>
                  <a:pt x="65011" y="62381"/>
                  <a:pt x="67033" y="62388"/>
                </a:cubicBezTo>
                <a:cubicBezTo>
                  <a:pt x="69032" y="62397"/>
                  <a:pt x="70913" y="61439"/>
                  <a:pt x="72081" y="59817"/>
                </a:cubicBezTo>
                <a:lnTo>
                  <a:pt x="110181" y="6000"/>
                </a:lnTo>
                <a:cubicBezTo>
                  <a:pt x="111360" y="4327"/>
                  <a:pt x="113279" y="3332"/>
                  <a:pt x="115325" y="3333"/>
                </a:cubicBezTo>
                <a:lnTo>
                  <a:pt x="127707" y="3333"/>
                </a:lnTo>
                <a:cubicBezTo>
                  <a:pt x="131179" y="3293"/>
                  <a:pt x="134026" y="6076"/>
                  <a:pt x="134065" y="9548"/>
                </a:cubicBezTo>
                <a:cubicBezTo>
                  <a:pt x="134082" y="10908"/>
                  <a:pt x="133655" y="12237"/>
                  <a:pt x="132851" y="13335"/>
                </a:cubicBezTo>
                <a:lnTo>
                  <a:pt x="81702" y="83724"/>
                </a:lnTo>
                <a:cubicBezTo>
                  <a:pt x="80555" y="85300"/>
                  <a:pt x="79953" y="87206"/>
                  <a:pt x="79987" y="89154"/>
                </a:cubicBezTo>
                <a:lnTo>
                  <a:pt x="79987" y="140684"/>
                </a:lnTo>
                <a:cubicBezTo>
                  <a:pt x="79987" y="144156"/>
                  <a:pt x="77172" y="146970"/>
                  <a:pt x="73701" y="146970"/>
                </a:cubicBezTo>
                <a:lnTo>
                  <a:pt x="60270" y="146970"/>
                </a:lnTo>
                <a:cubicBezTo>
                  <a:pt x="56798" y="146970"/>
                  <a:pt x="53984" y="144156"/>
                  <a:pt x="53984" y="140684"/>
                </a:cubicBezTo>
                <a:lnTo>
                  <a:pt x="53984" y="89154"/>
                </a:lnTo>
                <a:cubicBezTo>
                  <a:pt x="54018" y="87206"/>
                  <a:pt x="53416" y="85300"/>
                  <a:pt x="52269" y="83724"/>
                </a:cubicBezTo>
                <a:lnTo>
                  <a:pt x="1215" y="13335"/>
                </a:lnTo>
                <a:cubicBezTo>
                  <a:pt x="-836" y="10533"/>
                  <a:pt x="-229" y="6600"/>
                  <a:pt x="2572" y="4549"/>
                </a:cubicBezTo>
                <a:cubicBezTo>
                  <a:pt x="3643" y="3764"/>
                  <a:pt x="4936" y="3338"/>
                  <a:pt x="6264" y="3333"/>
                </a:cubicBezTo>
                <a:close/>
                <a:moveTo>
                  <a:pt x="1154026" y="3238"/>
                </a:moveTo>
                <a:cubicBezTo>
                  <a:pt x="1195269" y="3186"/>
                  <a:pt x="1228740" y="36577"/>
                  <a:pt x="1228797" y="77819"/>
                </a:cubicBezTo>
                <a:cubicBezTo>
                  <a:pt x="1228797" y="77850"/>
                  <a:pt x="1228797" y="77883"/>
                  <a:pt x="1228797" y="77914"/>
                </a:cubicBezTo>
                <a:cubicBezTo>
                  <a:pt x="1228740" y="119097"/>
                  <a:pt x="1195402" y="152485"/>
                  <a:pt x="1154216" y="152590"/>
                </a:cubicBezTo>
                <a:cubicBezTo>
                  <a:pt x="1112973" y="152642"/>
                  <a:pt x="1079502" y="119252"/>
                  <a:pt x="1079445" y="78009"/>
                </a:cubicBezTo>
                <a:cubicBezTo>
                  <a:pt x="1079388" y="36767"/>
                  <a:pt x="1112783" y="3290"/>
                  <a:pt x="1154026" y="3238"/>
                </a:cubicBezTo>
                <a:close/>
                <a:moveTo>
                  <a:pt x="646058" y="2096"/>
                </a:moveTo>
                <a:lnTo>
                  <a:pt x="659774" y="2096"/>
                </a:lnTo>
                <a:cubicBezTo>
                  <a:pt x="663250" y="2096"/>
                  <a:pt x="666060" y="4911"/>
                  <a:pt x="666060" y="8382"/>
                </a:cubicBezTo>
                <a:lnTo>
                  <a:pt x="666060" y="116491"/>
                </a:lnTo>
                <a:cubicBezTo>
                  <a:pt x="666060" y="119963"/>
                  <a:pt x="668870" y="122778"/>
                  <a:pt x="672346" y="122778"/>
                </a:cubicBezTo>
                <a:lnTo>
                  <a:pt x="750166" y="122778"/>
                </a:lnTo>
                <a:cubicBezTo>
                  <a:pt x="753633" y="122778"/>
                  <a:pt x="756452" y="125592"/>
                  <a:pt x="756452" y="129064"/>
                </a:cubicBezTo>
                <a:lnTo>
                  <a:pt x="756452" y="141733"/>
                </a:lnTo>
                <a:cubicBezTo>
                  <a:pt x="756509" y="145151"/>
                  <a:pt x="753776" y="147966"/>
                  <a:pt x="750356" y="148019"/>
                </a:cubicBezTo>
                <a:cubicBezTo>
                  <a:pt x="750290" y="148020"/>
                  <a:pt x="750232" y="148020"/>
                  <a:pt x="750166" y="148019"/>
                </a:cubicBezTo>
                <a:lnTo>
                  <a:pt x="646058" y="148019"/>
                </a:lnTo>
                <a:cubicBezTo>
                  <a:pt x="642581" y="148019"/>
                  <a:pt x="639771" y="145204"/>
                  <a:pt x="639771" y="141733"/>
                </a:cubicBezTo>
                <a:lnTo>
                  <a:pt x="639771" y="8382"/>
                </a:lnTo>
                <a:cubicBezTo>
                  <a:pt x="639819" y="4932"/>
                  <a:pt x="642609" y="2147"/>
                  <a:pt x="646058" y="2096"/>
                </a:cubicBezTo>
                <a:close/>
                <a:moveTo>
                  <a:pt x="995720" y="191"/>
                </a:moveTo>
                <a:cubicBezTo>
                  <a:pt x="1011922" y="355"/>
                  <a:pt x="1027629" y="5769"/>
                  <a:pt x="1040488" y="15621"/>
                </a:cubicBezTo>
                <a:cubicBezTo>
                  <a:pt x="1044298" y="18466"/>
                  <a:pt x="1047831" y="21654"/>
                  <a:pt x="1051060" y="25146"/>
                </a:cubicBezTo>
                <a:cubicBezTo>
                  <a:pt x="1051127" y="25235"/>
                  <a:pt x="1051194" y="25326"/>
                  <a:pt x="1051251" y="25418"/>
                </a:cubicBezTo>
                <a:cubicBezTo>
                  <a:pt x="1053146" y="28264"/>
                  <a:pt x="1052384" y="32107"/>
                  <a:pt x="1049536" y="34004"/>
                </a:cubicBezTo>
                <a:lnTo>
                  <a:pt x="1038964" y="41434"/>
                </a:lnTo>
                <a:cubicBezTo>
                  <a:pt x="1036478" y="43261"/>
                  <a:pt x="1033020" y="42976"/>
                  <a:pt x="1030867" y="40767"/>
                </a:cubicBezTo>
                <a:cubicBezTo>
                  <a:pt x="1029962" y="39830"/>
                  <a:pt x="1029010" y="38939"/>
                  <a:pt x="1028010" y="38100"/>
                </a:cubicBezTo>
                <a:cubicBezTo>
                  <a:pt x="1027753" y="37997"/>
                  <a:pt x="1027524" y="37834"/>
                  <a:pt x="1027343" y="37624"/>
                </a:cubicBezTo>
                <a:cubicBezTo>
                  <a:pt x="1018532" y="30242"/>
                  <a:pt x="1007407" y="26196"/>
                  <a:pt x="995911" y="26194"/>
                </a:cubicBezTo>
                <a:lnTo>
                  <a:pt x="993815" y="26194"/>
                </a:lnTo>
                <a:cubicBezTo>
                  <a:pt x="992672" y="26099"/>
                  <a:pt x="991529" y="26099"/>
                  <a:pt x="990386" y="26194"/>
                </a:cubicBezTo>
                <a:cubicBezTo>
                  <a:pt x="987414" y="26512"/>
                  <a:pt x="984481" y="27118"/>
                  <a:pt x="981623" y="28004"/>
                </a:cubicBezTo>
                <a:cubicBezTo>
                  <a:pt x="964526" y="33101"/>
                  <a:pt x="951524" y="47046"/>
                  <a:pt x="947638" y="64456"/>
                </a:cubicBezTo>
                <a:cubicBezTo>
                  <a:pt x="941704" y="90998"/>
                  <a:pt x="958411" y="117323"/>
                  <a:pt x="984957" y="123254"/>
                </a:cubicBezTo>
                <a:lnTo>
                  <a:pt x="988957" y="124016"/>
                </a:lnTo>
                <a:lnTo>
                  <a:pt x="992291" y="122968"/>
                </a:lnTo>
                <a:lnTo>
                  <a:pt x="1001816" y="122968"/>
                </a:lnTo>
                <a:cubicBezTo>
                  <a:pt x="1004274" y="122753"/>
                  <a:pt x="1006731" y="122403"/>
                  <a:pt x="1009150" y="121920"/>
                </a:cubicBezTo>
                <a:lnTo>
                  <a:pt x="1010484" y="121920"/>
                </a:lnTo>
                <a:lnTo>
                  <a:pt x="1011817" y="121920"/>
                </a:lnTo>
                <a:lnTo>
                  <a:pt x="1017437" y="119920"/>
                </a:lnTo>
                <a:lnTo>
                  <a:pt x="1018580" y="119444"/>
                </a:lnTo>
                <a:lnTo>
                  <a:pt x="1019723" y="118967"/>
                </a:lnTo>
                <a:lnTo>
                  <a:pt x="1020866" y="118396"/>
                </a:lnTo>
                <a:lnTo>
                  <a:pt x="1023438" y="117062"/>
                </a:lnTo>
                <a:lnTo>
                  <a:pt x="1024200" y="116491"/>
                </a:lnTo>
                <a:cubicBezTo>
                  <a:pt x="1031496" y="110931"/>
                  <a:pt x="1037316" y="103671"/>
                  <a:pt x="1041154" y="95345"/>
                </a:cubicBezTo>
                <a:cubicBezTo>
                  <a:pt x="1041764" y="93613"/>
                  <a:pt x="1041393" y="91690"/>
                  <a:pt x="1040202" y="90297"/>
                </a:cubicBezTo>
                <a:cubicBezTo>
                  <a:pt x="1039135" y="89178"/>
                  <a:pt x="1037649" y="88556"/>
                  <a:pt x="1036106" y="88583"/>
                </a:cubicBezTo>
                <a:lnTo>
                  <a:pt x="1008579" y="88583"/>
                </a:lnTo>
                <a:cubicBezTo>
                  <a:pt x="1005102" y="88583"/>
                  <a:pt x="1002292" y="85768"/>
                  <a:pt x="1002292" y="82296"/>
                </a:cubicBezTo>
                <a:lnTo>
                  <a:pt x="1002292" y="69437"/>
                </a:lnTo>
                <a:cubicBezTo>
                  <a:pt x="1002292" y="69373"/>
                  <a:pt x="1002292" y="69310"/>
                  <a:pt x="1002292" y="69245"/>
                </a:cubicBezTo>
                <a:cubicBezTo>
                  <a:pt x="1002350" y="65826"/>
                  <a:pt x="1005159" y="63097"/>
                  <a:pt x="1008579" y="63151"/>
                </a:cubicBezTo>
                <a:lnTo>
                  <a:pt x="1065729" y="63151"/>
                </a:lnTo>
                <a:lnTo>
                  <a:pt x="1066205" y="63151"/>
                </a:lnTo>
                <a:lnTo>
                  <a:pt x="1066777" y="63151"/>
                </a:lnTo>
                <a:cubicBezTo>
                  <a:pt x="1068139" y="64680"/>
                  <a:pt x="1068672" y="66776"/>
                  <a:pt x="1068205" y="68771"/>
                </a:cubicBezTo>
                <a:lnTo>
                  <a:pt x="1068205" y="80391"/>
                </a:lnTo>
                <a:cubicBezTo>
                  <a:pt x="1068244" y="101700"/>
                  <a:pt x="1059119" y="121997"/>
                  <a:pt x="1043155" y="136112"/>
                </a:cubicBezTo>
                <a:lnTo>
                  <a:pt x="1040869" y="138113"/>
                </a:lnTo>
                <a:lnTo>
                  <a:pt x="1039630" y="139065"/>
                </a:lnTo>
                <a:cubicBezTo>
                  <a:pt x="1038878" y="139697"/>
                  <a:pt x="1038087" y="140270"/>
                  <a:pt x="1037249" y="140780"/>
                </a:cubicBezTo>
                <a:lnTo>
                  <a:pt x="1036011" y="141637"/>
                </a:lnTo>
                <a:lnTo>
                  <a:pt x="1033630" y="143161"/>
                </a:lnTo>
                <a:lnTo>
                  <a:pt x="1032391" y="143923"/>
                </a:lnTo>
                <a:lnTo>
                  <a:pt x="1029915" y="145352"/>
                </a:lnTo>
                <a:lnTo>
                  <a:pt x="1029343" y="145352"/>
                </a:lnTo>
                <a:lnTo>
                  <a:pt x="1025343" y="147257"/>
                </a:lnTo>
                <a:lnTo>
                  <a:pt x="1024676" y="147257"/>
                </a:lnTo>
                <a:lnTo>
                  <a:pt x="1022104" y="148209"/>
                </a:lnTo>
                <a:lnTo>
                  <a:pt x="1020866" y="148209"/>
                </a:lnTo>
                <a:lnTo>
                  <a:pt x="1020104" y="148209"/>
                </a:lnTo>
                <a:lnTo>
                  <a:pt x="1018009" y="148971"/>
                </a:lnTo>
                <a:lnTo>
                  <a:pt x="1017151" y="148971"/>
                </a:lnTo>
                <a:lnTo>
                  <a:pt x="1015913" y="148971"/>
                </a:lnTo>
                <a:lnTo>
                  <a:pt x="1015056" y="148971"/>
                </a:lnTo>
                <a:lnTo>
                  <a:pt x="1013151" y="149447"/>
                </a:lnTo>
                <a:lnTo>
                  <a:pt x="1012103" y="149447"/>
                </a:lnTo>
                <a:lnTo>
                  <a:pt x="1010960" y="149447"/>
                </a:lnTo>
                <a:lnTo>
                  <a:pt x="1009912" y="149447"/>
                </a:lnTo>
                <a:lnTo>
                  <a:pt x="1008103" y="149447"/>
                </a:lnTo>
                <a:lnTo>
                  <a:pt x="1006960" y="149447"/>
                </a:lnTo>
                <a:lnTo>
                  <a:pt x="1005817" y="149447"/>
                </a:lnTo>
                <a:lnTo>
                  <a:pt x="1004578" y="149447"/>
                </a:lnTo>
                <a:lnTo>
                  <a:pt x="1002864" y="149447"/>
                </a:lnTo>
                <a:lnTo>
                  <a:pt x="995720" y="149447"/>
                </a:lnTo>
                <a:cubicBezTo>
                  <a:pt x="993939" y="149511"/>
                  <a:pt x="992167" y="149511"/>
                  <a:pt x="990386" y="149447"/>
                </a:cubicBezTo>
                <a:cubicBezTo>
                  <a:pt x="949171" y="147975"/>
                  <a:pt x="916948" y="113368"/>
                  <a:pt x="918425" y="72152"/>
                </a:cubicBezTo>
                <a:cubicBezTo>
                  <a:pt x="919901" y="30936"/>
                  <a:pt x="954505" y="-1282"/>
                  <a:pt x="995720" y="191"/>
                </a:cubicBezTo>
                <a:close/>
                <a:moveTo>
                  <a:pt x="836558" y="191"/>
                </a:moveTo>
                <a:cubicBezTo>
                  <a:pt x="877801" y="191"/>
                  <a:pt x="911234" y="33625"/>
                  <a:pt x="911234" y="74867"/>
                </a:cubicBezTo>
                <a:cubicBezTo>
                  <a:pt x="911234" y="116109"/>
                  <a:pt x="877801" y="149543"/>
                  <a:pt x="836558" y="149543"/>
                </a:cubicBezTo>
                <a:cubicBezTo>
                  <a:pt x="795315" y="149543"/>
                  <a:pt x="761882" y="116109"/>
                  <a:pt x="761882" y="74867"/>
                </a:cubicBezTo>
                <a:cubicBezTo>
                  <a:pt x="761882" y="33625"/>
                  <a:pt x="795315" y="191"/>
                  <a:pt x="836558" y="191"/>
                </a:cubicBezTo>
                <a:close/>
                <a:moveTo>
                  <a:pt x="200954" y="0"/>
                </a:moveTo>
                <a:cubicBezTo>
                  <a:pt x="242302" y="0"/>
                  <a:pt x="275821" y="33518"/>
                  <a:pt x="275821" y="74867"/>
                </a:cubicBezTo>
                <a:cubicBezTo>
                  <a:pt x="275821" y="116215"/>
                  <a:pt x="242302" y="149733"/>
                  <a:pt x="200954" y="149733"/>
                </a:cubicBezTo>
                <a:cubicBezTo>
                  <a:pt x="159606" y="149733"/>
                  <a:pt x="126088" y="116215"/>
                  <a:pt x="126088" y="74867"/>
                </a:cubicBezTo>
                <a:cubicBezTo>
                  <a:pt x="126088" y="33518"/>
                  <a:pt x="159606" y="0"/>
                  <a:pt x="200954"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5" name="标题 1"/>
          <p:cNvSpPr txBox="1"/>
          <p:nvPr/>
        </p:nvSpPr>
        <p:spPr>
          <a:xfrm flipH="1">
            <a:off x="5877258" y="5301766"/>
            <a:ext cx="343983" cy="343983"/>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bg1">
              <a:lumMod val="95000"/>
            </a:schemeClr>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6" name="标题 1"/>
          <p:cNvSpPr txBox="1"/>
          <p:nvPr/>
        </p:nvSpPr>
        <p:spPr>
          <a:xfrm flipH="1">
            <a:off x="11465607" y="5257595"/>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9253971" y="5257596"/>
            <a:ext cx="2213801" cy="739093"/>
          </a:xfrm>
          <a:prstGeom prst="rect">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13431431" flipH="1">
            <a:off x="11686038" y="5252097"/>
            <a:ext cx="287072" cy="747425"/>
          </a:xfrm>
          <a:custGeom>
            <a:avLst/>
            <a:gdLst>
              <a:gd name="connsiteX0" fmla="*/ 0 w 340961"/>
              <a:gd name="connsiteY0" fmla="*/ 887730 h 887730"/>
              <a:gd name="connsiteX1" fmla="*/ 155281 w 340961"/>
              <a:gd name="connsiteY1" fmla="*/ 713592 h 887730"/>
              <a:gd name="connsiteX2" fmla="*/ 0 w 340961"/>
              <a:gd name="connsiteY2" fmla="*/ 713592 h 887730"/>
              <a:gd name="connsiteX3" fmla="*/ 155279 w 340961"/>
              <a:gd name="connsiteY3" fmla="*/ 539455 h 887730"/>
              <a:gd name="connsiteX4" fmla="*/ 2 w 340961"/>
              <a:gd name="connsiteY4" fmla="*/ 539455 h 887730"/>
              <a:gd name="connsiteX5" fmla="*/ 155281 w 340961"/>
              <a:gd name="connsiteY5" fmla="*/ 365319 h 887730"/>
              <a:gd name="connsiteX6" fmla="*/ 3 w 340961"/>
              <a:gd name="connsiteY6" fmla="*/ 365319 h 887730"/>
              <a:gd name="connsiteX7" fmla="*/ 155281 w 340961"/>
              <a:gd name="connsiteY7" fmla="*/ 191183 h 887730"/>
              <a:gd name="connsiteX8" fmla="*/ 0 w 340961"/>
              <a:gd name="connsiteY8" fmla="*/ 191183 h 887730"/>
              <a:gd name="connsiteX9" fmla="*/ 170479 w 340961"/>
              <a:gd name="connsiteY9" fmla="*/ 0 h 887730"/>
              <a:gd name="connsiteX10" fmla="*/ 340958 w 340961"/>
              <a:gd name="connsiteY10" fmla="*/ 191183 h 887730"/>
              <a:gd name="connsiteX11" fmla="*/ 185683 w 340961"/>
              <a:gd name="connsiteY11" fmla="*/ 191183 h 887730"/>
              <a:gd name="connsiteX12" fmla="*/ 340961 w 340961"/>
              <a:gd name="connsiteY12" fmla="*/ 365319 h 887730"/>
              <a:gd name="connsiteX13" fmla="*/ 185682 w 340961"/>
              <a:gd name="connsiteY13" fmla="*/ 365319 h 887730"/>
              <a:gd name="connsiteX14" fmla="*/ 340960 w 340961"/>
              <a:gd name="connsiteY14" fmla="*/ 539455 h 887730"/>
              <a:gd name="connsiteX15" fmla="*/ 185679 w 340961"/>
              <a:gd name="connsiteY15" fmla="*/ 539455 h 887730"/>
              <a:gd name="connsiteX16" fmla="*/ 340959 w 340961"/>
              <a:gd name="connsiteY16" fmla="*/ 713592 h 887730"/>
              <a:gd name="connsiteX17" fmla="*/ 185679 w 340961"/>
              <a:gd name="connsiteY17" fmla="*/ 713592 h 887730"/>
              <a:gd name="connsiteX18" fmla="*/ 340960 w 340961"/>
              <a:gd name="connsiteY18" fmla="*/ 887730 h 887730"/>
            </a:gdLst>
            <a:ahLst/>
            <a:cxnLst/>
            <a:rect l="l" t="t" r="r" b="b"/>
            <a:pathLst>
              <a:path w="340961" h="887730">
                <a:moveTo>
                  <a:pt x="0" y="887730"/>
                </a:moveTo>
                <a:lnTo>
                  <a:pt x="155281" y="713592"/>
                </a:lnTo>
                <a:lnTo>
                  <a:pt x="0" y="713592"/>
                </a:lnTo>
                <a:lnTo>
                  <a:pt x="155279" y="539455"/>
                </a:lnTo>
                <a:lnTo>
                  <a:pt x="2" y="539455"/>
                </a:lnTo>
                <a:lnTo>
                  <a:pt x="155281" y="365319"/>
                </a:lnTo>
                <a:lnTo>
                  <a:pt x="3" y="365319"/>
                </a:lnTo>
                <a:lnTo>
                  <a:pt x="155281" y="191183"/>
                </a:lnTo>
                <a:lnTo>
                  <a:pt x="0" y="191183"/>
                </a:lnTo>
                <a:lnTo>
                  <a:pt x="170479" y="0"/>
                </a:lnTo>
                <a:lnTo>
                  <a:pt x="340958" y="191183"/>
                </a:lnTo>
                <a:lnTo>
                  <a:pt x="185683" y="191183"/>
                </a:lnTo>
                <a:lnTo>
                  <a:pt x="340961" y="365319"/>
                </a:lnTo>
                <a:lnTo>
                  <a:pt x="185682" y="365319"/>
                </a:lnTo>
                <a:lnTo>
                  <a:pt x="340960" y="539455"/>
                </a:lnTo>
                <a:lnTo>
                  <a:pt x="185679" y="539455"/>
                </a:lnTo>
                <a:lnTo>
                  <a:pt x="340959" y="713592"/>
                </a:lnTo>
                <a:lnTo>
                  <a:pt x="185679" y="713592"/>
                </a:lnTo>
                <a:lnTo>
                  <a:pt x="340960" y="887730"/>
                </a:lnTo>
                <a:close/>
              </a:path>
            </a:pathLst>
          </a:cu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rot="13431431" flipH="1">
            <a:off x="11381287" y="5862486"/>
            <a:ext cx="287071" cy="160967"/>
          </a:xfrm>
          <a:prstGeom prst="triangle">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flipH="1">
            <a:off x="9367994" y="5254775"/>
            <a:ext cx="2009505" cy="739093"/>
          </a:xfrm>
          <a:custGeom>
            <a:avLst/>
            <a:gdLst>
              <a:gd name="connsiteX0" fmla="*/ 2236814 w 2386725"/>
              <a:gd name="connsiteY0" fmla="*/ 0 h 877834"/>
              <a:gd name="connsiteX1" fmla="*/ 2386725 w 2386725"/>
              <a:gd name="connsiteY1" fmla="*/ 0 h 877834"/>
              <a:gd name="connsiteX2" fmla="*/ 2386725 w 2386725"/>
              <a:gd name="connsiteY2" fmla="*/ 877834 h 877834"/>
              <a:gd name="connsiteX3" fmla="*/ 2236814 w 2386725"/>
              <a:gd name="connsiteY3" fmla="*/ 877834 h 877834"/>
              <a:gd name="connsiteX4" fmla="*/ 1917267 w 2386725"/>
              <a:gd name="connsiteY4" fmla="*/ 0 h 877834"/>
              <a:gd name="connsiteX5" fmla="*/ 2067178 w 2386725"/>
              <a:gd name="connsiteY5" fmla="*/ 0 h 877834"/>
              <a:gd name="connsiteX6" fmla="*/ 2067178 w 2386725"/>
              <a:gd name="connsiteY6" fmla="*/ 877834 h 877834"/>
              <a:gd name="connsiteX7" fmla="*/ 1917267 w 2386725"/>
              <a:gd name="connsiteY7" fmla="*/ 877834 h 877834"/>
              <a:gd name="connsiteX8" fmla="*/ 1597723 w 2386725"/>
              <a:gd name="connsiteY8" fmla="*/ 0 h 877834"/>
              <a:gd name="connsiteX9" fmla="*/ 1747634 w 2386725"/>
              <a:gd name="connsiteY9" fmla="*/ 0 h 877834"/>
              <a:gd name="connsiteX10" fmla="*/ 1747634 w 2386725"/>
              <a:gd name="connsiteY10" fmla="*/ 877834 h 877834"/>
              <a:gd name="connsiteX11" fmla="*/ 1597723 w 2386725"/>
              <a:gd name="connsiteY11" fmla="*/ 877834 h 877834"/>
              <a:gd name="connsiteX12" fmla="*/ 1278179 w 2386725"/>
              <a:gd name="connsiteY12" fmla="*/ 0 h 877834"/>
              <a:gd name="connsiteX13" fmla="*/ 1428090 w 2386725"/>
              <a:gd name="connsiteY13" fmla="*/ 0 h 877834"/>
              <a:gd name="connsiteX14" fmla="*/ 1428090 w 2386725"/>
              <a:gd name="connsiteY14" fmla="*/ 877834 h 877834"/>
              <a:gd name="connsiteX15" fmla="*/ 1278179 w 2386725"/>
              <a:gd name="connsiteY15" fmla="*/ 877834 h 877834"/>
              <a:gd name="connsiteX16" fmla="*/ 958634 w 2386725"/>
              <a:gd name="connsiteY16" fmla="*/ 0 h 877834"/>
              <a:gd name="connsiteX17" fmla="*/ 1108545 w 2386725"/>
              <a:gd name="connsiteY17" fmla="*/ 0 h 877834"/>
              <a:gd name="connsiteX18" fmla="*/ 1108545 w 2386725"/>
              <a:gd name="connsiteY18" fmla="*/ 877834 h 877834"/>
              <a:gd name="connsiteX19" fmla="*/ 958634 w 2386725"/>
              <a:gd name="connsiteY19" fmla="*/ 877834 h 877834"/>
              <a:gd name="connsiteX20" fmla="*/ 639090 w 2386725"/>
              <a:gd name="connsiteY20" fmla="*/ 0 h 877834"/>
              <a:gd name="connsiteX21" fmla="*/ 789001 w 2386725"/>
              <a:gd name="connsiteY21" fmla="*/ 0 h 877834"/>
              <a:gd name="connsiteX22" fmla="*/ 789001 w 2386725"/>
              <a:gd name="connsiteY22" fmla="*/ 877834 h 877834"/>
              <a:gd name="connsiteX23" fmla="*/ 639090 w 2386725"/>
              <a:gd name="connsiteY23" fmla="*/ 877834 h 877834"/>
              <a:gd name="connsiteX24" fmla="*/ 319545 w 2386725"/>
              <a:gd name="connsiteY24" fmla="*/ 0 h 877834"/>
              <a:gd name="connsiteX25" fmla="*/ 469456 w 2386725"/>
              <a:gd name="connsiteY25" fmla="*/ 0 h 877834"/>
              <a:gd name="connsiteX26" fmla="*/ 469456 w 2386725"/>
              <a:gd name="connsiteY26" fmla="*/ 877834 h 877834"/>
              <a:gd name="connsiteX27" fmla="*/ 319545 w 2386725"/>
              <a:gd name="connsiteY27" fmla="*/ 877834 h 877834"/>
              <a:gd name="connsiteX28" fmla="*/ 0 w 2386725"/>
              <a:gd name="connsiteY28" fmla="*/ 0 h 877834"/>
              <a:gd name="connsiteX29" fmla="*/ 149911 w 2386725"/>
              <a:gd name="connsiteY29" fmla="*/ 0 h 877834"/>
              <a:gd name="connsiteX30" fmla="*/ 149911 w 2386725"/>
              <a:gd name="connsiteY30" fmla="*/ 877834 h 877834"/>
              <a:gd name="connsiteX31" fmla="*/ 0 w 2386725"/>
              <a:gd name="connsiteY31" fmla="*/ 877834 h 877834"/>
            </a:gdLst>
            <a:ahLst/>
            <a:cxnLst/>
            <a:rect l="l" t="t" r="r" b="b"/>
            <a:pathLst>
              <a:path w="2386725" h="877834">
                <a:moveTo>
                  <a:pt x="2236814" y="0"/>
                </a:moveTo>
                <a:lnTo>
                  <a:pt x="2386725" y="0"/>
                </a:lnTo>
                <a:lnTo>
                  <a:pt x="2386725" y="877834"/>
                </a:lnTo>
                <a:lnTo>
                  <a:pt x="2236814" y="877834"/>
                </a:lnTo>
                <a:close/>
                <a:moveTo>
                  <a:pt x="1917267" y="0"/>
                </a:moveTo>
                <a:lnTo>
                  <a:pt x="2067178" y="0"/>
                </a:lnTo>
                <a:lnTo>
                  <a:pt x="2067178" y="877834"/>
                </a:lnTo>
                <a:lnTo>
                  <a:pt x="1917267" y="877834"/>
                </a:lnTo>
                <a:close/>
                <a:moveTo>
                  <a:pt x="1597723" y="0"/>
                </a:moveTo>
                <a:lnTo>
                  <a:pt x="1747634" y="0"/>
                </a:lnTo>
                <a:lnTo>
                  <a:pt x="1747634" y="877834"/>
                </a:lnTo>
                <a:lnTo>
                  <a:pt x="1597723" y="877834"/>
                </a:lnTo>
                <a:close/>
                <a:moveTo>
                  <a:pt x="1278179" y="0"/>
                </a:moveTo>
                <a:lnTo>
                  <a:pt x="1428090" y="0"/>
                </a:lnTo>
                <a:lnTo>
                  <a:pt x="1428090" y="877834"/>
                </a:lnTo>
                <a:lnTo>
                  <a:pt x="1278179" y="877834"/>
                </a:lnTo>
                <a:close/>
                <a:moveTo>
                  <a:pt x="958634" y="0"/>
                </a:moveTo>
                <a:lnTo>
                  <a:pt x="1108545" y="0"/>
                </a:lnTo>
                <a:lnTo>
                  <a:pt x="1108545" y="877834"/>
                </a:lnTo>
                <a:lnTo>
                  <a:pt x="958634" y="877834"/>
                </a:lnTo>
                <a:close/>
                <a:moveTo>
                  <a:pt x="639090" y="0"/>
                </a:moveTo>
                <a:lnTo>
                  <a:pt x="789001" y="0"/>
                </a:lnTo>
                <a:lnTo>
                  <a:pt x="789001" y="877834"/>
                </a:lnTo>
                <a:lnTo>
                  <a:pt x="639090" y="877834"/>
                </a:lnTo>
                <a:close/>
                <a:moveTo>
                  <a:pt x="319545" y="0"/>
                </a:moveTo>
                <a:lnTo>
                  <a:pt x="469456" y="0"/>
                </a:lnTo>
                <a:lnTo>
                  <a:pt x="469456" y="877834"/>
                </a:lnTo>
                <a:lnTo>
                  <a:pt x="319545" y="877834"/>
                </a:lnTo>
                <a:close/>
                <a:moveTo>
                  <a:pt x="0" y="0"/>
                </a:moveTo>
                <a:lnTo>
                  <a:pt x="149911" y="0"/>
                </a:lnTo>
                <a:lnTo>
                  <a:pt x="149911" y="877834"/>
                </a:lnTo>
                <a:lnTo>
                  <a:pt x="0" y="877834"/>
                </a:lnTo>
                <a:close/>
              </a:path>
            </a:pathLst>
          </a:cu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2575480" flipH="1">
            <a:off x="8652147" y="5123288"/>
            <a:ext cx="525941" cy="100075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H="1">
            <a:off x="8340913" y="5257596"/>
            <a:ext cx="343983" cy="34398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flipH="1">
            <a:off x="7594105" y="5257596"/>
            <a:ext cx="739092" cy="739093"/>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flipH="1">
            <a:off x="7227895" y="5257596"/>
            <a:ext cx="360409" cy="733150"/>
          </a:xfrm>
          <a:custGeom>
            <a:avLst/>
            <a:gdLst>
              <a:gd name="connsiteX0" fmla="*/ 1428750 w 1435100"/>
              <a:gd name="connsiteY0" fmla="*/ 0 h 2857500"/>
              <a:gd name="connsiteX1" fmla="*/ 1435100 w 1435100"/>
              <a:gd name="connsiteY1" fmla="*/ 321 h 2857500"/>
              <a:gd name="connsiteX2" fmla="*/ 1435100 w 1435100"/>
              <a:gd name="connsiteY2" fmla="*/ 2857179 h 2857500"/>
              <a:gd name="connsiteX3" fmla="*/ 1428750 w 1435100"/>
              <a:gd name="connsiteY3" fmla="*/ 2857500 h 2857500"/>
              <a:gd name="connsiteX4" fmla="*/ 0 w 1435100"/>
              <a:gd name="connsiteY4" fmla="*/ 1428750 h 2857500"/>
              <a:gd name="connsiteX5" fmla="*/ 1428750 w 1435100"/>
              <a:gd name="connsiteY5" fmla="*/ 0 h 2857500"/>
            </a:gdLst>
            <a:ahLst/>
            <a:cxnLst/>
            <a:rect l="l" t="t" r="r" b="b"/>
            <a:pathLst>
              <a:path w="1435100" h="2857500">
                <a:moveTo>
                  <a:pt x="1428750" y="0"/>
                </a:moveTo>
                <a:lnTo>
                  <a:pt x="1435100" y="321"/>
                </a:lnTo>
                <a:lnTo>
                  <a:pt x="1435100" y="2857179"/>
                </a:lnTo>
                <a:lnTo>
                  <a:pt x="1428750" y="2857500"/>
                </a:lnTo>
                <a:cubicBezTo>
                  <a:pt x="639673" y="2857500"/>
                  <a:pt x="0" y="2217827"/>
                  <a:pt x="0" y="1428750"/>
                </a:cubicBezTo>
                <a:cubicBezTo>
                  <a:pt x="0" y="639673"/>
                  <a:pt x="639673" y="0"/>
                  <a:pt x="1428750" y="0"/>
                </a:cubicBezTo>
                <a:close/>
              </a:path>
            </a:pathLst>
          </a:cu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flipH="1">
            <a:off x="6477821" y="5254046"/>
            <a:ext cx="739093" cy="739093"/>
          </a:xfrm>
          <a:prstGeom prst="flowChartConnector">
            <a:avLst/>
          </a:prstGeom>
          <a:solidFill>
            <a:schemeClr val="accent3"/>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H="1">
            <a:off x="6684521" y="5460745"/>
            <a:ext cx="325694" cy="325694"/>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flipH="1">
            <a:off x="5859531" y="5254046"/>
            <a:ext cx="622512" cy="733150"/>
          </a:xfrm>
          <a:prstGeom prst="rtTriangl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flipH="1">
            <a:off x="3912972" y="5374491"/>
            <a:ext cx="1948572" cy="612839"/>
          </a:xfrm>
          <a:custGeom>
            <a:avLst/>
            <a:gdLst>
              <a:gd name="connsiteX0" fmla="*/ 0 w 2314353"/>
              <a:gd name="connsiteY0" fmla="*/ 547880 h 727880"/>
              <a:gd name="connsiteX1" fmla="*/ 2314353 w 2314353"/>
              <a:gd name="connsiteY1" fmla="*/ 547880 h 727880"/>
              <a:gd name="connsiteX2" fmla="*/ 2314353 w 2314353"/>
              <a:gd name="connsiteY2" fmla="*/ 727880 h 727880"/>
              <a:gd name="connsiteX3" fmla="*/ 0 w 2314353"/>
              <a:gd name="connsiteY3" fmla="*/ 727880 h 727880"/>
              <a:gd name="connsiteX4" fmla="*/ 0 w 2314353"/>
              <a:gd name="connsiteY4" fmla="*/ 332824 h 727880"/>
              <a:gd name="connsiteX5" fmla="*/ 2314353 w 2314353"/>
              <a:gd name="connsiteY5" fmla="*/ 332824 h 727880"/>
              <a:gd name="connsiteX6" fmla="*/ 2314353 w 2314353"/>
              <a:gd name="connsiteY6" fmla="*/ 440824 h 727880"/>
              <a:gd name="connsiteX7" fmla="*/ 0 w 2314353"/>
              <a:gd name="connsiteY7" fmla="*/ 440824 h 727880"/>
              <a:gd name="connsiteX8" fmla="*/ 0 w 2314353"/>
              <a:gd name="connsiteY8" fmla="*/ 153769 h 727880"/>
              <a:gd name="connsiteX9" fmla="*/ 2314353 w 2314353"/>
              <a:gd name="connsiteY9" fmla="*/ 153769 h 727880"/>
              <a:gd name="connsiteX10" fmla="*/ 2314353 w 2314353"/>
              <a:gd name="connsiteY10" fmla="*/ 225769 h 727880"/>
              <a:gd name="connsiteX11" fmla="*/ 0 w 2314353"/>
              <a:gd name="connsiteY11" fmla="*/ 225769 h 727880"/>
              <a:gd name="connsiteX12" fmla="*/ 0 w 2314353"/>
              <a:gd name="connsiteY12" fmla="*/ 0 h 727880"/>
              <a:gd name="connsiteX13" fmla="*/ 2314353 w 2314353"/>
              <a:gd name="connsiteY13" fmla="*/ 0 h 727880"/>
              <a:gd name="connsiteX14" fmla="*/ 2314353 w 2314353"/>
              <a:gd name="connsiteY14" fmla="*/ 46714 h 727880"/>
              <a:gd name="connsiteX15" fmla="*/ 0 w 2314353"/>
              <a:gd name="connsiteY15" fmla="*/ 46714 h 727880"/>
            </a:gdLst>
            <a:ahLst/>
            <a:cxnLst/>
            <a:rect l="l" t="t" r="r" b="b"/>
            <a:pathLst>
              <a:path w="2314353" h="727880">
                <a:moveTo>
                  <a:pt x="0" y="547880"/>
                </a:moveTo>
                <a:lnTo>
                  <a:pt x="2314353" y="547880"/>
                </a:lnTo>
                <a:lnTo>
                  <a:pt x="2314353" y="727880"/>
                </a:lnTo>
                <a:lnTo>
                  <a:pt x="0" y="727880"/>
                </a:lnTo>
                <a:close/>
                <a:moveTo>
                  <a:pt x="0" y="332824"/>
                </a:moveTo>
                <a:lnTo>
                  <a:pt x="2314353" y="332824"/>
                </a:lnTo>
                <a:lnTo>
                  <a:pt x="2314353" y="440824"/>
                </a:lnTo>
                <a:lnTo>
                  <a:pt x="0" y="440824"/>
                </a:lnTo>
                <a:close/>
                <a:moveTo>
                  <a:pt x="0" y="153769"/>
                </a:moveTo>
                <a:lnTo>
                  <a:pt x="2314353" y="153769"/>
                </a:lnTo>
                <a:lnTo>
                  <a:pt x="2314353" y="225769"/>
                </a:lnTo>
                <a:lnTo>
                  <a:pt x="0" y="225769"/>
                </a:lnTo>
                <a:close/>
                <a:moveTo>
                  <a:pt x="0" y="0"/>
                </a:moveTo>
                <a:lnTo>
                  <a:pt x="2314353" y="0"/>
                </a:lnTo>
                <a:lnTo>
                  <a:pt x="2314353" y="46714"/>
                </a:lnTo>
                <a:lnTo>
                  <a:pt x="0" y="46714"/>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0800000">
            <a:off x="10224118" y="-482489"/>
            <a:ext cx="2589563" cy="112945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0800000">
            <a:off x="10634166" y="-209575"/>
            <a:ext cx="1769466" cy="583625"/>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10800000">
            <a:off x="10793086" y="-118119"/>
            <a:ext cx="1451630" cy="400711"/>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0800000">
            <a:off x="10349719" y="-394697"/>
            <a:ext cx="2338359" cy="953867"/>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0800000">
            <a:off x="10958009" y="-17575"/>
            <a:ext cx="1121782" cy="199624"/>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10800000">
            <a:off x="10458463" y="-305777"/>
            <a:ext cx="2093539" cy="776026"/>
          </a:xfrm>
          <a:prstGeom prst="roundRect">
            <a:avLst>
              <a:gd name="adj" fmla="val 50000"/>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flipH="1" flipV="1">
            <a:off x="1168400" y="2220990"/>
            <a:ext cx="8679830" cy="3029595"/>
          </a:xfrm>
          <a:prstGeom prst="round1Rect">
            <a:avLst>
              <a:gd name="adj" fmla="val 3395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9238125" y="1433826"/>
            <a:ext cx="1228797" cy="204907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7" name="标题 1"/>
          <p:cNvSpPr txBox="1"/>
          <p:nvPr/>
        </p:nvSpPr>
        <p:spPr>
          <a:xfrm rot="2575480" flipH="1">
            <a:off x="2135205" y="737253"/>
            <a:ext cx="887921" cy="1689523"/>
          </a:xfrm>
          <a:custGeom>
            <a:avLst/>
            <a:gdLst>
              <a:gd name="connsiteX0" fmla="*/ 532063 w 1064126"/>
              <a:gd name="connsiteY0" fmla="*/ 0 h 1838860"/>
              <a:gd name="connsiteX1" fmla="*/ 595883 w 1064126"/>
              <a:gd name="connsiteY1" fmla="*/ 38772 h 1838860"/>
              <a:gd name="connsiteX2" fmla="*/ 1064126 w 1064126"/>
              <a:gd name="connsiteY2" fmla="*/ 919430 h 1838860"/>
              <a:gd name="connsiteX3" fmla="*/ 595883 w 1064126"/>
              <a:gd name="connsiteY3" fmla="*/ 1800088 h 1838860"/>
              <a:gd name="connsiteX4" fmla="*/ 532063 w 1064126"/>
              <a:gd name="connsiteY4" fmla="*/ 1838860 h 1838860"/>
              <a:gd name="connsiteX5" fmla="*/ 468243 w 1064126"/>
              <a:gd name="connsiteY5" fmla="*/ 1800088 h 1838860"/>
              <a:gd name="connsiteX6" fmla="*/ 0 w 1064126"/>
              <a:gd name="connsiteY6" fmla="*/ 919430 h 1838860"/>
              <a:gd name="connsiteX7" fmla="*/ 468243 w 1064126"/>
              <a:gd name="connsiteY7" fmla="*/ 38772 h 1838860"/>
              <a:gd name="connsiteX8" fmla="*/ 532063 w 1064126"/>
              <a:gd name="connsiteY8" fmla="*/ 0 h 1838860"/>
            </a:gdLst>
            <a:ahLst/>
            <a:cxnLst/>
            <a:rect l="l" t="t" r="r" b="b"/>
            <a:pathLst>
              <a:path w="1064126" h="1838860">
                <a:moveTo>
                  <a:pt x="532063" y="0"/>
                </a:moveTo>
                <a:lnTo>
                  <a:pt x="595883" y="38772"/>
                </a:lnTo>
                <a:cubicBezTo>
                  <a:pt x="878387" y="229628"/>
                  <a:pt x="1064126" y="552838"/>
                  <a:pt x="1064126" y="919430"/>
                </a:cubicBezTo>
                <a:cubicBezTo>
                  <a:pt x="1064126" y="1286022"/>
                  <a:pt x="878387" y="1609233"/>
                  <a:pt x="595883" y="1800088"/>
                </a:cubicBezTo>
                <a:lnTo>
                  <a:pt x="532063" y="1838860"/>
                </a:lnTo>
                <a:lnTo>
                  <a:pt x="468243" y="1800088"/>
                </a:lnTo>
                <a:cubicBezTo>
                  <a:pt x="185739" y="1609233"/>
                  <a:pt x="0" y="1286022"/>
                  <a:pt x="0" y="919430"/>
                </a:cubicBezTo>
                <a:cubicBezTo>
                  <a:pt x="0" y="552838"/>
                  <a:pt x="185739" y="229628"/>
                  <a:pt x="468243" y="38772"/>
                </a:cubicBezTo>
                <a:lnTo>
                  <a:pt x="532063" y="0"/>
                </a:ln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8998755" y="2736866"/>
            <a:ext cx="555794" cy="926810"/>
          </a:xfrm>
          <a:custGeom>
            <a:avLst/>
            <a:gdLst>
              <a:gd name="connsiteX0" fmla="*/ 430531 w 576442"/>
              <a:gd name="connsiteY0" fmla="*/ 270695 h 576442"/>
              <a:gd name="connsiteX1" fmla="*/ 305747 w 576442"/>
              <a:gd name="connsiteY1" fmla="*/ 145913 h 576442"/>
              <a:gd name="connsiteX2" fmla="*/ 288222 w 576442"/>
              <a:gd name="connsiteY2" fmla="*/ 0 h 576442"/>
              <a:gd name="connsiteX3" fmla="*/ 270695 w 576442"/>
              <a:gd name="connsiteY3" fmla="*/ 145913 h 576442"/>
              <a:gd name="connsiteX4" fmla="*/ 145913 w 576442"/>
              <a:gd name="connsiteY4" fmla="*/ 270695 h 576442"/>
              <a:gd name="connsiteX5" fmla="*/ 0 w 576442"/>
              <a:gd name="connsiteY5" fmla="*/ 288221 h 576442"/>
              <a:gd name="connsiteX6" fmla="*/ 145913 w 576442"/>
              <a:gd name="connsiteY6" fmla="*/ 305747 h 576442"/>
              <a:gd name="connsiteX7" fmla="*/ 270695 w 576442"/>
              <a:gd name="connsiteY7" fmla="*/ 430530 h 576442"/>
              <a:gd name="connsiteX8" fmla="*/ 288222 w 576442"/>
              <a:gd name="connsiteY8" fmla="*/ 576443 h 576442"/>
              <a:gd name="connsiteX9" fmla="*/ 305747 w 576442"/>
              <a:gd name="connsiteY9" fmla="*/ 430530 h 576442"/>
              <a:gd name="connsiteX10" fmla="*/ 430531 w 576442"/>
              <a:gd name="connsiteY10" fmla="*/ 305747 h 576442"/>
              <a:gd name="connsiteX11" fmla="*/ 576443 w 576442"/>
              <a:gd name="connsiteY11" fmla="*/ 288221 h 576442"/>
              <a:gd name="connsiteX12" fmla="*/ 430531 w 576442"/>
              <a:gd name="connsiteY12" fmla="*/ 270695 h 576442"/>
            </a:gdLst>
            <a:ahLst/>
            <a:cxnLst/>
            <a:rect l="l" t="t" r="r" b="b"/>
            <a:pathLst>
              <a:path w="576442" h="576442">
                <a:moveTo>
                  <a:pt x="430531" y="270695"/>
                </a:moveTo>
                <a:cubicBezTo>
                  <a:pt x="365143" y="262849"/>
                  <a:pt x="313594" y="211300"/>
                  <a:pt x="305747" y="145913"/>
                </a:cubicBezTo>
                <a:lnTo>
                  <a:pt x="288222" y="0"/>
                </a:lnTo>
                <a:lnTo>
                  <a:pt x="270695" y="145913"/>
                </a:lnTo>
                <a:cubicBezTo>
                  <a:pt x="262849" y="211300"/>
                  <a:pt x="211301" y="262849"/>
                  <a:pt x="145913" y="270695"/>
                </a:cubicBezTo>
                <a:lnTo>
                  <a:pt x="0" y="288221"/>
                </a:lnTo>
                <a:lnTo>
                  <a:pt x="145913" y="305747"/>
                </a:lnTo>
                <a:cubicBezTo>
                  <a:pt x="211301" y="313594"/>
                  <a:pt x="262849" y="365142"/>
                  <a:pt x="270695" y="430530"/>
                </a:cubicBezTo>
                <a:lnTo>
                  <a:pt x="288222" y="576443"/>
                </a:lnTo>
                <a:lnTo>
                  <a:pt x="305747" y="430530"/>
                </a:lnTo>
                <a:cubicBezTo>
                  <a:pt x="313615" y="365142"/>
                  <a:pt x="365143" y="313594"/>
                  <a:pt x="430531" y="305747"/>
                </a:cubicBezTo>
                <a:lnTo>
                  <a:pt x="576443" y="288221"/>
                </a:lnTo>
                <a:lnTo>
                  <a:pt x="430531" y="270695"/>
                </a:lnTo>
                <a:close/>
              </a:path>
            </a:pathLst>
          </a:custGeom>
          <a:solidFill>
            <a:schemeClr val="accent2"/>
          </a:solidFill>
          <a:ln w="2059" cap="flat">
            <a:noFill/>
            <a:miter/>
          </a:ln>
        </p:spPr>
        <p:txBody>
          <a:bodyPr vert="horz" wrap="square" lIns="91440" tIns="45720" rIns="91440" bIns="45720" rtlCol="0" anchor="ctr"/>
          <a:lstStyle/>
          <a:p>
            <a:pPr algn="l">
              <a:lnSpc>
                <a:spcPct val="110000"/>
              </a:lnSpc>
            </a:pPr>
            <a:endParaRPr kumimoji="1" lang="zh-CN" altLang="en-US"/>
          </a:p>
        </p:txBody>
      </p:sp>
      <p:sp>
        <p:nvSpPr>
          <p:cNvPr id="29" name="标题 1"/>
          <p:cNvSpPr txBox="1"/>
          <p:nvPr/>
        </p:nvSpPr>
        <p:spPr>
          <a:xfrm>
            <a:off x="1005943" y="2359592"/>
            <a:ext cx="1968244" cy="2771208"/>
          </a:xfrm>
          <a:prstGeom prst="rect">
            <a:avLst/>
          </a:prstGeom>
          <a:noFill/>
          <a:ln>
            <a:noFill/>
          </a:ln>
        </p:spPr>
        <p:txBody>
          <a:bodyPr vert="horz" wrap="square" lIns="0" tIns="0" rIns="0" bIns="0" rtlCol="0" anchor="ctr"/>
          <a:lstStyle/>
          <a:p>
            <a:pPr algn="r">
              <a:lnSpc>
                <a:spcPct val="110000"/>
              </a:lnSpc>
            </a:pPr>
            <a:r>
              <a:rPr kumimoji="1" lang="en-US" altLang="zh-CN" sz="8000">
                <a:ln w="12700">
                  <a:noFill/>
                </a:ln>
                <a:solidFill>
                  <a:srgbClr val="000000">
                    <a:alpha val="100000"/>
                  </a:srgbClr>
                </a:solidFill>
                <a:latin typeface="OPPOSans R"/>
                <a:ea typeface="OPPOSans R"/>
                <a:cs typeface="OPPOSans R"/>
              </a:rPr>
              <a:t>02</a:t>
            </a:r>
            <a:endParaRPr kumimoji="1" lang="zh-CN" altLang="en-US"/>
          </a:p>
        </p:txBody>
      </p:sp>
      <p:sp>
        <p:nvSpPr>
          <p:cNvPr id="30" name="标题 1"/>
          <p:cNvSpPr txBox="1"/>
          <p:nvPr/>
        </p:nvSpPr>
        <p:spPr>
          <a:xfrm>
            <a:off x="3101975" y="3954635"/>
            <a:ext cx="170055" cy="170055"/>
          </a:xfrm>
          <a:prstGeom prst="flowChartConnector">
            <a:avLst/>
          </a:prstGeom>
          <a:solidFill>
            <a:schemeClr val="tx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a:off x="3681347" y="2671000"/>
            <a:ext cx="5114208" cy="2148392"/>
          </a:xfrm>
          <a:prstGeom prst="rect">
            <a:avLst/>
          </a:prstGeom>
          <a:noFill/>
          <a:ln>
            <a:noFill/>
          </a:ln>
        </p:spPr>
        <p:txBody>
          <a:bodyPr vert="horz" wrap="square" lIns="0" tIns="0" rIns="0" bIns="0" rtlCol="0" anchor="ctr"/>
          <a:lstStyle/>
          <a:p>
            <a:pPr algn="l">
              <a:lnSpc>
                <a:spcPct val="130000"/>
              </a:lnSpc>
            </a:pPr>
            <a:r>
              <a:rPr kumimoji="1" lang="en-US" altLang="zh-CN" sz="3287">
                <a:ln w="12700">
                  <a:noFill/>
                </a:ln>
                <a:solidFill>
                  <a:srgbClr val="000000">
                    <a:alpha val="100000"/>
                  </a:srgbClr>
                </a:solidFill>
                <a:latin typeface="HelloFont WenYiHei"/>
                <a:ea typeface="HelloFont WenYiHei"/>
                <a:cs typeface="HelloFont WenYiHei"/>
              </a:rPr>
              <a:t>E-commerce Component: Shopping Cart and Checkout System</a:t>
            </a: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660400" y="1950238"/>
            <a:ext cx="453863" cy="453863"/>
          </a:xfrm>
          <a:prstGeom prst="halfFrame">
            <a:avLst>
              <a:gd name="adj1" fmla="val 14215"/>
              <a:gd name="adj2" fmla="val 15686"/>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0800000">
            <a:off x="3497343" y="4860299"/>
            <a:ext cx="453863" cy="453863"/>
          </a:xfrm>
          <a:prstGeom prst="halfFrame">
            <a:avLst>
              <a:gd name="adj1" fmla="val 14215"/>
              <a:gd name="adj2" fmla="val 15686"/>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887331" y="2153808"/>
            <a:ext cx="2836944" cy="2956783"/>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887331" y="2153808"/>
            <a:ext cx="2836944" cy="545802"/>
          </a:xfrm>
          <a:prstGeom prst="rect">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1130186" y="2830902"/>
            <a:ext cx="2375014" cy="2111690"/>
          </a:xfrm>
          <a:prstGeom prst="rect">
            <a:avLst/>
          </a:prstGeom>
          <a:noFill/>
          <a:ln>
            <a:noFill/>
          </a:ln>
        </p:spPr>
        <p:txBody>
          <a:bodyPr vert="horz" wrap="square" lIns="0" tIns="0" rIns="0" bIns="0" rtlCol="0" anchor="t"/>
          <a:lstStyle/>
          <a:p>
            <a:pPr algn="ctr">
              <a:lnSpc>
                <a:spcPct val="150000"/>
              </a:lnSpc>
            </a:pPr>
            <a:r>
              <a:rPr kumimoji="1" lang="en-US" altLang="zh-CN" sz="1069">
                <a:ln w="12700">
                  <a:noFill/>
                </a:ln>
                <a:solidFill>
                  <a:srgbClr val="262626">
                    <a:alpha val="100000"/>
                  </a:srgbClr>
                </a:solidFill>
                <a:latin typeface="Source Han Sans"/>
                <a:ea typeface="Source Han Sans"/>
                <a:cs typeface="Source Han Sans"/>
              </a:rPr>
              <a:t>The product display page fetches product information dynamically from the MySQL database, presenting each item with its image, name, and price in a visually appealing grid layout. This dynamic approach ensures that the product catalog is always up- to- date and provides a seamless browsing experience for users.</a:t>
            </a:r>
            <a:endParaRPr kumimoji="1" lang="zh-CN" altLang="en-US"/>
          </a:p>
        </p:txBody>
      </p:sp>
      <p:sp>
        <p:nvSpPr>
          <p:cNvPr id="8" name="标题 1"/>
          <p:cNvSpPr txBox="1"/>
          <p:nvPr/>
        </p:nvSpPr>
        <p:spPr>
          <a:xfrm>
            <a:off x="1130300" y="2156600"/>
            <a:ext cx="2362200" cy="545802"/>
          </a:xfrm>
          <a:prstGeom prst="rect">
            <a:avLst/>
          </a:prstGeom>
          <a:noFill/>
          <a:ln>
            <a:noFill/>
          </a:ln>
        </p:spPr>
        <p:txBody>
          <a:bodyPr vert="horz" wrap="square" lIns="0" tIns="0" rIns="0" bIns="0" rtlCol="0" anchor="ctr"/>
          <a:lstStyle/>
          <a:p>
            <a:pPr algn="ctr">
              <a:lnSpc>
                <a:spcPct val="150000"/>
              </a:lnSpc>
            </a:pPr>
            <a:r>
              <a:rPr kumimoji="1" lang="en-US" altLang="zh-CN" sz="1509">
                <a:ln w="12700">
                  <a:noFill/>
                </a:ln>
                <a:solidFill>
                  <a:srgbClr val="FFFFFF">
                    <a:alpha val="100000"/>
                  </a:srgbClr>
                </a:solidFill>
                <a:latin typeface="Source Han Sans CN Bold"/>
                <a:ea typeface="Source Han Sans CN Bold"/>
                <a:cs typeface="Source Han Sans CN Bold"/>
              </a:rPr>
              <a:t>Dynamic Product Display</a:t>
            </a:r>
            <a:endParaRPr kumimoji="1" lang="zh-CN" altLang="en-US"/>
          </a:p>
        </p:txBody>
      </p:sp>
      <p:sp>
        <p:nvSpPr>
          <p:cNvPr id="9" name="标题 1"/>
          <p:cNvSpPr txBox="1"/>
          <p:nvPr/>
        </p:nvSpPr>
        <p:spPr>
          <a:xfrm>
            <a:off x="4444247" y="1950238"/>
            <a:ext cx="453863" cy="453863"/>
          </a:xfrm>
          <a:prstGeom prst="halfFrame">
            <a:avLst>
              <a:gd name="adj1" fmla="val 14215"/>
              <a:gd name="adj2" fmla="val 15686"/>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rot="10800000">
            <a:off x="7281190" y="4860299"/>
            <a:ext cx="453863" cy="453863"/>
          </a:xfrm>
          <a:prstGeom prst="halfFrame">
            <a:avLst>
              <a:gd name="adj1" fmla="val 14215"/>
              <a:gd name="adj2" fmla="val 15686"/>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4671178" y="2153808"/>
            <a:ext cx="2836944" cy="2956783"/>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4671178" y="2153808"/>
            <a:ext cx="2836944" cy="545802"/>
          </a:xfrm>
          <a:prstGeom prst="rect">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4914033" y="2830902"/>
            <a:ext cx="2375014" cy="2111690"/>
          </a:xfrm>
          <a:prstGeom prst="rect">
            <a:avLst/>
          </a:prstGeom>
          <a:noFill/>
          <a:ln>
            <a:noFill/>
          </a:ln>
        </p:spPr>
        <p:txBody>
          <a:bodyPr vert="horz" wrap="square" lIns="0" tIns="0" rIns="0" bIns="0" rtlCol="0" anchor="t"/>
          <a:lstStyle/>
          <a:p>
            <a:pPr algn="ctr">
              <a:lnSpc>
                <a:spcPct val="150000"/>
              </a:lnSpc>
            </a:pPr>
            <a:r>
              <a:rPr kumimoji="1" lang="en-US" altLang="zh-CN" sz="1010">
                <a:ln w="12700">
                  <a:noFill/>
                </a:ln>
                <a:solidFill>
                  <a:srgbClr val="262626">
                    <a:alpha val="100000"/>
                  </a:srgbClr>
                </a:solidFill>
                <a:latin typeface="Source Han Sans"/>
                <a:ea typeface="Source Han Sans"/>
                <a:cs typeface="Source Han Sans"/>
              </a:rPr>
              <a:t>The "Add to Cart" functionality allows users to easily add items to their shopping cart with a single click. When a user clicks the "Add to Cart" button, an asynchronous JavaScript request is sent to the server using Ajax. This request contains the details of the product to be added. The server- side PHP script processes the request, updating the cart contents and sending back a response.</a:t>
            </a:r>
            <a:endParaRPr kumimoji="1" lang="zh-CN" altLang="en-US"/>
          </a:p>
        </p:txBody>
      </p:sp>
      <p:sp>
        <p:nvSpPr>
          <p:cNvPr id="14" name="标题 1"/>
          <p:cNvSpPr txBox="1"/>
          <p:nvPr/>
        </p:nvSpPr>
        <p:spPr>
          <a:xfrm>
            <a:off x="4914900" y="2156600"/>
            <a:ext cx="2374900" cy="545802"/>
          </a:xfrm>
          <a:prstGeom prst="rect">
            <a:avLst/>
          </a:prstGeom>
          <a:noFill/>
          <a:ln>
            <a:noFill/>
          </a:ln>
        </p:spPr>
        <p:txBody>
          <a:bodyPr vert="horz" wrap="square" lIns="0" tIns="0" rIns="0" bIns="0" rtlCol="0" anchor="ctr"/>
          <a:lstStyle/>
          <a:p>
            <a:pPr algn="ctr">
              <a:lnSpc>
                <a:spcPct val="150000"/>
              </a:lnSpc>
            </a:pPr>
            <a:r>
              <a:rPr kumimoji="1" lang="en-US" altLang="zh-CN" sz="1432">
                <a:ln w="12700">
                  <a:noFill/>
                </a:ln>
                <a:solidFill>
                  <a:srgbClr val="FFFFFF">
                    <a:alpha val="100000"/>
                  </a:srgbClr>
                </a:solidFill>
                <a:latin typeface="Source Han Sans CN Bold"/>
                <a:ea typeface="Source Han Sans CN Bold"/>
                <a:cs typeface="Source Han Sans CN Bold"/>
              </a:rPr>
              <a:t>"Add to Cart" Functionality</a:t>
            </a:r>
            <a:endParaRPr kumimoji="1" lang="zh-CN" altLang="en-US"/>
          </a:p>
        </p:txBody>
      </p:sp>
      <p:sp>
        <p:nvSpPr>
          <p:cNvPr id="15" name="标题 1"/>
          <p:cNvSpPr txBox="1"/>
          <p:nvPr/>
        </p:nvSpPr>
        <p:spPr>
          <a:xfrm>
            <a:off x="8228095" y="1950238"/>
            <a:ext cx="453863" cy="453863"/>
          </a:xfrm>
          <a:prstGeom prst="halfFrame">
            <a:avLst>
              <a:gd name="adj1" fmla="val 14215"/>
              <a:gd name="adj2" fmla="val 15686"/>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rot="10800000">
            <a:off x="11065037" y="4860299"/>
            <a:ext cx="453863" cy="453863"/>
          </a:xfrm>
          <a:prstGeom prst="halfFrame">
            <a:avLst>
              <a:gd name="adj1" fmla="val 14215"/>
              <a:gd name="adj2" fmla="val 15686"/>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8455025" y="2153808"/>
            <a:ext cx="2836944" cy="2956783"/>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8455025" y="2153808"/>
            <a:ext cx="2836944" cy="545802"/>
          </a:xfrm>
          <a:prstGeom prst="rect">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8697880" y="2830902"/>
            <a:ext cx="2375014" cy="2111690"/>
          </a:xfrm>
          <a:prstGeom prst="rect">
            <a:avLst/>
          </a:prstGeom>
          <a:noFill/>
          <a:ln>
            <a:noFill/>
          </a:ln>
        </p:spPr>
        <p:txBody>
          <a:bodyPr vert="horz" wrap="square" lIns="0" tIns="0" rIns="0" bIns="0" rtlCol="0" anchor="t"/>
          <a:lstStyle/>
          <a:p>
            <a:pPr algn="ctr">
              <a:lnSpc>
                <a:spcPct val="150000"/>
              </a:lnSpc>
            </a:pPr>
            <a:r>
              <a:rPr kumimoji="1" lang="en-US" altLang="zh-CN" sz="961">
                <a:ln w="12700">
                  <a:noFill/>
                </a:ln>
                <a:solidFill>
                  <a:srgbClr val="262626">
                    <a:alpha val="100000"/>
                  </a:srgbClr>
                </a:solidFill>
                <a:latin typeface="Source Han Sans"/>
                <a:ea typeface="Source Han Sans"/>
                <a:cs typeface="Source Han Sans"/>
              </a:rPr>
              <a:t>Upon receiving the successful response from the server, the front- end JavaScript updates the cart icon in the navigation bar dynamically to reflect the new total number of items. An alert message also appears temporarily to provide the user with immediate visual feedback that the item has been added to their cart. This immediate feedback enhances the user experience and provides a seamless shopping experience.</a:t>
            </a:r>
            <a:endParaRPr kumimoji="1" lang="zh-CN" altLang="en-US"/>
          </a:p>
        </p:txBody>
      </p:sp>
      <p:sp>
        <p:nvSpPr>
          <p:cNvPr id="20" name="标题 1"/>
          <p:cNvSpPr txBox="1"/>
          <p:nvPr/>
        </p:nvSpPr>
        <p:spPr>
          <a:xfrm>
            <a:off x="8699500" y="2156600"/>
            <a:ext cx="2374900" cy="545802"/>
          </a:xfrm>
          <a:prstGeom prst="rect">
            <a:avLst/>
          </a:prstGeom>
          <a:noFill/>
          <a:ln>
            <a:noFill/>
          </a:ln>
        </p:spPr>
        <p:txBody>
          <a:bodyPr vert="horz" wrap="square" lIns="0" tIns="0" rIns="0" bIns="0" rtlCol="0" anchor="ctr"/>
          <a:lstStyle/>
          <a:p>
            <a:pPr algn="ctr">
              <a:lnSpc>
                <a:spcPct val="150000"/>
              </a:lnSpc>
            </a:pPr>
            <a:r>
              <a:rPr kumimoji="1" lang="en-US" altLang="zh-CN" sz="1432">
                <a:ln w="12700">
                  <a:noFill/>
                </a:ln>
                <a:solidFill>
                  <a:srgbClr val="FFFFFF">
                    <a:alpha val="100000"/>
                  </a:srgbClr>
                </a:solidFill>
                <a:latin typeface="Source Han Sans CN Bold"/>
                <a:ea typeface="Source Han Sans CN Bold"/>
                <a:cs typeface="Source Han Sans CN Bold"/>
              </a:rPr>
              <a:t>Immediate Feedback and Cart Updates</a:t>
            </a:r>
            <a:endParaRPr kumimoji="1" lang="zh-CN" altLang="en-US"/>
          </a:p>
        </p:txBody>
      </p:sp>
      <p:sp>
        <p:nvSpPr>
          <p:cNvPr id="21" name="标题 1"/>
          <p:cNvSpPr txBox="1"/>
          <p:nvPr/>
        </p:nvSpPr>
        <p:spPr>
          <a:xfrm>
            <a:off x="608739" y="231859"/>
            <a:ext cx="10858500" cy="507832"/>
          </a:xfrm>
          <a:prstGeom prst="rect">
            <a:avLst/>
          </a:prstGeom>
          <a:noFill/>
          <a:ln>
            <a:noFill/>
          </a:ln>
        </p:spPr>
        <p:txBody>
          <a:bodyPr vert="horz" wrap="square" lIns="91440" tIns="45720" rIns="91440" bIns="45720" rtlCol="0" anchor="ctr"/>
          <a:lstStyle/>
          <a:p>
            <a:pPr algn="l">
              <a:lnSpc>
                <a:spcPct val="130000"/>
              </a:lnSpc>
            </a:pPr>
            <a:r>
              <a:rPr kumimoji="1" lang="en-US" altLang="zh-CN" sz="2800">
                <a:ln w="12700">
                  <a:noFill/>
                </a:ln>
                <a:solidFill>
                  <a:srgbClr val="262626">
                    <a:alpha val="100000"/>
                  </a:srgbClr>
                </a:solidFill>
                <a:latin typeface="Source Han Sans CN Bold"/>
                <a:ea typeface="Source Han Sans CN Bold"/>
                <a:cs typeface="Source Han Sans CN Bold"/>
              </a:rPr>
              <a:t>Product Display and Adding to Cart</a:t>
            </a:r>
            <a:endParaRPr kumimoji="1" lang="zh-CN" altLang="en-US"/>
          </a:p>
        </p:txBody>
      </p:sp>
      <p:sp>
        <p:nvSpPr>
          <p:cNvPr id="22" name="标题 1"/>
          <p:cNvSpPr txBox="1"/>
          <p:nvPr/>
        </p:nvSpPr>
        <p:spPr>
          <a:xfrm flipH="1">
            <a:off x="195486" y="203200"/>
            <a:ext cx="156980"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flipH="1">
            <a:off x="350664" y="203200"/>
            <a:ext cx="133416"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flipH="1">
            <a:off x="482277" y="203200"/>
            <a:ext cx="81509" cy="565150"/>
          </a:xfrm>
          <a:prstGeom prst="rect">
            <a:avLst/>
          </a:prstGeom>
          <a:gradFill>
            <a:gsLst>
              <a:gs pos="0">
                <a:schemeClr val="accent1">
                  <a:alpha val="0"/>
                </a:schemeClr>
              </a:gs>
              <a:gs pos="100000">
                <a:schemeClr val="accent1">
                  <a:alpha val="80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圖片 25" descr="一張含有 文字, 螢幕擷取畫面, 多媒體, 軟體 的圖片&#10;&#10;AI 產生的內容可能不正確。">
            <a:extLst>
              <a:ext uri="{FF2B5EF4-FFF2-40B4-BE49-F238E27FC236}">
                <a16:creationId xmlns:a16="http://schemas.microsoft.com/office/drawing/2014/main" id="{6F4131F8-78B4-E6D5-94AE-DF68987B0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189" y="7489"/>
            <a:ext cx="3361976" cy="1877103"/>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304981"/>
      </a:accent1>
      <a:accent2>
        <a:srgbClr val="365F41"/>
      </a:accent2>
      <a:accent3>
        <a:srgbClr val="F0CB9E"/>
      </a:accent3>
      <a:accent4>
        <a:srgbClr val="CA9C8C"/>
      </a:accent4>
      <a:accent5>
        <a:srgbClr val="E66B2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3016</Words>
  <Application>Microsoft Office PowerPoint</Application>
  <PresentationFormat>寬螢幕</PresentationFormat>
  <Paragraphs>137</Paragraphs>
  <Slides>27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27</vt:i4>
      </vt:variant>
    </vt:vector>
  </HeadingPairs>
  <TitlesOfParts>
    <vt:vector size="36" baseType="lpstr">
      <vt:lpstr>Source Han Sans</vt:lpstr>
      <vt:lpstr>Source Han Sans CN Bold</vt:lpstr>
      <vt:lpstr>Arial</vt:lpstr>
      <vt:lpstr>OPPOSans B</vt:lpstr>
      <vt:lpstr>HelloFont WenYiHei</vt:lpstr>
      <vt:lpstr>OPPOSans H</vt:lpstr>
      <vt:lpstr>OPPOSans L</vt:lpstr>
      <vt:lpstr>OPPOSans R</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Vincent, Zhong Yuzhang</cp:lastModifiedBy>
  <cp:revision>2</cp:revision>
  <dcterms:modified xsi:type="dcterms:W3CDTF">2025-05-10T08:51:50Z</dcterms:modified>
</cp:coreProperties>
</file>