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YRAC VINCENT" initials="AV" lastIdx="1" clrIdx="0">
    <p:extLst>
      <p:ext uri="{19B8F6BF-5375-455C-9EA6-DF929625EA0E}">
        <p15:presenceInfo xmlns:p15="http://schemas.microsoft.com/office/powerpoint/2012/main" userId="ALAYRAC VINC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15T22:43:20.91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9926B-FA9E-41CB-83AF-C2ECBCF4DD94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D18A9-A4A2-45FB-95DF-9AA7C9B70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73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BD11-3211-42B0-A5DB-0A4DD6ECD29F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43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5755-AFF3-4B35-8A64-9F567BF40158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3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B475-C7B3-415F-960F-DCD90FD7C63C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82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1ACC-831B-434B-919E-89D9973F2EC1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11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F37B-28D2-416B-96DA-707749EC2189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4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DB83-8027-4E22-A045-3C4AD246F20A}" type="datetime1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58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F748-5ACE-44B7-B823-F2013D5215A8}" type="datetime1">
              <a:rPr lang="fr-FR" smtClean="0"/>
              <a:t>22/11/2016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2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1765-F821-4FC4-B783-0DC4397CD2CA}" type="datetime1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9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F017-24D5-4752-9545-F5EAD10BD713}" type="datetime1">
              <a:rPr lang="fr-FR" smtClean="0"/>
              <a:t>22/11/2016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23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983F-3A13-4BDB-A75C-8856A3E037DB}" type="datetime1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3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B846-0CA8-4851-B139-83A3F6E270E7}" type="datetime1">
              <a:rPr lang="fr-FR" smtClean="0"/>
              <a:t>22/11/2016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1110-5081-46A2-9A2E-876051D4440B}" type="datetime1">
              <a:rPr lang="fr-FR" smtClean="0"/>
              <a:t>22/11/2016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FF31-7090-4641-865C-FDD71FFCE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7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Multi-</a:t>
            </a:r>
            <a:r>
              <a:rPr lang="fr-FR" dirty="0" err="1"/>
              <a:t>Touch</a:t>
            </a:r>
            <a:r>
              <a:rPr lang="fr-FR" dirty="0"/>
              <a:t>/ ITEM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 patate intelligente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z="2000" smtClean="0">
                <a:solidFill>
                  <a:schemeClr val="tx1"/>
                </a:solidFill>
              </a:rPr>
              <a:t>1</a:t>
            </a:fld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09874"/>
            <a:ext cx="1427585" cy="7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88119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6012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41165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Kerim</a:t>
                      </a:r>
                      <a:r>
                        <a:rPr lang="fr-FR" baseline="0" dirty="0"/>
                        <a:t> YASSAR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Programmateur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0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Nathan ROUET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Dessinateur et schématisation</a:t>
                      </a:r>
                      <a:r>
                        <a:rPr lang="fr-FR" baseline="0" dirty="0"/>
                        <a:t> sous </a:t>
                      </a:r>
                      <a:r>
                        <a:rPr lang="fr-FR" baseline="0" dirty="0" err="1"/>
                        <a:t>Fritzing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2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Alexandre TAVERNIER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Réalisateur</a:t>
                      </a:r>
                      <a:r>
                        <a:rPr lang="fr-FR" baseline="0" dirty="0"/>
                        <a:t> du prototype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Vincent ALAYRAC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Chef de projet </a:t>
                      </a:r>
                      <a:r>
                        <a:rPr lang="fr-FR" dirty="0"/>
                        <a:t>et coréalisateur du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64978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z="2000" smtClean="0">
                <a:solidFill>
                  <a:schemeClr val="tx1"/>
                </a:solidFill>
              </a:rPr>
              <a:t>2</a:t>
            </a:fld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348"/>
            <a:ext cx="1428590" cy="7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4500" dirty="0"/>
              <a:t>Présentation des deux expériences</a:t>
            </a:r>
          </a:p>
          <a:p>
            <a:r>
              <a:rPr lang="fr-FR" sz="4500" dirty="0"/>
              <a:t>Présentation du prototype</a:t>
            </a:r>
          </a:p>
          <a:p>
            <a:r>
              <a:rPr lang="fr-FR" sz="4500" dirty="0"/>
              <a:t>Explication du montage choisi </a:t>
            </a:r>
          </a:p>
          <a:p>
            <a:r>
              <a:rPr lang="fr-FR" sz="4500" dirty="0"/>
              <a:t>Explication du code source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									</a:t>
            </a:r>
            <a:endParaRPr lang="fr-FR" sz="22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z="2000" smtClean="0">
                <a:solidFill>
                  <a:schemeClr val="tx1"/>
                </a:solidFill>
              </a:rPr>
              <a:t>3</a:t>
            </a:fld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875"/>
            <a:ext cx="1427584" cy="7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Expériences réalisées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4</a:t>
            </a:fld>
            <a:endParaRPr lang="fr-FR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3" y="2350985"/>
            <a:ext cx="4156364" cy="3096491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50252"/>
              </p:ext>
            </p:extLst>
          </p:nvPr>
        </p:nvGraphicFramePr>
        <p:xfrm>
          <a:off x="5504316" y="2827438"/>
          <a:ext cx="6474460" cy="1974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1510835229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3157649758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4021539039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704923027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1161565505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4162180949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168107353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110259888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53234975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1687017473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4291274136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Fréquence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500Hz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1kHz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10kHz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50kHz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100kHz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200kHz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300kHz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400kHz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500kHz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600kHz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3026637"/>
                  </a:ext>
                </a:extLst>
              </a:tr>
              <a:tr h="798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Tension crête à crête pas touché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0.85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2.9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1.4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1.3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1.3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1.2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1.15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1.15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033808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Tension crête à crête touché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1.7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1.7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1.7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1.6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1.6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1.6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1.3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1.3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1.35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1.4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04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23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																																										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z="2000" smtClean="0">
                <a:solidFill>
                  <a:schemeClr val="tx1"/>
                </a:solidFill>
              </a:rPr>
              <a:t>5</a:t>
            </a:fld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9875"/>
            <a:ext cx="1427584" cy="748125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1770063"/>
            <a:ext cx="6814768" cy="384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du montage choisi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111551"/>
            <a:ext cx="1424384" cy="7464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287" y="1420901"/>
            <a:ext cx="5564472" cy="53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Explication du code source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837"/>
            <a:ext cx="1431473" cy="75016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7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22" y="1792401"/>
            <a:ext cx="4994156" cy="4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6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algn="ctr"/>
            <a:r>
              <a:rPr lang="fr-FR" b="1" i="1" u="sng" dirty="0"/>
              <a:t>Point positifs</a:t>
            </a:r>
          </a:p>
          <a:p>
            <a:pPr algn="ctr"/>
            <a:endParaRPr lang="fr-FR" b="1" i="1" u="sng" dirty="0"/>
          </a:p>
          <a:p>
            <a:pPr algn="ctr"/>
            <a:r>
              <a:rPr lang="fr-FR" b="1" i="1" u="sng" dirty="0"/>
              <a:t>Points négatifs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FF31-7090-4641-865C-FDD71FFCEC1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578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116</Words>
  <Application>Microsoft Office PowerPoint</Application>
  <PresentationFormat>Grand écran</PresentationFormat>
  <Paragraphs>83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Projet Multi-Touch/ ITEM</vt:lpstr>
      <vt:lpstr>Présentation de l’équipe</vt:lpstr>
      <vt:lpstr>Sommaire</vt:lpstr>
      <vt:lpstr>Expériences réalisées</vt:lpstr>
      <vt:lpstr>Prototype </vt:lpstr>
      <vt:lpstr>Explication du montage choisi</vt:lpstr>
      <vt:lpstr>Explication du code source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Multi-Touch</dc:title>
  <dc:creator>ALAYRAC VINCENT</dc:creator>
  <cp:lastModifiedBy>ALAYRAC VINCENT</cp:lastModifiedBy>
  <cp:revision>7</cp:revision>
  <dcterms:created xsi:type="dcterms:W3CDTF">2016-11-15T21:11:38Z</dcterms:created>
  <dcterms:modified xsi:type="dcterms:W3CDTF">2016-11-22T11:02:08Z</dcterms:modified>
</cp:coreProperties>
</file>