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396E8-DEA1-4015-82C0-28BDF4B594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A196AF-A424-43AC-A530-35B5EEEB8BC6}">
      <dgm:prSet/>
      <dgm:spPr/>
      <dgm:t>
        <a:bodyPr/>
        <a:lstStyle/>
        <a:p>
          <a:r>
            <a:rPr lang="de-DE" dirty="0"/>
            <a:t>Hintergrundwissen</a:t>
          </a:r>
          <a:endParaRPr lang="en-US" dirty="0"/>
        </a:p>
      </dgm:t>
    </dgm:pt>
    <dgm:pt modelId="{76C76594-A8FE-4E22-852E-A45959C30D82}" type="parTrans" cxnId="{C9AF6A7D-8A67-4C97-A88C-17EE03492906}">
      <dgm:prSet/>
      <dgm:spPr/>
      <dgm:t>
        <a:bodyPr/>
        <a:lstStyle/>
        <a:p>
          <a:endParaRPr lang="en-US"/>
        </a:p>
      </dgm:t>
    </dgm:pt>
    <dgm:pt modelId="{C6596179-2762-4939-95CE-C8460721A6AF}" type="sibTrans" cxnId="{C9AF6A7D-8A67-4C97-A88C-17EE03492906}">
      <dgm:prSet/>
      <dgm:spPr/>
      <dgm:t>
        <a:bodyPr/>
        <a:lstStyle/>
        <a:p>
          <a:endParaRPr lang="en-US"/>
        </a:p>
      </dgm:t>
    </dgm:pt>
    <dgm:pt modelId="{DEAB1B0A-2B2C-4C49-B308-00A077CF39F6}">
      <dgm:prSet/>
      <dgm:spPr/>
      <dgm:t>
        <a:bodyPr/>
        <a:lstStyle/>
        <a:p>
          <a:r>
            <a:rPr lang="en-US" dirty="0"/>
            <a:t>Funktionsweise</a:t>
          </a:r>
        </a:p>
      </dgm:t>
    </dgm:pt>
    <dgm:pt modelId="{51EE0007-BF1F-4F2D-AD20-EC6504E62BCF}" type="parTrans" cxnId="{892D38DD-7C71-41CF-96E5-833BAFB14D78}">
      <dgm:prSet/>
      <dgm:spPr/>
      <dgm:t>
        <a:bodyPr/>
        <a:lstStyle/>
        <a:p>
          <a:endParaRPr lang="en-US"/>
        </a:p>
      </dgm:t>
    </dgm:pt>
    <dgm:pt modelId="{6D1EB06A-0847-4F9D-A4FC-7ADC69726ACB}" type="sibTrans" cxnId="{892D38DD-7C71-41CF-96E5-833BAFB14D78}">
      <dgm:prSet/>
      <dgm:spPr/>
      <dgm:t>
        <a:bodyPr/>
        <a:lstStyle/>
        <a:p>
          <a:endParaRPr lang="en-US"/>
        </a:p>
      </dgm:t>
    </dgm:pt>
    <dgm:pt modelId="{7798B316-81D6-4D0F-8739-45380BEC8B3E}">
      <dgm:prSet/>
      <dgm:spPr/>
      <dgm:t>
        <a:bodyPr/>
        <a:lstStyle/>
        <a:p>
          <a:r>
            <a:rPr lang="de-DE"/>
            <a:t>Quellen</a:t>
          </a:r>
          <a:endParaRPr lang="en-US"/>
        </a:p>
      </dgm:t>
    </dgm:pt>
    <dgm:pt modelId="{CDC6265D-067B-4940-B587-4BDF32E7E148}" type="parTrans" cxnId="{CE91F3F8-E7D7-437F-A329-0E514F8DAF70}">
      <dgm:prSet/>
      <dgm:spPr/>
      <dgm:t>
        <a:bodyPr/>
        <a:lstStyle/>
        <a:p>
          <a:endParaRPr lang="en-US"/>
        </a:p>
      </dgm:t>
    </dgm:pt>
    <dgm:pt modelId="{1A4FC60F-D39A-4FB2-A792-1236F94653EF}" type="sibTrans" cxnId="{CE91F3F8-E7D7-437F-A329-0E514F8DAF70}">
      <dgm:prSet/>
      <dgm:spPr/>
      <dgm:t>
        <a:bodyPr/>
        <a:lstStyle/>
        <a:p>
          <a:endParaRPr lang="en-US"/>
        </a:p>
      </dgm:t>
    </dgm:pt>
    <dgm:pt modelId="{544E3085-4AD1-4799-9462-63F909835972}" type="pres">
      <dgm:prSet presAssocID="{381396E8-DEA1-4015-82C0-28BDF4B59496}" presName="linear" presStyleCnt="0">
        <dgm:presLayoutVars>
          <dgm:animLvl val="lvl"/>
          <dgm:resizeHandles val="exact"/>
        </dgm:presLayoutVars>
      </dgm:prSet>
      <dgm:spPr/>
    </dgm:pt>
    <dgm:pt modelId="{1B5B2932-1A44-4187-BE5A-4BA7FEFA7001}" type="pres">
      <dgm:prSet presAssocID="{EFA196AF-A424-43AC-A530-35B5EEEB8B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4F292B-DFAF-46C0-8F59-13A4B816ACF5}" type="pres">
      <dgm:prSet presAssocID="{C6596179-2762-4939-95CE-C8460721A6AF}" presName="spacer" presStyleCnt="0"/>
      <dgm:spPr/>
    </dgm:pt>
    <dgm:pt modelId="{22A6C855-8CF5-4E1C-9CDF-016271702A79}" type="pres">
      <dgm:prSet presAssocID="{DEAB1B0A-2B2C-4C49-B308-00A077CF39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75F24B-DED0-4EC3-B717-E63F51151846}" type="pres">
      <dgm:prSet presAssocID="{6D1EB06A-0847-4F9D-A4FC-7ADC69726ACB}" presName="spacer" presStyleCnt="0"/>
      <dgm:spPr/>
    </dgm:pt>
    <dgm:pt modelId="{8B125225-C51A-4FCF-983B-A0AB503DEA1F}" type="pres">
      <dgm:prSet presAssocID="{7798B316-81D6-4D0F-8739-45380BEC8B3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0B701C-C43E-4DC4-B45B-448FCEFDD5C8}" type="presOf" srcId="{EFA196AF-A424-43AC-A530-35B5EEEB8BC6}" destId="{1B5B2932-1A44-4187-BE5A-4BA7FEFA7001}" srcOrd="0" destOrd="0" presId="urn:microsoft.com/office/officeart/2005/8/layout/vList2"/>
    <dgm:cxn modelId="{E514964E-9FEE-4BD7-A6DA-DB0FA32BFAEF}" type="presOf" srcId="{7798B316-81D6-4D0F-8739-45380BEC8B3E}" destId="{8B125225-C51A-4FCF-983B-A0AB503DEA1F}" srcOrd="0" destOrd="0" presId="urn:microsoft.com/office/officeart/2005/8/layout/vList2"/>
    <dgm:cxn modelId="{C9AF6A7D-8A67-4C97-A88C-17EE03492906}" srcId="{381396E8-DEA1-4015-82C0-28BDF4B59496}" destId="{EFA196AF-A424-43AC-A530-35B5EEEB8BC6}" srcOrd="0" destOrd="0" parTransId="{76C76594-A8FE-4E22-852E-A45959C30D82}" sibTransId="{C6596179-2762-4939-95CE-C8460721A6AF}"/>
    <dgm:cxn modelId="{892D38DD-7C71-41CF-96E5-833BAFB14D78}" srcId="{381396E8-DEA1-4015-82C0-28BDF4B59496}" destId="{DEAB1B0A-2B2C-4C49-B308-00A077CF39F6}" srcOrd="1" destOrd="0" parTransId="{51EE0007-BF1F-4F2D-AD20-EC6504E62BCF}" sibTransId="{6D1EB06A-0847-4F9D-A4FC-7ADC69726ACB}"/>
    <dgm:cxn modelId="{E14729E8-D170-4831-BD3B-192F5D618B4E}" type="presOf" srcId="{381396E8-DEA1-4015-82C0-28BDF4B59496}" destId="{544E3085-4AD1-4799-9462-63F909835972}" srcOrd="0" destOrd="0" presId="urn:microsoft.com/office/officeart/2005/8/layout/vList2"/>
    <dgm:cxn modelId="{CE91F3F8-E7D7-437F-A329-0E514F8DAF70}" srcId="{381396E8-DEA1-4015-82C0-28BDF4B59496}" destId="{7798B316-81D6-4D0F-8739-45380BEC8B3E}" srcOrd="2" destOrd="0" parTransId="{CDC6265D-067B-4940-B587-4BDF32E7E148}" sibTransId="{1A4FC60F-D39A-4FB2-A792-1236F94653EF}"/>
    <dgm:cxn modelId="{50BF55F9-DA79-4838-BFD9-F6108BE819AB}" type="presOf" srcId="{DEAB1B0A-2B2C-4C49-B308-00A077CF39F6}" destId="{22A6C855-8CF5-4E1C-9CDF-016271702A79}" srcOrd="0" destOrd="0" presId="urn:microsoft.com/office/officeart/2005/8/layout/vList2"/>
    <dgm:cxn modelId="{5ECA1198-BDA5-4A7A-9906-CA3447C8FCB8}" type="presParOf" srcId="{544E3085-4AD1-4799-9462-63F909835972}" destId="{1B5B2932-1A44-4187-BE5A-4BA7FEFA7001}" srcOrd="0" destOrd="0" presId="urn:microsoft.com/office/officeart/2005/8/layout/vList2"/>
    <dgm:cxn modelId="{17211E62-6496-476C-A097-E3AE65A332D4}" type="presParOf" srcId="{544E3085-4AD1-4799-9462-63F909835972}" destId="{A34F292B-DFAF-46C0-8F59-13A4B816ACF5}" srcOrd="1" destOrd="0" presId="urn:microsoft.com/office/officeart/2005/8/layout/vList2"/>
    <dgm:cxn modelId="{B524EE9C-B6A2-4DA1-9624-1096F83C6A5B}" type="presParOf" srcId="{544E3085-4AD1-4799-9462-63F909835972}" destId="{22A6C855-8CF5-4E1C-9CDF-016271702A79}" srcOrd="2" destOrd="0" presId="urn:microsoft.com/office/officeart/2005/8/layout/vList2"/>
    <dgm:cxn modelId="{FF37C5EE-C598-4AB2-AE7B-A78BA7C12C98}" type="presParOf" srcId="{544E3085-4AD1-4799-9462-63F909835972}" destId="{BE75F24B-DED0-4EC3-B717-E63F51151846}" srcOrd="3" destOrd="0" presId="urn:microsoft.com/office/officeart/2005/8/layout/vList2"/>
    <dgm:cxn modelId="{92174FD8-75EC-481B-8790-82560D25EB24}" type="presParOf" srcId="{544E3085-4AD1-4799-9462-63F909835972}" destId="{8B125225-C51A-4FCF-983B-A0AB503DEA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73714-93C5-44B1-9629-52AE61E15AC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EF5408-375F-451A-8BBB-723D892A7330}">
      <dgm:prSet/>
      <dgm:spPr/>
      <dgm:t>
        <a:bodyPr/>
        <a:lstStyle/>
        <a:p>
          <a:r>
            <a:rPr lang="de-DE"/>
            <a:t>Von der USA für die verschlüssung von dateien mit dem höchstem Geheimhaltungsgrad benutzt</a:t>
          </a:r>
          <a:endParaRPr lang="en-US"/>
        </a:p>
      </dgm:t>
    </dgm:pt>
    <dgm:pt modelId="{99B34373-CB77-4D07-A4B0-0E3507ED4386}" type="parTrans" cxnId="{B50247BE-11A2-4D75-B891-97629D735E90}">
      <dgm:prSet/>
      <dgm:spPr/>
      <dgm:t>
        <a:bodyPr/>
        <a:lstStyle/>
        <a:p>
          <a:endParaRPr lang="en-US"/>
        </a:p>
      </dgm:t>
    </dgm:pt>
    <dgm:pt modelId="{FBF28761-3613-4EB4-894B-600AB8333F45}" type="sibTrans" cxnId="{B50247BE-11A2-4D75-B891-97629D735E9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821CCAF-581E-46AC-A7FD-7C08DDA12D47}">
      <dgm:prSet/>
      <dgm:spPr/>
      <dgm:t>
        <a:bodyPr/>
        <a:lstStyle/>
        <a:p>
          <a:r>
            <a:rPr lang="de-DE" dirty="0"/>
            <a:t>Ist ein Symmetrisches Verschlüssungsverfahren mit einem schlüssel der länge 128 bits, 192 bits, 256 bits</a:t>
          </a:r>
          <a:endParaRPr lang="en-US" dirty="0"/>
        </a:p>
      </dgm:t>
    </dgm:pt>
    <dgm:pt modelId="{BECF3D0A-030A-49D8-A391-F5B3F210C482}" type="parTrans" cxnId="{C212EB71-BF56-4A96-8F9D-F4251D962FD9}">
      <dgm:prSet/>
      <dgm:spPr/>
      <dgm:t>
        <a:bodyPr/>
        <a:lstStyle/>
        <a:p>
          <a:endParaRPr lang="en-US"/>
        </a:p>
      </dgm:t>
    </dgm:pt>
    <dgm:pt modelId="{C01FFC01-8B5D-471D-B1B4-781D5868CF7B}" type="sibTrans" cxnId="{C212EB71-BF56-4A96-8F9D-F4251D962FD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9A00EAC-B027-4A41-8737-D44E03FFBAD9}">
      <dgm:prSet/>
      <dgm:spPr/>
      <dgm:t>
        <a:bodyPr/>
        <a:lstStyle/>
        <a:p>
          <a:r>
            <a:rPr lang="de-DE" dirty="0"/>
            <a:t>Ist ein Blockcypher</a:t>
          </a:r>
          <a:endParaRPr lang="en-US" dirty="0"/>
        </a:p>
      </dgm:t>
    </dgm:pt>
    <dgm:pt modelId="{8A29156E-4972-4800-A41C-7136C075896F}" type="parTrans" cxnId="{A756A650-DCB6-4C21-816C-B3C027C873D8}">
      <dgm:prSet/>
      <dgm:spPr/>
      <dgm:t>
        <a:bodyPr/>
        <a:lstStyle/>
        <a:p>
          <a:endParaRPr lang="en-US"/>
        </a:p>
      </dgm:t>
    </dgm:pt>
    <dgm:pt modelId="{555FF1FB-9CFE-4F1A-952A-EBEC5F9B0A5F}" type="sibTrans" cxnId="{A756A650-DCB6-4C21-816C-B3C027C873D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10A0934-B456-44E0-A337-5D2F6D3FA7A7}" type="pres">
      <dgm:prSet presAssocID="{F6973714-93C5-44B1-9629-52AE61E15ACF}" presName="Name0" presStyleCnt="0">
        <dgm:presLayoutVars>
          <dgm:animLvl val="lvl"/>
          <dgm:resizeHandles val="exact"/>
        </dgm:presLayoutVars>
      </dgm:prSet>
      <dgm:spPr/>
    </dgm:pt>
    <dgm:pt modelId="{4FB1E73C-2254-4AA6-8E7C-B191C5143A0C}" type="pres">
      <dgm:prSet presAssocID="{18EF5408-375F-451A-8BBB-723D892A7330}" presName="compositeNode" presStyleCnt="0">
        <dgm:presLayoutVars>
          <dgm:bulletEnabled val="1"/>
        </dgm:presLayoutVars>
      </dgm:prSet>
      <dgm:spPr/>
    </dgm:pt>
    <dgm:pt modelId="{02CB6E3F-5695-42D7-BB0E-915FAB628EFC}" type="pres">
      <dgm:prSet presAssocID="{18EF5408-375F-451A-8BBB-723D892A7330}" presName="bgRect" presStyleLbl="bgAccFollowNode1" presStyleIdx="0" presStyleCnt="3"/>
      <dgm:spPr/>
    </dgm:pt>
    <dgm:pt modelId="{A40C2727-E6F8-4DB7-9AD2-39C0B8E07C0F}" type="pres">
      <dgm:prSet presAssocID="{FBF28761-3613-4EB4-894B-600AB8333F4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6524362-35C0-4D67-8978-03C920424132}" type="pres">
      <dgm:prSet presAssocID="{18EF5408-375F-451A-8BBB-723D892A7330}" presName="bottomLine" presStyleLbl="alignNode1" presStyleIdx="1" presStyleCnt="6">
        <dgm:presLayoutVars/>
      </dgm:prSet>
      <dgm:spPr/>
    </dgm:pt>
    <dgm:pt modelId="{F44B91BE-8309-4677-A401-0DF3ED04630C}" type="pres">
      <dgm:prSet presAssocID="{18EF5408-375F-451A-8BBB-723D892A7330}" presName="nodeText" presStyleLbl="bgAccFollowNode1" presStyleIdx="0" presStyleCnt="3">
        <dgm:presLayoutVars>
          <dgm:bulletEnabled val="1"/>
        </dgm:presLayoutVars>
      </dgm:prSet>
      <dgm:spPr/>
    </dgm:pt>
    <dgm:pt modelId="{CCB63F4C-7A51-4B06-8BFF-7176E8A2D669}" type="pres">
      <dgm:prSet presAssocID="{FBF28761-3613-4EB4-894B-600AB8333F45}" presName="sibTrans" presStyleCnt="0"/>
      <dgm:spPr/>
    </dgm:pt>
    <dgm:pt modelId="{20A935DF-C0E1-4538-A148-3C811372C62A}" type="pres">
      <dgm:prSet presAssocID="{4821CCAF-581E-46AC-A7FD-7C08DDA12D47}" presName="compositeNode" presStyleCnt="0">
        <dgm:presLayoutVars>
          <dgm:bulletEnabled val="1"/>
        </dgm:presLayoutVars>
      </dgm:prSet>
      <dgm:spPr/>
    </dgm:pt>
    <dgm:pt modelId="{3ABDB9C0-4C5A-454C-9E3A-17C69FF823B0}" type="pres">
      <dgm:prSet presAssocID="{4821CCAF-581E-46AC-A7FD-7C08DDA12D47}" presName="bgRect" presStyleLbl="bgAccFollowNode1" presStyleIdx="1" presStyleCnt="3"/>
      <dgm:spPr/>
    </dgm:pt>
    <dgm:pt modelId="{293E0FE9-8B69-4967-B1B2-073F6484BECA}" type="pres">
      <dgm:prSet presAssocID="{C01FFC01-8B5D-471D-B1B4-781D5868CF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F44587-8B3A-43FB-A614-8EBE7E0D2E9D}" type="pres">
      <dgm:prSet presAssocID="{4821CCAF-581E-46AC-A7FD-7C08DDA12D47}" presName="bottomLine" presStyleLbl="alignNode1" presStyleIdx="3" presStyleCnt="6">
        <dgm:presLayoutVars/>
      </dgm:prSet>
      <dgm:spPr/>
    </dgm:pt>
    <dgm:pt modelId="{4810E32B-5BD3-4F66-884C-C38EB955A772}" type="pres">
      <dgm:prSet presAssocID="{4821CCAF-581E-46AC-A7FD-7C08DDA12D47}" presName="nodeText" presStyleLbl="bgAccFollowNode1" presStyleIdx="1" presStyleCnt="3">
        <dgm:presLayoutVars>
          <dgm:bulletEnabled val="1"/>
        </dgm:presLayoutVars>
      </dgm:prSet>
      <dgm:spPr/>
    </dgm:pt>
    <dgm:pt modelId="{277C622D-B0BE-4DBF-BC7D-82BD2DD2A5F6}" type="pres">
      <dgm:prSet presAssocID="{C01FFC01-8B5D-471D-B1B4-781D5868CF7B}" presName="sibTrans" presStyleCnt="0"/>
      <dgm:spPr/>
    </dgm:pt>
    <dgm:pt modelId="{0023453E-FE94-4E34-B20E-1EC9936D759D}" type="pres">
      <dgm:prSet presAssocID="{59A00EAC-B027-4A41-8737-D44E03FFBAD9}" presName="compositeNode" presStyleCnt="0">
        <dgm:presLayoutVars>
          <dgm:bulletEnabled val="1"/>
        </dgm:presLayoutVars>
      </dgm:prSet>
      <dgm:spPr/>
    </dgm:pt>
    <dgm:pt modelId="{FC187FBD-92B6-491E-9C8A-867C4C2C263F}" type="pres">
      <dgm:prSet presAssocID="{59A00EAC-B027-4A41-8737-D44E03FFBAD9}" presName="bgRect" presStyleLbl="bgAccFollowNode1" presStyleIdx="2" presStyleCnt="3"/>
      <dgm:spPr/>
    </dgm:pt>
    <dgm:pt modelId="{700CCFAE-4529-47E0-BD8F-55A5DD4EDEC5}" type="pres">
      <dgm:prSet presAssocID="{555FF1FB-9CFE-4F1A-952A-EBEC5F9B0A5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2CD1DB9-55B2-446D-B673-C0D3C30A7649}" type="pres">
      <dgm:prSet presAssocID="{59A00EAC-B027-4A41-8737-D44E03FFBAD9}" presName="bottomLine" presStyleLbl="alignNode1" presStyleIdx="5" presStyleCnt="6">
        <dgm:presLayoutVars/>
      </dgm:prSet>
      <dgm:spPr/>
    </dgm:pt>
    <dgm:pt modelId="{079B93B5-C325-41A9-8565-C1E7C17024F4}" type="pres">
      <dgm:prSet presAssocID="{59A00EAC-B027-4A41-8737-D44E03FFBAD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F35110B-8387-4617-851F-1DBCFA91A784}" type="presOf" srcId="{4821CCAF-581E-46AC-A7FD-7C08DDA12D47}" destId="{4810E32B-5BD3-4F66-884C-C38EB955A772}" srcOrd="1" destOrd="0" presId="urn:microsoft.com/office/officeart/2016/7/layout/BasicLinearProcessNumbered"/>
    <dgm:cxn modelId="{CCDF3314-45DD-46CE-8F8D-A320D5774164}" type="presOf" srcId="{F6973714-93C5-44B1-9629-52AE61E15ACF}" destId="{010A0934-B456-44E0-A337-5D2F6D3FA7A7}" srcOrd="0" destOrd="0" presId="urn:microsoft.com/office/officeart/2016/7/layout/BasicLinearProcessNumbered"/>
    <dgm:cxn modelId="{602A431A-2A52-4A01-91F4-6FDE7B42D69A}" type="presOf" srcId="{555FF1FB-9CFE-4F1A-952A-EBEC5F9B0A5F}" destId="{700CCFAE-4529-47E0-BD8F-55A5DD4EDEC5}" srcOrd="0" destOrd="0" presId="urn:microsoft.com/office/officeart/2016/7/layout/BasicLinearProcessNumbered"/>
    <dgm:cxn modelId="{BB24743F-B803-45C3-8B25-BD60AA6E0202}" type="presOf" srcId="{59A00EAC-B027-4A41-8737-D44E03FFBAD9}" destId="{079B93B5-C325-41A9-8565-C1E7C17024F4}" srcOrd="1" destOrd="0" presId="urn:microsoft.com/office/officeart/2016/7/layout/BasicLinearProcessNumbered"/>
    <dgm:cxn modelId="{ECB65440-BB0E-41C8-B60A-980E277E0E4D}" type="presOf" srcId="{59A00EAC-B027-4A41-8737-D44E03FFBAD9}" destId="{FC187FBD-92B6-491E-9C8A-867C4C2C263F}" srcOrd="0" destOrd="0" presId="urn:microsoft.com/office/officeart/2016/7/layout/BasicLinearProcessNumbered"/>
    <dgm:cxn modelId="{A756A650-DCB6-4C21-816C-B3C027C873D8}" srcId="{F6973714-93C5-44B1-9629-52AE61E15ACF}" destId="{59A00EAC-B027-4A41-8737-D44E03FFBAD9}" srcOrd="2" destOrd="0" parTransId="{8A29156E-4972-4800-A41C-7136C075896F}" sibTransId="{555FF1FB-9CFE-4F1A-952A-EBEC5F9B0A5F}"/>
    <dgm:cxn modelId="{C212EB71-BF56-4A96-8F9D-F4251D962FD9}" srcId="{F6973714-93C5-44B1-9629-52AE61E15ACF}" destId="{4821CCAF-581E-46AC-A7FD-7C08DDA12D47}" srcOrd="1" destOrd="0" parTransId="{BECF3D0A-030A-49D8-A391-F5B3F210C482}" sibTransId="{C01FFC01-8B5D-471D-B1B4-781D5868CF7B}"/>
    <dgm:cxn modelId="{DF306D5A-41B6-4E8F-9748-51D53D69914F}" type="presOf" srcId="{4821CCAF-581E-46AC-A7FD-7C08DDA12D47}" destId="{3ABDB9C0-4C5A-454C-9E3A-17C69FF823B0}" srcOrd="0" destOrd="0" presId="urn:microsoft.com/office/officeart/2016/7/layout/BasicLinearProcessNumbered"/>
    <dgm:cxn modelId="{B50247BE-11A2-4D75-B891-97629D735E90}" srcId="{F6973714-93C5-44B1-9629-52AE61E15ACF}" destId="{18EF5408-375F-451A-8BBB-723D892A7330}" srcOrd="0" destOrd="0" parTransId="{99B34373-CB77-4D07-A4B0-0E3507ED4386}" sibTransId="{FBF28761-3613-4EB4-894B-600AB8333F45}"/>
    <dgm:cxn modelId="{5153E7D4-8CE6-496E-A65F-4E2EA2FB59A8}" type="presOf" srcId="{C01FFC01-8B5D-471D-B1B4-781D5868CF7B}" destId="{293E0FE9-8B69-4967-B1B2-073F6484BECA}" srcOrd="0" destOrd="0" presId="urn:microsoft.com/office/officeart/2016/7/layout/BasicLinearProcessNumbered"/>
    <dgm:cxn modelId="{2B4E03DC-209F-4511-9241-85F86826D963}" type="presOf" srcId="{FBF28761-3613-4EB4-894B-600AB8333F45}" destId="{A40C2727-E6F8-4DB7-9AD2-39C0B8E07C0F}" srcOrd="0" destOrd="0" presId="urn:microsoft.com/office/officeart/2016/7/layout/BasicLinearProcessNumbered"/>
    <dgm:cxn modelId="{174E23FC-A403-4677-A0B0-27EC3B162133}" type="presOf" srcId="{18EF5408-375F-451A-8BBB-723D892A7330}" destId="{F44B91BE-8309-4677-A401-0DF3ED04630C}" srcOrd="1" destOrd="0" presId="urn:microsoft.com/office/officeart/2016/7/layout/BasicLinearProcessNumbered"/>
    <dgm:cxn modelId="{7F8639FC-43C3-425B-82F6-B3D5128147FD}" type="presOf" srcId="{18EF5408-375F-451A-8BBB-723D892A7330}" destId="{02CB6E3F-5695-42D7-BB0E-915FAB628EFC}" srcOrd="0" destOrd="0" presId="urn:microsoft.com/office/officeart/2016/7/layout/BasicLinearProcessNumbered"/>
    <dgm:cxn modelId="{246EA0BA-B996-4912-A2B9-98A92B8C41C3}" type="presParOf" srcId="{010A0934-B456-44E0-A337-5D2F6D3FA7A7}" destId="{4FB1E73C-2254-4AA6-8E7C-B191C5143A0C}" srcOrd="0" destOrd="0" presId="urn:microsoft.com/office/officeart/2016/7/layout/BasicLinearProcessNumbered"/>
    <dgm:cxn modelId="{D1A4DBB2-B9B6-4776-B7EE-57A09BC52956}" type="presParOf" srcId="{4FB1E73C-2254-4AA6-8E7C-B191C5143A0C}" destId="{02CB6E3F-5695-42D7-BB0E-915FAB628EFC}" srcOrd="0" destOrd="0" presId="urn:microsoft.com/office/officeart/2016/7/layout/BasicLinearProcessNumbered"/>
    <dgm:cxn modelId="{56223A2C-B5D0-4B81-A433-E306BEF92356}" type="presParOf" srcId="{4FB1E73C-2254-4AA6-8E7C-B191C5143A0C}" destId="{A40C2727-E6F8-4DB7-9AD2-39C0B8E07C0F}" srcOrd="1" destOrd="0" presId="urn:microsoft.com/office/officeart/2016/7/layout/BasicLinearProcessNumbered"/>
    <dgm:cxn modelId="{EDA4BE83-B565-467E-A034-EA32D35F54D8}" type="presParOf" srcId="{4FB1E73C-2254-4AA6-8E7C-B191C5143A0C}" destId="{86524362-35C0-4D67-8978-03C920424132}" srcOrd="2" destOrd="0" presId="urn:microsoft.com/office/officeart/2016/7/layout/BasicLinearProcessNumbered"/>
    <dgm:cxn modelId="{F84969AB-1905-4F96-B701-F3296C9ED155}" type="presParOf" srcId="{4FB1E73C-2254-4AA6-8E7C-B191C5143A0C}" destId="{F44B91BE-8309-4677-A401-0DF3ED04630C}" srcOrd="3" destOrd="0" presId="urn:microsoft.com/office/officeart/2016/7/layout/BasicLinearProcessNumbered"/>
    <dgm:cxn modelId="{F6822550-FF32-41BA-B041-6C0A61228BCB}" type="presParOf" srcId="{010A0934-B456-44E0-A337-5D2F6D3FA7A7}" destId="{CCB63F4C-7A51-4B06-8BFF-7176E8A2D669}" srcOrd="1" destOrd="0" presId="urn:microsoft.com/office/officeart/2016/7/layout/BasicLinearProcessNumbered"/>
    <dgm:cxn modelId="{725C2D28-A2C2-4FAD-BF01-5C4DA3D434A1}" type="presParOf" srcId="{010A0934-B456-44E0-A337-5D2F6D3FA7A7}" destId="{20A935DF-C0E1-4538-A148-3C811372C62A}" srcOrd="2" destOrd="0" presId="urn:microsoft.com/office/officeart/2016/7/layout/BasicLinearProcessNumbered"/>
    <dgm:cxn modelId="{C5F421E6-B814-4E57-939F-7F2A25801054}" type="presParOf" srcId="{20A935DF-C0E1-4538-A148-3C811372C62A}" destId="{3ABDB9C0-4C5A-454C-9E3A-17C69FF823B0}" srcOrd="0" destOrd="0" presId="urn:microsoft.com/office/officeart/2016/7/layout/BasicLinearProcessNumbered"/>
    <dgm:cxn modelId="{96F74891-648A-49AC-88F6-B11706098BD5}" type="presParOf" srcId="{20A935DF-C0E1-4538-A148-3C811372C62A}" destId="{293E0FE9-8B69-4967-B1B2-073F6484BECA}" srcOrd="1" destOrd="0" presId="urn:microsoft.com/office/officeart/2016/7/layout/BasicLinearProcessNumbered"/>
    <dgm:cxn modelId="{323FE88E-8D21-441D-A15E-01F6670D4DAF}" type="presParOf" srcId="{20A935DF-C0E1-4538-A148-3C811372C62A}" destId="{9CF44587-8B3A-43FB-A614-8EBE7E0D2E9D}" srcOrd="2" destOrd="0" presId="urn:microsoft.com/office/officeart/2016/7/layout/BasicLinearProcessNumbered"/>
    <dgm:cxn modelId="{D9649137-192A-4C3D-A881-70BFAB94E7BF}" type="presParOf" srcId="{20A935DF-C0E1-4538-A148-3C811372C62A}" destId="{4810E32B-5BD3-4F66-884C-C38EB955A772}" srcOrd="3" destOrd="0" presId="urn:microsoft.com/office/officeart/2016/7/layout/BasicLinearProcessNumbered"/>
    <dgm:cxn modelId="{4043F276-6300-4EE1-A353-69C95F9E3491}" type="presParOf" srcId="{010A0934-B456-44E0-A337-5D2F6D3FA7A7}" destId="{277C622D-B0BE-4DBF-BC7D-82BD2DD2A5F6}" srcOrd="3" destOrd="0" presId="urn:microsoft.com/office/officeart/2016/7/layout/BasicLinearProcessNumbered"/>
    <dgm:cxn modelId="{06F1315A-707B-47FB-8BBF-7728EEF23FBA}" type="presParOf" srcId="{010A0934-B456-44E0-A337-5D2F6D3FA7A7}" destId="{0023453E-FE94-4E34-B20E-1EC9936D759D}" srcOrd="4" destOrd="0" presId="urn:microsoft.com/office/officeart/2016/7/layout/BasicLinearProcessNumbered"/>
    <dgm:cxn modelId="{875988F5-5103-4B5E-8442-35CDD7097B3B}" type="presParOf" srcId="{0023453E-FE94-4E34-B20E-1EC9936D759D}" destId="{FC187FBD-92B6-491E-9C8A-867C4C2C263F}" srcOrd="0" destOrd="0" presId="urn:microsoft.com/office/officeart/2016/7/layout/BasicLinearProcessNumbered"/>
    <dgm:cxn modelId="{41504C3C-443F-4218-9922-6036F13DED34}" type="presParOf" srcId="{0023453E-FE94-4E34-B20E-1EC9936D759D}" destId="{700CCFAE-4529-47E0-BD8F-55A5DD4EDEC5}" srcOrd="1" destOrd="0" presId="urn:microsoft.com/office/officeart/2016/7/layout/BasicLinearProcessNumbered"/>
    <dgm:cxn modelId="{0ADA6CA0-1307-4BAD-8472-EC838CA1B578}" type="presParOf" srcId="{0023453E-FE94-4E34-B20E-1EC9936D759D}" destId="{92CD1DB9-55B2-446D-B673-C0D3C30A7649}" srcOrd="2" destOrd="0" presId="urn:microsoft.com/office/officeart/2016/7/layout/BasicLinearProcessNumbered"/>
    <dgm:cxn modelId="{8C4667E4-E49A-45EA-A611-01123DE35A9A}" type="presParOf" srcId="{0023453E-FE94-4E34-B20E-1EC9936D759D}" destId="{079B93B5-C325-41A9-8565-C1E7C17024F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8DA23-3E95-496D-B6D1-93DDB5E9035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19FF5-A448-49AE-A57E-DC3C8B3EC822}">
      <dgm:prSet/>
      <dgm:spPr/>
      <dgm:t>
        <a:bodyPr/>
        <a:lstStyle/>
        <a:p>
          <a:r>
            <a:rPr lang="de-DE"/>
            <a:t>Nachricht Wird in 16 Charakter „Blöcke“ aufgeteilt</a:t>
          </a:r>
          <a:endParaRPr lang="en-US"/>
        </a:p>
      </dgm:t>
    </dgm:pt>
    <dgm:pt modelId="{9DB1C05F-8C8B-4DE7-8DA8-E795E77C09F0}" type="parTrans" cxnId="{BA3A61A6-9020-48C2-9E86-B4643756D4FB}">
      <dgm:prSet/>
      <dgm:spPr/>
      <dgm:t>
        <a:bodyPr/>
        <a:lstStyle/>
        <a:p>
          <a:endParaRPr lang="en-US"/>
        </a:p>
      </dgm:t>
    </dgm:pt>
    <dgm:pt modelId="{0C6D1538-4AB9-4A72-8919-0305ECFCA055}" type="sibTrans" cxnId="{BA3A61A6-9020-48C2-9E86-B4643756D4FB}">
      <dgm:prSet/>
      <dgm:spPr/>
      <dgm:t>
        <a:bodyPr/>
        <a:lstStyle/>
        <a:p>
          <a:endParaRPr lang="en-US"/>
        </a:p>
      </dgm:t>
    </dgm:pt>
    <dgm:pt modelId="{25F8E9A8-73EA-420C-8B9D-05555D9ADD08}">
      <dgm:prSet/>
      <dgm:spPr/>
      <dgm:t>
        <a:bodyPr/>
        <a:lstStyle/>
        <a:p>
          <a:r>
            <a:rPr lang="de-DE"/>
            <a:t>Key wird mit dem AES key schedule in 16 byte subkeys aufgeteilt</a:t>
          </a:r>
          <a:endParaRPr lang="en-US"/>
        </a:p>
      </dgm:t>
    </dgm:pt>
    <dgm:pt modelId="{7FE7C321-D9E0-42A6-B9C9-678B4A5C224B}" type="parTrans" cxnId="{D29FA17F-0556-4374-9CF6-4F87CEA53803}">
      <dgm:prSet/>
      <dgm:spPr/>
      <dgm:t>
        <a:bodyPr/>
        <a:lstStyle/>
        <a:p>
          <a:endParaRPr lang="en-US"/>
        </a:p>
      </dgm:t>
    </dgm:pt>
    <dgm:pt modelId="{65E25FCC-0B46-40FF-8DE4-E4A368C54543}" type="sibTrans" cxnId="{D29FA17F-0556-4374-9CF6-4F87CEA53803}">
      <dgm:prSet/>
      <dgm:spPr/>
      <dgm:t>
        <a:bodyPr/>
        <a:lstStyle/>
        <a:p>
          <a:endParaRPr lang="en-US"/>
        </a:p>
      </dgm:t>
    </dgm:pt>
    <dgm:pt modelId="{069EB393-D559-4EA7-AA41-10A53BB2E932}">
      <dgm:prSet/>
      <dgm:spPr/>
      <dgm:t>
        <a:bodyPr/>
        <a:lstStyle/>
        <a:p>
          <a:r>
            <a:rPr lang="de-DE"/>
            <a:t>subkey1 wird auch in ein 16 charakter Block gepackt</a:t>
          </a:r>
          <a:endParaRPr lang="en-US"/>
        </a:p>
      </dgm:t>
    </dgm:pt>
    <dgm:pt modelId="{7BAD7AA4-1F03-42DF-87C9-9F460980A3AE}" type="parTrans" cxnId="{DF1DB6F9-710B-4FA9-BEF7-55952AD01396}">
      <dgm:prSet/>
      <dgm:spPr/>
      <dgm:t>
        <a:bodyPr/>
        <a:lstStyle/>
        <a:p>
          <a:endParaRPr lang="en-US"/>
        </a:p>
      </dgm:t>
    </dgm:pt>
    <dgm:pt modelId="{D2396BFF-0370-4B48-9A81-5E916AD52C73}" type="sibTrans" cxnId="{DF1DB6F9-710B-4FA9-BEF7-55952AD01396}">
      <dgm:prSet/>
      <dgm:spPr/>
      <dgm:t>
        <a:bodyPr/>
        <a:lstStyle/>
        <a:p>
          <a:endParaRPr lang="en-US"/>
        </a:p>
      </dgm:t>
    </dgm:pt>
    <dgm:pt modelId="{84124800-F335-4F22-8A9C-DFB1AADCC521}">
      <dgm:prSet/>
      <dgm:spPr/>
      <dgm:t>
        <a:bodyPr/>
        <a:lstStyle/>
        <a:p>
          <a:r>
            <a:rPr lang="de-DE"/>
            <a:t>Der alle Blöcke der Nachricht werdem mit erstem subkey block XOR-ed</a:t>
          </a:r>
          <a:endParaRPr lang="en-US"/>
        </a:p>
      </dgm:t>
    </dgm:pt>
    <dgm:pt modelId="{6E0D6F9D-4A78-460A-93A2-D752B1FF761F}" type="parTrans" cxnId="{50F469F4-8800-4B45-9D44-479B3F495983}">
      <dgm:prSet/>
      <dgm:spPr/>
      <dgm:t>
        <a:bodyPr/>
        <a:lstStyle/>
        <a:p>
          <a:endParaRPr lang="en-US"/>
        </a:p>
      </dgm:t>
    </dgm:pt>
    <dgm:pt modelId="{70AE8C0D-A491-45C9-BFA4-EC68F732886F}" type="sibTrans" cxnId="{50F469F4-8800-4B45-9D44-479B3F495983}">
      <dgm:prSet/>
      <dgm:spPr/>
      <dgm:t>
        <a:bodyPr/>
        <a:lstStyle/>
        <a:p>
          <a:endParaRPr lang="en-US"/>
        </a:p>
      </dgm:t>
    </dgm:pt>
    <dgm:pt modelId="{9DEC54D8-C01A-4769-A2F6-B4C0A4CDBE15}">
      <dgm:prSet/>
      <dgm:spPr/>
      <dgm:t>
        <a:bodyPr/>
        <a:lstStyle/>
        <a:p>
          <a:r>
            <a:rPr lang="de-DE"/>
            <a:t>Jeder Charakter in dem neuem block wird mit einem Charakter der Rijndael S-box ersetzt</a:t>
          </a:r>
          <a:endParaRPr lang="en-US"/>
        </a:p>
      </dgm:t>
    </dgm:pt>
    <dgm:pt modelId="{B229ED4E-2F23-4C58-98A9-855E62FAE227}" type="parTrans" cxnId="{44E8F298-8616-4F2F-BCE2-518A2D656764}">
      <dgm:prSet/>
      <dgm:spPr/>
      <dgm:t>
        <a:bodyPr/>
        <a:lstStyle/>
        <a:p>
          <a:endParaRPr lang="en-US"/>
        </a:p>
      </dgm:t>
    </dgm:pt>
    <dgm:pt modelId="{40EA3115-8CB3-4C81-B516-47E7A049C858}" type="sibTrans" cxnId="{44E8F298-8616-4F2F-BCE2-518A2D656764}">
      <dgm:prSet/>
      <dgm:spPr/>
      <dgm:t>
        <a:bodyPr/>
        <a:lstStyle/>
        <a:p>
          <a:endParaRPr lang="en-US"/>
        </a:p>
      </dgm:t>
    </dgm:pt>
    <dgm:pt modelId="{06CA178D-7082-48C6-81C1-F124DF1437ED}" type="pres">
      <dgm:prSet presAssocID="{A698DA23-3E95-496D-B6D1-93DDB5E90354}" presName="outerComposite" presStyleCnt="0">
        <dgm:presLayoutVars>
          <dgm:chMax val="5"/>
          <dgm:dir/>
          <dgm:resizeHandles val="exact"/>
        </dgm:presLayoutVars>
      </dgm:prSet>
      <dgm:spPr/>
    </dgm:pt>
    <dgm:pt modelId="{DFDFD5EB-5A54-4BE4-9FFB-BF9BCB4DC054}" type="pres">
      <dgm:prSet presAssocID="{A698DA23-3E95-496D-B6D1-93DDB5E90354}" presName="dummyMaxCanvas" presStyleCnt="0">
        <dgm:presLayoutVars/>
      </dgm:prSet>
      <dgm:spPr/>
    </dgm:pt>
    <dgm:pt modelId="{737588CE-6F9C-4C6E-B444-D8FEE1664DDD}" type="pres">
      <dgm:prSet presAssocID="{A698DA23-3E95-496D-B6D1-93DDB5E90354}" presName="FiveNodes_1" presStyleLbl="node1" presStyleIdx="0" presStyleCnt="5">
        <dgm:presLayoutVars>
          <dgm:bulletEnabled val="1"/>
        </dgm:presLayoutVars>
      </dgm:prSet>
      <dgm:spPr/>
    </dgm:pt>
    <dgm:pt modelId="{24234A9E-3C90-4387-97EA-03BDC55A9B2A}" type="pres">
      <dgm:prSet presAssocID="{A698DA23-3E95-496D-B6D1-93DDB5E90354}" presName="FiveNodes_2" presStyleLbl="node1" presStyleIdx="1" presStyleCnt="5">
        <dgm:presLayoutVars>
          <dgm:bulletEnabled val="1"/>
        </dgm:presLayoutVars>
      </dgm:prSet>
      <dgm:spPr/>
    </dgm:pt>
    <dgm:pt modelId="{7859E63E-B336-4B9A-BC65-B4588C336561}" type="pres">
      <dgm:prSet presAssocID="{A698DA23-3E95-496D-B6D1-93DDB5E90354}" presName="FiveNodes_3" presStyleLbl="node1" presStyleIdx="2" presStyleCnt="5">
        <dgm:presLayoutVars>
          <dgm:bulletEnabled val="1"/>
        </dgm:presLayoutVars>
      </dgm:prSet>
      <dgm:spPr/>
    </dgm:pt>
    <dgm:pt modelId="{33B4262B-6B87-4C12-A373-DA58F48FDB64}" type="pres">
      <dgm:prSet presAssocID="{A698DA23-3E95-496D-B6D1-93DDB5E90354}" presName="FiveNodes_4" presStyleLbl="node1" presStyleIdx="3" presStyleCnt="5">
        <dgm:presLayoutVars>
          <dgm:bulletEnabled val="1"/>
        </dgm:presLayoutVars>
      </dgm:prSet>
      <dgm:spPr/>
    </dgm:pt>
    <dgm:pt modelId="{CA30E0A7-1720-403B-B98A-03D9524CB351}" type="pres">
      <dgm:prSet presAssocID="{A698DA23-3E95-496D-B6D1-93DDB5E90354}" presName="FiveNodes_5" presStyleLbl="node1" presStyleIdx="4" presStyleCnt="5">
        <dgm:presLayoutVars>
          <dgm:bulletEnabled val="1"/>
        </dgm:presLayoutVars>
      </dgm:prSet>
      <dgm:spPr/>
    </dgm:pt>
    <dgm:pt modelId="{4F872EDA-9A49-4B20-BD40-DDF9FDF21850}" type="pres">
      <dgm:prSet presAssocID="{A698DA23-3E95-496D-B6D1-93DDB5E90354}" presName="FiveConn_1-2" presStyleLbl="fgAccFollowNode1" presStyleIdx="0" presStyleCnt="4">
        <dgm:presLayoutVars>
          <dgm:bulletEnabled val="1"/>
        </dgm:presLayoutVars>
      </dgm:prSet>
      <dgm:spPr/>
    </dgm:pt>
    <dgm:pt modelId="{A1FD4AB2-28C9-4473-A6F2-2F9CE8D65F1E}" type="pres">
      <dgm:prSet presAssocID="{A698DA23-3E95-496D-B6D1-93DDB5E90354}" presName="FiveConn_2-3" presStyleLbl="fgAccFollowNode1" presStyleIdx="1" presStyleCnt="4">
        <dgm:presLayoutVars>
          <dgm:bulletEnabled val="1"/>
        </dgm:presLayoutVars>
      </dgm:prSet>
      <dgm:spPr/>
    </dgm:pt>
    <dgm:pt modelId="{E8E0F070-45F0-4B73-8E9F-37A96D7F3634}" type="pres">
      <dgm:prSet presAssocID="{A698DA23-3E95-496D-B6D1-93DDB5E90354}" presName="FiveConn_3-4" presStyleLbl="fgAccFollowNode1" presStyleIdx="2" presStyleCnt="4">
        <dgm:presLayoutVars>
          <dgm:bulletEnabled val="1"/>
        </dgm:presLayoutVars>
      </dgm:prSet>
      <dgm:spPr/>
    </dgm:pt>
    <dgm:pt modelId="{791B113C-2007-4325-8E0F-FD1381DC22DF}" type="pres">
      <dgm:prSet presAssocID="{A698DA23-3E95-496D-B6D1-93DDB5E90354}" presName="FiveConn_4-5" presStyleLbl="fgAccFollowNode1" presStyleIdx="3" presStyleCnt="4">
        <dgm:presLayoutVars>
          <dgm:bulletEnabled val="1"/>
        </dgm:presLayoutVars>
      </dgm:prSet>
      <dgm:spPr/>
    </dgm:pt>
    <dgm:pt modelId="{D3B6FD4B-EF40-4478-8AA6-537FD72A26AC}" type="pres">
      <dgm:prSet presAssocID="{A698DA23-3E95-496D-B6D1-93DDB5E90354}" presName="FiveNodes_1_text" presStyleLbl="node1" presStyleIdx="4" presStyleCnt="5">
        <dgm:presLayoutVars>
          <dgm:bulletEnabled val="1"/>
        </dgm:presLayoutVars>
      </dgm:prSet>
      <dgm:spPr/>
    </dgm:pt>
    <dgm:pt modelId="{26DF5674-5530-44CA-9CAF-00508E4A78E7}" type="pres">
      <dgm:prSet presAssocID="{A698DA23-3E95-496D-B6D1-93DDB5E90354}" presName="FiveNodes_2_text" presStyleLbl="node1" presStyleIdx="4" presStyleCnt="5">
        <dgm:presLayoutVars>
          <dgm:bulletEnabled val="1"/>
        </dgm:presLayoutVars>
      </dgm:prSet>
      <dgm:spPr/>
    </dgm:pt>
    <dgm:pt modelId="{AFE5C670-845B-4C01-9805-0D484C623643}" type="pres">
      <dgm:prSet presAssocID="{A698DA23-3E95-496D-B6D1-93DDB5E90354}" presName="FiveNodes_3_text" presStyleLbl="node1" presStyleIdx="4" presStyleCnt="5">
        <dgm:presLayoutVars>
          <dgm:bulletEnabled val="1"/>
        </dgm:presLayoutVars>
      </dgm:prSet>
      <dgm:spPr/>
    </dgm:pt>
    <dgm:pt modelId="{034FBDFE-9363-49F7-AC56-3CD66080D59D}" type="pres">
      <dgm:prSet presAssocID="{A698DA23-3E95-496D-B6D1-93DDB5E90354}" presName="FiveNodes_4_text" presStyleLbl="node1" presStyleIdx="4" presStyleCnt="5">
        <dgm:presLayoutVars>
          <dgm:bulletEnabled val="1"/>
        </dgm:presLayoutVars>
      </dgm:prSet>
      <dgm:spPr/>
    </dgm:pt>
    <dgm:pt modelId="{778F243E-CE2B-4969-9EEF-36BB8F7567DC}" type="pres">
      <dgm:prSet presAssocID="{A698DA23-3E95-496D-B6D1-93DDB5E9035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45A4A1C-07F8-4972-9321-EE6094FC3A93}" type="presOf" srcId="{0C6D1538-4AB9-4A72-8919-0305ECFCA055}" destId="{4F872EDA-9A49-4B20-BD40-DDF9FDF21850}" srcOrd="0" destOrd="0" presId="urn:microsoft.com/office/officeart/2005/8/layout/vProcess5"/>
    <dgm:cxn modelId="{13D6B82F-A3D3-4F06-AEF5-41B72D3328FF}" type="presOf" srcId="{A698DA23-3E95-496D-B6D1-93DDB5E90354}" destId="{06CA178D-7082-48C6-81C1-F124DF1437ED}" srcOrd="0" destOrd="0" presId="urn:microsoft.com/office/officeart/2005/8/layout/vProcess5"/>
    <dgm:cxn modelId="{AA0FB431-AF39-431D-89C4-4BE3F38A9CE5}" type="presOf" srcId="{9DEC54D8-C01A-4769-A2F6-B4C0A4CDBE15}" destId="{CA30E0A7-1720-403B-B98A-03D9524CB351}" srcOrd="0" destOrd="0" presId="urn:microsoft.com/office/officeart/2005/8/layout/vProcess5"/>
    <dgm:cxn modelId="{66C36A45-BA7C-46F2-86E4-74103E849157}" type="presOf" srcId="{D2396BFF-0370-4B48-9A81-5E916AD52C73}" destId="{E8E0F070-45F0-4B73-8E9F-37A96D7F3634}" srcOrd="0" destOrd="0" presId="urn:microsoft.com/office/officeart/2005/8/layout/vProcess5"/>
    <dgm:cxn modelId="{2C07854C-9CD0-4832-9B15-0EAED4A0B51B}" type="presOf" srcId="{25F8E9A8-73EA-420C-8B9D-05555D9ADD08}" destId="{24234A9E-3C90-4387-97EA-03BDC55A9B2A}" srcOrd="0" destOrd="0" presId="urn:microsoft.com/office/officeart/2005/8/layout/vProcess5"/>
    <dgm:cxn modelId="{E0A4897D-7907-4AA5-80EC-F81C176271B0}" type="presOf" srcId="{9DEC54D8-C01A-4769-A2F6-B4C0A4CDBE15}" destId="{778F243E-CE2B-4969-9EEF-36BB8F7567DC}" srcOrd="1" destOrd="0" presId="urn:microsoft.com/office/officeart/2005/8/layout/vProcess5"/>
    <dgm:cxn modelId="{D29FA17F-0556-4374-9CF6-4F87CEA53803}" srcId="{A698DA23-3E95-496D-B6D1-93DDB5E90354}" destId="{25F8E9A8-73EA-420C-8B9D-05555D9ADD08}" srcOrd="1" destOrd="0" parTransId="{7FE7C321-D9E0-42A6-B9C9-678B4A5C224B}" sibTransId="{65E25FCC-0B46-40FF-8DE4-E4A368C54543}"/>
    <dgm:cxn modelId="{C801BD80-8C36-4CD2-B86F-1F2C9962079C}" type="presOf" srcId="{84124800-F335-4F22-8A9C-DFB1AADCC521}" destId="{034FBDFE-9363-49F7-AC56-3CD66080D59D}" srcOrd="1" destOrd="0" presId="urn:microsoft.com/office/officeart/2005/8/layout/vProcess5"/>
    <dgm:cxn modelId="{06873297-CB64-47CB-8C1F-BA3C1AE5347F}" type="presOf" srcId="{65E25FCC-0B46-40FF-8DE4-E4A368C54543}" destId="{A1FD4AB2-28C9-4473-A6F2-2F9CE8D65F1E}" srcOrd="0" destOrd="0" presId="urn:microsoft.com/office/officeart/2005/8/layout/vProcess5"/>
    <dgm:cxn modelId="{1D164697-50C1-441F-93F5-61EAADC7A15C}" type="presOf" srcId="{CDC19FF5-A448-49AE-A57E-DC3C8B3EC822}" destId="{D3B6FD4B-EF40-4478-8AA6-537FD72A26AC}" srcOrd="1" destOrd="0" presId="urn:microsoft.com/office/officeart/2005/8/layout/vProcess5"/>
    <dgm:cxn modelId="{44E8F298-8616-4F2F-BCE2-518A2D656764}" srcId="{A698DA23-3E95-496D-B6D1-93DDB5E90354}" destId="{9DEC54D8-C01A-4769-A2F6-B4C0A4CDBE15}" srcOrd="4" destOrd="0" parTransId="{B229ED4E-2F23-4C58-98A9-855E62FAE227}" sibTransId="{40EA3115-8CB3-4C81-B516-47E7A049C858}"/>
    <dgm:cxn modelId="{7FDEE2A2-5F89-47D5-9304-8A42A6D03B37}" type="presOf" srcId="{CDC19FF5-A448-49AE-A57E-DC3C8B3EC822}" destId="{737588CE-6F9C-4C6E-B444-D8FEE1664DDD}" srcOrd="0" destOrd="0" presId="urn:microsoft.com/office/officeart/2005/8/layout/vProcess5"/>
    <dgm:cxn modelId="{BA3A61A6-9020-48C2-9E86-B4643756D4FB}" srcId="{A698DA23-3E95-496D-B6D1-93DDB5E90354}" destId="{CDC19FF5-A448-49AE-A57E-DC3C8B3EC822}" srcOrd="0" destOrd="0" parTransId="{9DB1C05F-8C8B-4DE7-8DA8-E795E77C09F0}" sibTransId="{0C6D1538-4AB9-4A72-8919-0305ECFCA055}"/>
    <dgm:cxn modelId="{AA506DBC-168B-4616-B408-12DFDDD48F0C}" type="presOf" srcId="{70AE8C0D-A491-45C9-BFA4-EC68F732886F}" destId="{791B113C-2007-4325-8E0F-FD1381DC22DF}" srcOrd="0" destOrd="0" presId="urn:microsoft.com/office/officeart/2005/8/layout/vProcess5"/>
    <dgm:cxn modelId="{277FABD0-C3D4-4247-9A9C-5424F92FB7BA}" type="presOf" srcId="{069EB393-D559-4EA7-AA41-10A53BB2E932}" destId="{AFE5C670-845B-4C01-9805-0D484C623643}" srcOrd="1" destOrd="0" presId="urn:microsoft.com/office/officeart/2005/8/layout/vProcess5"/>
    <dgm:cxn modelId="{B97B21D2-6E34-40E9-97DA-DED1F447B642}" type="presOf" srcId="{84124800-F335-4F22-8A9C-DFB1AADCC521}" destId="{33B4262B-6B87-4C12-A373-DA58F48FDB64}" srcOrd="0" destOrd="0" presId="urn:microsoft.com/office/officeart/2005/8/layout/vProcess5"/>
    <dgm:cxn modelId="{60B514D4-56FD-48F4-B01A-D4EAB84E6163}" type="presOf" srcId="{069EB393-D559-4EA7-AA41-10A53BB2E932}" destId="{7859E63E-B336-4B9A-BC65-B4588C336561}" srcOrd="0" destOrd="0" presId="urn:microsoft.com/office/officeart/2005/8/layout/vProcess5"/>
    <dgm:cxn modelId="{590EDCD9-D0FA-4556-AFD8-771F6BC1C34E}" type="presOf" srcId="{25F8E9A8-73EA-420C-8B9D-05555D9ADD08}" destId="{26DF5674-5530-44CA-9CAF-00508E4A78E7}" srcOrd="1" destOrd="0" presId="urn:microsoft.com/office/officeart/2005/8/layout/vProcess5"/>
    <dgm:cxn modelId="{50F469F4-8800-4B45-9D44-479B3F495983}" srcId="{A698DA23-3E95-496D-B6D1-93DDB5E90354}" destId="{84124800-F335-4F22-8A9C-DFB1AADCC521}" srcOrd="3" destOrd="0" parTransId="{6E0D6F9D-4A78-460A-93A2-D752B1FF761F}" sibTransId="{70AE8C0D-A491-45C9-BFA4-EC68F732886F}"/>
    <dgm:cxn modelId="{DF1DB6F9-710B-4FA9-BEF7-55952AD01396}" srcId="{A698DA23-3E95-496D-B6D1-93DDB5E90354}" destId="{069EB393-D559-4EA7-AA41-10A53BB2E932}" srcOrd="2" destOrd="0" parTransId="{7BAD7AA4-1F03-42DF-87C9-9F460980A3AE}" sibTransId="{D2396BFF-0370-4B48-9A81-5E916AD52C73}"/>
    <dgm:cxn modelId="{2690333A-A895-49AF-A8F8-C99D5945A43F}" type="presParOf" srcId="{06CA178D-7082-48C6-81C1-F124DF1437ED}" destId="{DFDFD5EB-5A54-4BE4-9FFB-BF9BCB4DC054}" srcOrd="0" destOrd="0" presId="urn:microsoft.com/office/officeart/2005/8/layout/vProcess5"/>
    <dgm:cxn modelId="{B45EE995-98D2-493A-95FC-BF208B9C471C}" type="presParOf" srcId="{06CA178D-7082-48C6-81C1-F124DF1437ED}" destId="{737588CE-6F9C-4C6E-B444-D8FEE1664DDD}" srcOrd="1" destOrd="0" presId="urn:microsoft.com/office/officeart/2005/8/layout/vProcess5"/>
    <dgm:cxn modelId="{A46E23FE-5A42-4524-9F8A-33131D58926B}" type="presParOf" srcId="{06CA178D-7082-48C6-81C1-F124DF1437ED}" destId="{24234A9E-3C90-4387-97EA-03BDC55A9B2A}" srcOrd="2" destOrd="0" presId="urn:microsoft.com/office/officeart/2005/8/layout/vProcess5"/>
    <dgm:cxn modelId="{40AA289F-A1B7-47D8-93C4-13E596C45296}" type="presParOf" srcId="{06CA178D-7082-48C6-81C1-F124DF1437ED}" destId="{7859E63E-B336-4B9A-BC65-B4588C336561}" srcOrd="3" destOrd="0" presId="urn:microsoft.com/office/officeart/2005/8/layout/vProcess5"/>
    <dgm:cxn modelId="{F1721156-BD99-4550-AF8C-D96B89EC136E}" type="presParOf" srcId="{06CA178D-7082-48C6-81C1-F124DF1437ED}" destId="{33B4262B-6B87-4C12-A373-DA58F48FDB64}" srcOrd="4" destOrd="0" presId="urn:microsoft.com/office/officeart/2005/8/layout/vProcess5"/>
    <dgm:cxn modelId="{3360599A-2F59-4D9E-B970-192354830D21}" type="presParOf" srcId="{06CA178D-7082-48C6-81C1-F124DF1437ED}" destId="{CA30E0A7-1720-403B-B98A-03D9524CB351}" srcOrd="5" destOrd="0" presId="urn:microsoft.com/office/officeart/2005/8/layout/vProcess5"/>
    <dgm:cxn modelId="{5856EAE7-2B59-46A2-8E2E-B24B06F0C1AC}" type="presParOf" srcId="{06CA178D-7082-48C6-81C1-F124DF1437ED}" destId="{4F872EDA-9A49-4B20-BD40-DDF9FDF21850}" srcOrd="6" destOrd="0" presId="urn:microsoft.com/office/officeart/2005/8/layout/vProcess5"/>
    <dgm:cxn modelId="{79D11862-BB12-4E15-B72B-2B653D108C1A}" type="presParOf" srcId="{06CA178D-7082-48C6-81C1-F124DF1437ED}" destId="{A1FD4AB2-28C9-4473-A6F2-2F9CE8D65F1E}" srcOrd="7" destOrd="0" presId="urn:microsoft.com/office/officeart/2005/8/layout/vProcess5"/>
    <dgm:cxn modelId="{0858508E-049B-4210-80D9-5216E6A26072}" type="presParOf" srcId="{06CA178D-7082-48C6-81C1-F124DF1437ED}" destId="{E8E0F070-45F0-4B73-8E9F-37A96D7F3634}" srcOrd="8" destOrd="0" presId="urn:microsoft.com/office/officeart/2005/8/layout/vProcess5"/>
    <dgm:cxn modelId="{738D78DA-A0A9-40E4-8621-DA05F257AB77}" type="presParOf" srcId="{06CA178D-7082-48C6-81C1-F124DF1437ED}" destId="{791B113C-2007-4325-8E0F-FD1381DC22DF}" srcOrd="9" destOrd="0" presId="urn:microsoft.com/office/officeart/2005/8/layout/vProcess5"/>
    <dgm:cxn modelId="{76F790E7-74A5-41A6-B202-2B596579EFD0}" type="presParOf" srcId="{06CA178D-7082-48C6-81C1-F124DF1437ED}" destId="{D3B6FD4B-EF40-4478-8AA6-537FD72A26AC}" srcOrd="10" destOrd="0" presId="urn:microsoft.com/office/officeart/2005/8/layout/vProcess5"/>
    <dgm:cxn modelId="{E84C7303-FB06-4371-9662-A82192F058D5}" type="presParOf" srcId="{06CA178D-7082-48C6-81C1-F124DF1437ED}" destId="{26DF5674-5530-44CA-9CAF-00508E4A78E7}" srcOrd="11" destOrd="0" presId="urn:microsoft.com/office/officeart/2005/8/layout/vProcess5"/>
    <dgm:cxn modelId="{13077A03-777C-4759-8584-1334CCF67F6B}" type="presParOf" srcId="{06CA178D-7082-48C6-81C1-F124DF1437ED}" destId="{AFE5C670-845B-4C01-9805-0D484C623643}" srcOrd="12" destOrd="0" presId="urn:microsoft.com/office/officeart/2005/8/layout/vProcess5"/>
    <dgm:cxn modelId="{1B9DC95F-9940-446E-8AC7-B14CA75CF79B}" type="presParOf" srcId="{06CA178D-7082-48C6-81C1-F124DF1437ED}" destId="{034FBDFE-9363-49F7-AC56-3CD66080D59D}" srcOrd="13" destOrd="0" presId="urn:microsoft.com/office/officeart/2005/8/layout/vProcess5"/>
    <dgm:cxn modelId="{3BDE6DB8-98F5-47EF-BA45-D56116D176AC}" type="presParOf" srcId="{06CA178D-7082-48C6-81C1-F124DF1437ED}" destId="{778F243E-CE2B-4969-9EEF-36BB8F7567D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B2932-1A44-4187-BE5A-4BA7FEFA7001}">
      <dsp:nvSpPr>
        <dsp:cNvPr id="0" name=""/>
        <dsp:cNvSpPr/>
      </dsp:nvSpPr>
      <dsp:spPr>
        <a:xfrm>
          <a:off x="0" y="2741"/>
          <a:ext cx="10515600" cy="1343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/>
            <a:t>Hintergrundwissen</a:t>
          </a:r>
          <a:endParaRPr lang="en-US" sz="5600" kern="1200" dirty="0"/>
        </a:p>
      </dsp:txBody>
      <dsp:txXfrm>
        <a:off x="65568" y="68309"/>
        <a:ext cx="10384464" cy="1212024"/>
      </dsp:txXfrm>
    </dsp:sp>
    <dsp:sp modelId="{22A6C855-8CF5-4E1C-9CDF-016271702A79}">
      <dsp:nvSpPr>
        <dsp:cNvPr id="0" name=""/>
        <dsp:cNvSpPr/>
      </dsp:nvSpPr>
      <dsp:spPr>
        <a:xfrm>
          <a:off x="0" y="1507182"/>
          <a:ext cx="10515600" cy="1343160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Funktionsweise</a:t>
          </a:r>
        </a:p>
      </dsp:txBody>
      <dsp:txXfrm>
        <a:off x="65568" y="1572750"/>
        <a:ext cx="10384464" cy="1212024"/>
      </dsp:txXfrm>
    </dsp:sp>
    <dsp:sp modelId="{8B125225-C51A-4FCF-983B-A0AB503DEA1F}">
      <dsp:nvSpPr>
        <dsp:cNvPr id="0" name=""/>
        <dsp:cNvSpPr/>
      </dsp:nvSpPr>
      <dsp:spPr>
        <a:xfrm>
          <a:off x="0" y="3011622"/>
          <a:ext cx="10515600" cy="134316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/>
            <a:t>Quellen</a:t>
          </a:r>
          <a:endParaRPr lang="en-US" sz="5600" kern="1200"/>
        </a:p>
      </dsp:txBody>
      <dsp:txXfrm>
        <a:off x="65568" y="3077190"/>
        <a:ext cx="10384464" cy="1212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B6E3F-5695-42D7-BB0E-915FAB628EFC}">
      <dsp:nvSpPr>
        <dsp:cNvPr id="0" name=""/>
        <dsp:cNvSpPr/>
      </dsp:nvSpPr>
      <dsp:spPr>
        <a:xfrm>
          <a:off x="0" y="0"/>
          <a:ext cx="3286125" cy="43575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Von der USA für die verschlüssung von dateien mit dem höchstem Geheimhaltungsgrad benutzt</a:t>
          </a:r>
          <a:endParaRPr lang="en-US" sz="1900" kern="1200"/>
        </a:p>
      </dsp:txBody>
      <dsp:txXfrm>
        <a:off x="0" y="1655859"/>
        <a:ext cx="3286125" cy="2614514"/>
      </dsp:txXfrm>
    </dsp:sp>
    <dsp:sp modelId="{A40C2727-E6F8-4DB7-9AD2-39C0B8E07C0F}">
      <dsp:nvSpPr>
        <dsp:cNvPr id="0" name=""/>
        <dsp:cNvSpPr/>
      </dsp:nvSpPr>
      <dsp:spPr>
        <a:xfrm>
          <a:off x="989433" y="435752"/>
          <a:ext cx="1307257" cy="1307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19" tIns="12700" rIns="1019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0876" y="627195"/>
        <a:ext cx="924371" cy="924371"/>
      </dsp:txXfrm>
    </dsp:sp>
    <dsp:sp modelId="{86524362-35C0-4D67-8978-03C920424132}">
      <dsp:nvSpPr>
        <dsp:cNvPr id="0" name=""/>
        <dsp:cNvSpPr/>
      </dsp:nvSpPr>
      <dsp:spPr>
        <a:xfrm>
          <a:off x="0" y="4357452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DB9C0-4C5A-454C-9E3A-17C69FF823B0}">
      <dsp:nvSpPr>
        <dsp:cNvPr id="0" name=""/>
        <dsp:cNvSpPr/>
      </dsp:nvSpPr>
      <dsp:spPr>
        <a:xfrm>
          <a:off x="3614737" y="0"/>
          <a:ext cx="3286125" cy="435752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Ist ein Symmetrisches Verschlüssungsverfahren mit einem schlüssel der länge 128 bits, 192 bits, 256 bits</a:t>
          </a:r>
          <a:endParaRPr lang="en-US" sz="1900" kern="1200" dirty="0"/>
        </a:p>
      </dsp:txBody>
      <dsp:txXfrm>
        <a:off x="3614737" y="1655859"/>
        <a:ext cx="3286125" cy="2614514"/>
      </dsp:txXfrm>
    </dsp:sp>
    <dsp:sp modelId="{293E0FE9-8B69-4967-B1B2-073F6484BECA}">
      <dsp:nvSpPr>
        <dsp:cNvPr id="0" name=""/>
        <dsp:cNvSpPr/>
      </dsp:nvSpPr>
      <dsp:spPr>
        <a:xfrm>
          <a:off x="4604171" y="435752"/>
          <a:ext cx="1307257" cy="13072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19" tIns="12700" rIns="1019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5614" y="627195"/>
        <a:ext cx="924371" cy="924371"/>
      </dsp:txXfrm>
    </dsp:sp>
    <dsp:sp modelId="{9CF44587-8B3A-43FB-A614-8EBE7E0D2E9D}">
      <dsp:nvSpPr>
        <dsp:cNvPr id="0" name=""/>
        <dsp:cNvSpPr/>
      </dsp:nvSpPr>
      <dsp:spPr>
        <a:xfrm>
          <a:off x="3614737" y="4357452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87FBD-92B6-491E-9C8A-867C4C2C263F}">
      <dsp:nvSpPr>
        <dsp:cNvPr id="0" name=""/>
        <dsp:cNvSpPr/>
      </dsp:nvSpPr>
      <dsp:spPr>
        <a:xfrm>
          <a:off x="7229475" y="0"/>
          <a:ext cx="3286125" cy="435752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Ist ein Blockcypher</a:t>
          </a:r>
          <a:endParaRPr lang="en-US" sz="1900" kern="1200" dirty="0"/>
        </a:p>
      </dsp:txBody>
      <dsp:txXfrm>
        <a:off x="7229475" y="1655859"/>
        <a:ext cx="3286125" cy="2614514"/>
      </dsp:txXfrm>
    </dsp:sp>
    <dsp:sp modelId="{700CCFAE-4529-47E0-BD8F-55A5DD4EDEC5}">
      <dsp:nvSpPr>
        <dsp:cNvPr id="0" name=""/>
        <dsp:cNvSpPr/>
      </dsp:nvSpPr>
      <dsp:spPr>
        <a:xfrm>
          <a:off x="8218908" y="435752"/>
          <a:ext cx="1307257" cy="13072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19" tIns="12700" rIns="1019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0351" y="627195"/>
        <a:ext cx="924371" cy="924371"/>
      </dsp:txXfrm>
    </dsp:sp>
    <dsp:sp modelId="{92CD1DB9-55B2-446D-B673-C0D3C30A7649}">
      <dsp:nvSpPr>
        <dsp:cNvPr id="0" name=""/>
        <dsp:cNvSpPr/>
      </dsp:nvSpPr>
      <dsp:spPr>
        <a:xfrm>
          <a:off x="7229475" y="4357452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588CE-6F9C-4C6E-B444-D8FEE1664DDD}">
      <dsp:nvSpPr>
        <dsp:cNvPr id="0" name=""/>
        <dsp:cNvSpPr/>
      </dsp:nvSpPr>
      <dsp:spPr>
        <a:xfrm>
          <a:off x="0" y="0"/>
          <a:ext cx="8089971" cy="8163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Nachricht Wird in 16 Charakter „Blöcke“ aufgeteilt</a:t>
          </a:r>
          <a:endParaRPr lang="en-US" sz="2100" kern="1200"/>
        </a:p>
      </dsp:txBody>
      <dsp:txXfrm>
        <a:off x="23911" y="23911"/>
        <a:ext cx="7113521" cy="768554"/>
      </dsp:txXfrm>
    </dsp:sp>
    <dsp:sp modelId="{24234A9E-3C90-4387-97EA-03BDC55A9B2A}">
      <dsp:nvSpPr>
        <dsp:cNvPr id="0" name=""/>
        <dsp:cNvSpPr/>
      </dsp:nvSpPr>
      <dsp:spPr>
        <a:xfrm>
          <a:off x="604121" y="929761"/>
          <a:ext cx="8089971" cy="816376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Key wird mit dem AES key schedule in 16 byte subkeys aufgeteilt</a:t>
          </a:r>
          <a:endParaRPr lang="en-US" sz="2100" kern="1200"/>
        </a:p>
      </dsp:txBody>
      <dsp:txXfrm>
        <a:off x="628032" y="953672"/>
        <a:ext cx="6907383" cy="768554"/>
      </dsp:txXfrm>
    </dsp:sp>
    <dsp:sp modelId="{7859E63E-B336-4B9A-BC65-B4588C336561}">
      <dsp:nvSpPr>
        <dsp:cNvPr id="0" name=""/>
        <dsp:cNvSpPr/>
      </dsp:nvSpPr>
      <dsp:spPr>
        <a:xfrm>
          <a:off x="1208242" y="1859523"/>
          <a:ext cx="8089971" cy="816376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subkey1 wird auch in ein 16 charakter Block gepackt</a:t>
          </a:r>
          <a:endParaRPr lang="en-US" sz="2100" kern="1200"/>
        </a:p>
      </dsp:txBody>
      <dsp:txXfrm>
        <a:off x="1232153" y="1883434"/>
        <a:ext cx="6907383" cy="768554"/>
      </dsp:txXfrm>
    </dsp:sp>
    <dsp:sp modelId="{33B4262B-6B87-4C12-A373-DA58F48FDB64}">
      <dsp:nvSpPr>
        <dsp:cNvPr id="0" name=""/>
        <dsp:cNvSpPr/>
      </dsp:nvSpPr>
      <dsp:spPr>
        <a:xfrm>
          <a:off x="1812363" y="2789285"/>
          <a:ext cx="8089971" cy="816376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Der alle Blöcke der Nachricht werdem mit erstem subkey block XOR-ed</a:t>
          </a:r>
          <a:endParaRPr lang="en-US" sz="2100" kern="1200"/>
        </a:p>
      </dsp:txBody>
      <dsp:txXfrm>
        <a:off x="1836274" y="2813196"/>
        <a:ext cx="6907383" cy="768554"/>
      </dsp:txXfrm>
    </dsp:sp>
    <dsp:sp modelId="{CA30E0A7-1720-403B-B98A-03D9524CB351}">
      <dsp:nvSpPr>
        <dsp:cNvPr id="0" name=""/>
        <dsp:cNvSpPr/>
      </dsp:nvSpPr>
      <dsp:spPr>
        <a:xfrm>
          <a:off x="2416484" y="3719047"/>
          <a:ext cx="8089971" cy="81637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Jeder Charakter in dem neuem block wird mit einem Charakter der Rijndael S-box ersetzt</a:t>
          </a:r>
          <a:endParaRPr lang="en-US" sz="2100" kern="1200"/>
        </a:p>
      </dsp:txBody>
      <dsp:txXfrm>
        <a:off x="2440395" y="3742958"/>
        <a:ext cx="6907383" cy="768554"/>
      </dsp:txXfrm>
    </dsp:sp>
    <dsp:sp modelId="{4F872EDA-9A49-4B20-BD40-DDF9FDF21850}">
      <dsp:nvSpPr>
        <dsp:cNvPr id="0" name=""/>
        <dsp:cNvSpPr/>
      </dsp:nvSpPr>
      <dsp:spPr>
        <a:xfrm>
          <a:off x="7559326" y="596408"/>
          <a:ext cx="530644" cy="5306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78721" y="596408"/>
        <a:ext cx="291854" cy="399310"/>
      </dsp:txXfrm>
    </dsp:sp>
    <dsp:sp modelId="{A1FD4AB2-28C9-4473-A6F2-2F9CE8D65F1E}">
      <dsp:nvSpPr>
        <dsp:cNvPr id="0" name=""/>
        <dsp:cNvSpPr/>
      </dsp:nvSpPr>
      <dsp:spPr>
        <a:xfrm>
          <a:off x="8163447" y="1526170"/>
          <a:ext cx="530644" cy="5306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3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3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82842" y="1526170"/>
        <a:ext cx="291854" cy="399310"/>
      </dsp:txXfrm>
    </dsp:sp>
    <dsp:sp modelId="{E8E0F070-45F0-4B73-8E9F-37A96D7F3634}">
      <dsp:nvSpPr>
        <dsp:cNvPr id="0" name=""/>
        <dsp:cNvSpPr/>
      </dsp:nvSpPr>
      <dsp:spPr>
        <a:xfrm>
          <a:off x="8767568" y="2442325"/>
          <a:ext cx="530644" cy="5306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65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6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886963" y="2442325"/>
        <a:ext cx="291854" cy="399310"/>
      </dsp:txXfrm>
    </dsp:sp>
    <dsp:sp modelId="{791B113C-2007-4325-8E0F-FD1381DC22DF}">
      <dsp:nvSpPr>
        <dsp:cNvPr id="0" name=""/>
        <dsp:cNvSpPr/>
      </dsp:nvSpPr>
      <dsp:spPr>
        <a:xfrm>
          <a:off x="9371690" y="3381158"/>
          <a:ext cx="530644" cy="5306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491085" y="3381158"/>
        <a:ext cx="291854" cy="39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80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4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8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3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6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2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0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5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ckexchange.com/questions/76459/what-is-aes-subkey" TargetMode="External"/><Relationship Id="rId2" Type="http://schemas.openxmlformats.org/officeDocument/2006/relationships/hyperlink" Target="https://www.youtube.com/watch?v=zLTAXQW96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ijndael_S-box" TargetMode="External"/><Relationship Id="rId5" Type="http://schemas.openxmlformats.org/officeDocument/2006/relationships/hyperlink" Target="https://en.wikipedia.org/wiki/AES_key_schedule" TargetMode="External"/><Relationship Id="rId4" Type="http://schemas.openxmlformats.org/officeDocument/2006/relationships/hyperlink" Target="https://en.wikipedia.org/wiki/Advanced_Encryption_Stand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padlock art">
            <a:extLst>
              <a:ext uri="{FF2B5EF4-FFF2-40B4-BE49-F238E27FC236}">
                <a16:creationId xmlns:a16="http://schemas.microsoft.com/office/drawing/2014/main" id="{6F2178E8-61ED-C6A5-5A3E-0EC531DA0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8" b="316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C3A1D-7F04-642B-D2B8-B5C7590AA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de-DE" sz="6600" b="0" i="0" dirty="0">
                <a:effectLst/>
                <a:latin typeface="Linux Libertine"/>
              </a:rPr>
              <a:t>Advanced Encryption Standard</a:t>
            </a:r>
            <a:endParaRPr lang="de-DE" sz="6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303D7-D9B5-1AAB-40E9-0EF428580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de-DE" dirty="0"/>
              <a:t>Der Höchst entwickelter Algorithmus der Welt</a:t>
            </a:r>
          </a:p>
        </p:txBody>
      </p:sp>
    </p:spTree>
    <p:extLst>
      <p:ext uri="{BB962C8B-B14F-4D97-AF65-F5344CB8AC3E}">
        <p14:creationId xmlns:p14="http://schemas.microsoft.com/office/powerpoint/2010/main" val="2861572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CA506-00D4-340E-D561-B117E44D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de-DE"/>
              <a:t>Inhaltsverzeichnis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43B28FA-0CF7-A596-A879-6F7BEFA36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88819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69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2EDA7-FFF6-1A06-2C57-C42A805C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de-DE" dirty="0"/>
              <a:t>Hintergrundwissen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E39E16-7602-0AB2-8B01-EA53EB87D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70064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12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36CE4-5509-A910-F804-7501EADB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de-DE"/>
              <a:t>Funktionsweise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08B3B17-1993-09E2-8B1B-53F8CF39E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90257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99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C3351-16D1-812C-878B-5555402F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3" y="566928"/>
            <a:ext cx="4578337" cy="11612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Rijndael S-box</a:t>
            </a:r>
          </a:p>
        </p:txBody>
      </p:sp>
      <p:pic>
        <p:nvPicPr>
          <p:cNvPr id="6" name="Picture Placeholder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F29F1B9-1371-3F12-7872-C6C7918161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58"/>
          <a:stretch/>
        </p:blipFill>
        <p:spPr>
          <a:xfrm>
            <a:off x="-3048" y="-51912"/>
            <a:ext cx="6742544" cy="69099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9962-A5A8-65C9-BBF8-DEA26680F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5704" y="2057400"/>
            <a:ext cx="4572000" cy="37764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err="1"/>
              <a:t>bsp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Hex: 3e</a:t>
            </a:r>
          </a:p>
          <a:p>
            <a:r>
              <a:rPr lang="en-US" sz="3600" dirty="0"/>
              <a:t>In s-box = b2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5B77D-175B-F6A5-EF1A-EA1D7AE0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de-DE" sz="3200"/>
              <a:t>Weitere Funktionsweise</a:t>
            </a:r>
          </a:p>
        </p:txBody>
      </p:sp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D8AD5683-E9DC-2171-F38C-477BA1435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" y="1548441"/>
            <a:ext cx="4033647" cy="36605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89F3-BDD3-C133-56C3-EF331A69A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de-DE" sz="1800" dirty="0"/>
              <a:t>Die verschiedenen zeilen in den blöcken werden „Verschoben“, die 2. zeile um einen, die 3. zeile um 2 und die 4. zeile um 3</a:t>
            </a:r>
          </a:p>
          <a:p>
            <a:r>
              <a:rPr lang="de-DE" sz="1800" dirty="0"/>
              <a:t>Jede spalte von allen Blöcken wird * dieser matirx gerechnet</a:t>
            </a:r>
          </a:p>
          <a:p>
            <a:r>
              <a:rPr lang="de-DE" sz="1800" dirty="0"/>
              <a:t>Dann alles wieder von vorne!</a:t>
            </a:r>
          </a:p>
        </p:txBody>
      </p:sp>
    </p:spTree>
    <p:extLst>
      <p:ext uri="{BB962C8B-B14F-4D97-AF65-F5344CB8AC3E}">
        <p14:creationId xmlns:p14="http://schemas.microsoft.com/office/powerpoint/2010/main" val="182274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8E334-2BEC-015E-EAEC-CCBC20DC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8209-B41F-439F-B26A-1F8352B7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886691"/>
            <a:ext cx="5916603" cy="5800435"/>
          </a:xfrm>
        </p:spPr>
        <p:txBody>
          <a:bodyPr anchor="ctr">
            <a:normAutofit lnSpcReduction="10000"/>
          </a:bodyPr>
          <a:lstStyle/>
          <a:p>
            <a:r>
              <a:rPr lang="de-DE" sz="2400" dirty="0">
                <a:hlinkClick r:id="rId2"/>
              </a:rPr>
              <a:t>https://www.youtube.com/watch?v=zLTAXQW96Do</a:t>
            </a:r>
            <a:br>
              <a:rPr lang="de-DE" sz="2400" dirty="0"/>
            </a:br>
            <a:endParaRPr lang="de-DE" sz="2400" dirty="0"/>
          </a:p>
          <a:p>
            <a:r>
              <a:rPr lang="de-DE" sz="2400" dirty="0">
                <a:hlinkClick r:id="rId3"/>
              </a:rPr>
              <a:t>https://crypto.stackexchange.com/que</a:t>
            </a:r>
            <a:br>
              <a:rPr lang="de-DE" sz="2400" dirty="0">
                <a:hlinkClick r:id="rId3"/>
              </a:rPr>
            </a:br>
            <a:r>
              <a:rPr lang="de-DE" sz="2400" dirty="0">
                <a:hlinkClick r:id="rId3"/>
              </a:rPr>
              <a:t>stions/76459/what-is-aes-subkey</a:t>
            </a:r>
            <a:br>
              <a:rPr lang="de-DE" sz="2400" dirty="0"/>
            </a:br>
            <a:endParaRPr lang="de-DE" sz="2400" dirty="0"/>
          </a:p>
          <a:p>
            <a:r>
              <a:rPr lang="de-DE" sz="2400" dirty="0">
                <a:hlinkClick r:id="rId4"/>
              </a:rPr>
              <a:t>https://en.wikipedia.org/wiki/Advanced_Encryption_Standard</a:t>
            </a:r>
            <a:br>
              <a:rPr lang="de-DE" sz="2400" dirty="0"/>
            </a:br>
            <a:endParaRPr lang="de-DE" sz="2400" dirty="0"/>
          </a:p>
          <a:p>
            <a:r>
              <a:rPr lang="de-DE" sz="2400" dirty="0">
                <a:hlinkClick r:id="rId5"/>
              </a:rPr>
              <a:t>https://en.wikipedia.org/wiki/AES_key_schedule</a:t>
            </a:r>
            <a:br>
              <a:rPr lang="de-DE" sz="2400" dirty="0"/>
            </a:br>
            <a:endParaRPr lang="de-DE" sz="2400" dirty="0"/>
          </a:p>
          <a:p>
            <a:r>
              <a:rPr lang="de-DE" sz="2400" dirty="0">
                <a:hlinkClick r:id="rId6"/>
              </a:rPr>
              <a:t>https://en.wikipedia.org/wiki/Rijndael_S-box</a:t>
            </a:r>
            <a:endParaRPr lang="de-DE" sz="24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55649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Linux Libertine</vt:lpstr>
      <vt:lpstr>AccentBoxVTI</vt:lpstr>
      <vt:lpstr>Advanced Encryption Standard</vt:lpstr>
      <vt:lpstr>Inhaltsverzeichnis</vt:lpstr>
      <vt:lpstr>Hintergrundwissen</vt:lpstr>
      <vt:lpstr>Funktionsweise</vt:lpstr>
      <vt:lpstr>Rijndael S-box</vt:lpstr>
      <vt:lpstr>Weitere Funktionsweise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Encryption Standard</dc:title>
  <dc:creator>Vincent</dc:creator>
  <cp:lastModifiedBy>Vincent</cp:lastModifiedBy>
  <cp:revision>11</cp:revision>
  <dcterms:created xsi:type="dcterms:W3CDTF">2022-09-26T13:17:25Z</dcterms:created>
  <dcterms:modified xsi:type="dcterms:W3CDTF">2022-09-26T15:23:00Z</dcterms:modified>
</cp:coreProperties>
</file>