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F7092FB-7B9B-CD22-C952-0EFDEA7FDF17}" name="ITF1-20VeehVincent" initials="I2" userId="ITF1-20VeehVincent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129" autoAdjust="0"/>
  </p:normalViewPr>
  <p:slideViewPr>
    <p:cSldViewPr snapToGrid="0">
      <p:cViewPr>
        <p:scale>
          <a:sx n="73" d="100"/>
          <a:sy n="73" d="100"/>
        </p:scale>
        <p:origin x="1070" y="72"/>
      </p:cViewPr>
      <p:guideLst/>
    </p:cSldViewPr>
  </p:slideViewPr>
  <p:outlineViewPr>
    <p:cViewPr>
      <p:scale>
        <a:sx n="33" d="100"/>
        <a:sy n="33" d="100"/>
      </p:scale>
      <p:origin x="0" y="-1618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770C9-2DC9-4DC6-97ED-5A2CB44C795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AE2B7-94E0-45E3-89A6-8F46B27F02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5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AE2B7-94E0-45E3-89A6-8F46B27F02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1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AE2B7-94E0-45E3-89A6-8F46B27F02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64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Uses Set Cameras to see Infrared LEDs on the headset, the headset and controllers will be able to be tracked by the position and shapes of the led dots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AE2B7-94E0-45E3-89A6-8F46B27F02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10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Other then the rift the cameras are on the headset and sees where the base stations and controllers are reletive to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AE2B7-94E0-45E3-89A6-8F46B27F02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29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Same system to the vive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AE2B7-94E0-45E3-89A6-8F46B27F02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07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Uses cameras to see the enviorment to generat an image of the room and position itself in it using AI and seeing the controllers same as the Valve and Vive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AE2B7-94E0-45E3-89A6-8F46B27F02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2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1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4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37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9377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18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7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82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7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2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6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5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0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8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9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8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8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1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6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xinreality.com/wiki/Constellation" TargetMode="External"/><Relationship Id="rId3" Type="http://schemas.openxmlformats.org/officeDocument/2006/relationships/hyperlink" Target="https://en.wikipedia.org/wiki/Augmented_reality" TargetMode="External"/><Relationship Id="rId7" Type="http://schemas.openxmlformats.org/officeDocument/2006/relationships/hyperlink" Target="https://en.wikipedia.org/wiki/Simultaneous_localization_and_mapping" TargetMode="External"/><Relationship Id="rId2" Type="http://schemas.openxmlformats.org/officeDocument/2006/relationships/hyperlink" Target="https://en.wikipedia.org/wiki/Virtual_real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i.facebook.com/blog/powered-by-ai-oculus-insight/#:~:text=Oculus%20Insight%20computes%20an%20accurate,to%20track%20the%20controller%20positions" TargetMode="External"/><Relationship Id="rId5" Type="http://schemas.openxmlformats.org/officeDocument/2006/relationships/hyperlink" Target="https://xinreality.com/wiki/Lighthouse#:~:text=Lighthouse%20calculates%20When%20the%20photosensor,of%20the%20room%20is%20established" TargetMode="External"/><Relationship Id="rId4" Type="http://schemas.openxmlformats.org/officeDocument/2006/relationships/hyperlink" Target="https://en.wikipedia.org/wiki/Mixed_realit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475925-A2AC-4E92-A352-EE2612A97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de-DE" sz="4800" dirty="0"/>
              <a:t>Virtual Reality</a:t>
            </a:r>
            <a:endParaRPr lang="en-US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811639-3EB7-4A95-BF66-34FA96365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endParaRPr lang="en-US">
              <a:solidFill>
                <a:srgbClr val="B1653B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64143A5E-10E7-4408-80AB-EA41DC39DD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199" r="-1" b="25967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37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A2CA4A-5886-4D84-9097-C5C50EDC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93" y="5590261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Oculus Quest &amp; Quest 2</a:t>
            </a:r>
          </a:p>
        </p:txBody>
      </p:sp>
      <p:pic>
        <p:nvPicPr>
          <p:cNvPr id="5" name="Inhaltsplatzhalter 4" descr="Ein Bild, das Tisch, drinnen, Schreibtisch enthält.&#10;&#10;Automatisch generierte Beschreibung">
            <a:extLst>
              <a:ext uri="{FF2B5EF4-FFF2-40B4-BE49-F238E27FC236}">
                <a16:creationId xmlns:a16="http://schemas.microsoft.com/office/drawing/2014/main" id="{1D2B8EF3-75E7-4B34-9C4F-25FB9983D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97" b="2633"/>
          <a:stretch/>
        </p:blipFill>
        <p:spPr>
          <a:xfrm>
            <a:off x="1142093" y="0"/>
            <a:ext cx="9619260" cy="541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6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6FB1-DB25-4071-95D0-C5B0F0C7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C7D24-B612-46A4-A0A4-59BE02B8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7071"/>
            <a:ext cx="10353762" cy="47815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https://en.wikipedia.org/wiki/Virtual_reality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https://en.wikipedia.org/wiki/Augmented_reality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https://en.wikipedia.org/wiki/Mixed_reality</a:t>
            </a:r>
            <a:endParaRPr lang="en-US" dirty="0"/>
          </a:p>
          <a:p>
            <a:r>
              <a:rPr lang="en-US" dirty="0">
                <a:hlinkClick r:id="rId5"/>
              </a:rPr>
              <a:t>https://xinreality.com/wiki/Lighthouse#:~:text=Lighthouse%20calculates%20When%20the%20photosensor,of%20the%20room%20is%20established</a:t>
            </a:r>
            <a:r>
              <a:rPr lang="en-US" dirty="0"/>
              <a:t>.</a:t>
            </a:r>
          </a:p>
          <a:p>
            <a:r>
              <a:rPr lang="en-US" dirty="0">
                <a:hlinkClick r:id="rId6"/>
              </a:rPr>
              <a:t>https://ai.facebook.com/blog/powered-by-ai-oculus-insight/#:~:text=Oculus%20Insight%20computes%20an%20accurate,to%20track%20the%20controller%20positions</a:t>
            </a:r>
            <a:r>
              <a:rPr lang="en-US" dirty="0"/>
              <a:t>.</a:t>
            </a:r>
          </a:p>
          <a:p>
            <a:r>
              <a:rPr lang="en-US" dirty="0">
                <a:hlinkClick r:id="rId7"/>
              </a:rPr>
              <a:t>https://en.wikipedia.org/wiki/Simultaneous_localization_and_mapping</a:t>
            </a:r>
            <a:endParaRPr lang="en-US" dirty="0"/>
          </a:p>
          <a:p>
            <a:r>
              <a:rPr lang="en-US" dirty="0">
                <a:hlinkClick r:id="rId8"/>
              </a:rPr>
              <a:t>https://xinreality.com/wiki/Constellation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4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ADEA9-6DE6-4194-A5AD-ADD6ED04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D729F-5D5F-4108-B104-EB45DB34C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 err="1"/>
              <a:t>What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VR?</a:t>
            </a:r>
          </a:p>
          <a:p>
            <a:r>
              <a:rPr lang="de-DE" sz="3600" dirty="0" err="1"/>
              <a:t>History</a:t>
            </a:r>
            <a:endParaRPr lang="de-DE" sz="3600" dirty="0"/>
          </a:p>
          <a:p>
            <a:r>
              <a:rPr lang="de-DE" sz="3600" dirty="0" err="1"/>
              <a:t>Companys</a:t>
            </a:r>
            <a:r>
              <a:rPr lang="de-DE" sz="3600" dirty="0"/>
              <a:t>, and VR Headset </a:t>
            </a:r>
            <a:r>
              <a:rPr lang="de-DE" sz="3600" dirty="0" err="1"/>
              <a:t>models</a:t>
            </a:r>
            <a:endParaRPr lang="de-DE" sz="3600" dirty="0"/>
          </a:p>
          <a:p>
            <a:r>
              <a:rPr lang="en-US" sz="360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08071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CA18B-F115-4D3B-9453-3B9C05DF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VR?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534D1B-1831-45F7-889D-B71D93DAE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de-DE" sz="3200" dirty="0"/>
              <a:t>VR(Virtual Reality) </a:t>
            </a:r>
            <a:r>
              <a:rPr lang="de-DE" sz="3200" dirty="0" err="1"/>
              <a:t>is</a:t>
            </a:r>
            <a:r>
              <a:rPr lang="de-DE" sz="3200" dirty="0"/>
              <a:t> a </a:t>
            </a:r>
            <a:r>
              <a:rPr lang="de-DE" sz="3200" dirty="0" err="1"/>
              <a:t>simulation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a </a:t>
            </a:r>
            <a:r>
              <a:rPr lang="de-DE" sz="3200" dirty="0" err="1"/>
              <a:t>world</a:t>
            </a:r>
            <a:r>
              <a:rPr lang="de-DE" sz="3200" dirty="0"/>
              <a:t> </a:t>
            </a:r>
            <a:r>
              <a:rPr lang="de-DE" sz="3200" dirty="0" err="1"/>
              <a:t>similar</a:t>
            </a:r>
            <a:r>
              <a:rPr lang="de-DE" sz="3200" dirty="0"/>
              <a:t> </a:t>
            </a:r>
            <a:r>
              <a:rPr lang="de-DE" sz="3200" dirty="0" err="1"/>
              <a:t>or</a:t>
            </a:r>
            <a:r>
              <a:rPr lang="de-DE" sz="3200" dirty="0"/>
              <a:t> </a:t>
            </a:r>
            <a:r>
              <a:rPr lang="de-DE" sz="3200" dirty="0" err="1"/>
              <a:t>completly</a:t>
            </a:r>
            <a:r>
              <a:rPr lang="de-DE" sz="3200" dirty="0"/>
              <a:t> </a:t>
            </a:r>
            <a:r>
              <a:rPr lang="de-DE" sz="3200" dirty="0" err="1"/>
              <a:t>differnet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real </a:t>
            </a:r>
            <a:r>
              <a:rPr lang="de-DE" sz="3200" dirty="0" err="1"/>
              <a:t>world</a:t>
            </a:r>
            <a:r>
              <a:rPr lang="de-DE" sz="3200" dirty="0"/>
              <a:t> </a:t>
            </a:r>
            <a:r>
              <a:rPr lang="de-DE" sz="3200" dirty="0" err="1"/>
              <a:t>which</a:t>
            </a:r>
            <a:r>
              <a:rPr lang="de-DE" sz="3200" dirty="0"/>
              <a:t> </a:t>
            </a:r>
            <a:r>
              <a:rPr lang="de-DE" sz="3200" dirty="0" err="1"/>
              <a:t>is</a:t>
            </a:r>
            <a:r>
              <a:rPr lang="de-DE" sz="3200" dirty="0"/>
              <a:t> </a:t>
            </a:r>
            <a:r>
              <a:rPr lang="de-DE" sz="3200" dirty="0" err="1"/>
              <a:t>used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</a:t>
            </a:r>
            <a:r>
              <a:rPr lang="de-DE" sz="3200" dirty="0" err="1"/>
              <a:t>gaming</a:t>
            </a:r>
            <a:r>
              <a:rPr lang="de-DE" sz="3200" dirty="0"/>
              <a:t>, </a:t>
            </a:r>
            <a:r>
              <a:rPr lang="de-DE" sz="3200" dirty="0" err="1"/>
              <a:t>education</a:t>
            </a:r>
            <a:r>
              <a:rPr lang="de-DE" sz="3200" dirty="0"/>
              <a:t>(school, </a:t>
            </a:r>
            <a:r>
              <a:rPr lang="de-DE" sz="3200" dirty="0" err="1"/>
              <a:t>military</a:t>
            </a:r>
            <a:r>
              <a:rPr lang="de-DE" sz="3200" dirty="0"/>
              <a:t>, </a:t>
            </a:r>
            <a:r>
              <a:rPr lang="de-DE" sz="3200" dirty="0" err="1"/>
              <a:t>space</a:t>
            </a:r>
            <a:r>
              <a:rPr lang="de-DE" sz="3200" dirty="0"/>
              <a:t> </a:t>
            </a:r>
            <a:r>
              <a:rPr lang="de-DE" sz="3200" dirty="0" err="1"/>
              <a:t>Agencys</a:t>
            </a:r>
            <a:r>
              <a:rPr lang="de-DE" sz="3200" dirty="0"/>
              <a:t>), and </a:t>
            </a:r>
            <a:r>
              <a:rPr lang="de-DE" sz="3200" dirty="0" err="1"/>
              <a:t>even</a:t>
            </a:r>
            <a:r>
              <a:rPr lang="de-DE" sz="3200" dirty="0"/>
              <a:t> </a:t>
            </a:r>
            <a:r>
              <a:rPr lang="de-DE" sz="3200" dirty="0" err="1"/>
              <a:t>business</a:t>
            </a:r>
            <a:r>
              <a:rPr lang="de-DE" sz="3200" dirty="0"/>
              <a:t>.</a:t>
            </a:r>
          </a:p>
          <a:p>
            <a:pPr marL="36900" indent="0">
              <a:buNone/>
            </a:pPr>
            <a:endParaRPr lang="de-DE" sz="3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36900" indent="0">
              <a:buNone/>
            </a:pPr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200" dirty="0">
                <a:solidFill>
                  <a:schemeClr val="tx1"/>
                </a:solidFill>
                <a:effectLst/>
                <a:latin typeface="Goudy Old Style" panose="02020502050305020303" pitchFamily="18" charset="0"/>
              </a:rPr>
              <a:t>T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Goudy Old Style" panose="02020502050305020303" pitchFamily="18" charset="0"/>
              </a:rPr>
              <a:t>he umbrella term “VR” also con</a:t>
            </a:r>
            <a:r>
              <a:rPr lang="en-US" sz="3200" dirty="0">
                <a:solidFill>
                  <a:schemeClr val="tx1"/>
                </a:solidFill>
                <a:effectLst/>
                <a:latin typeface="Goudy Old Style" panose="02020502050305020303" pitchFamily="18" charset="0"/>
              </a:rPr>
              <a:t>tains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Goudy Old Style" panose="02020502050305020303" pitchFamily="18" charset="0"/>
              </a:rPr>
              <a:t> AR, and Mixed Reality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4537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43416-5C6B-4522-8A4B-35821D9B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68FE9-D115-4A0B-A1E2-A340B7624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3407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First </a:t>
            </a:r>
            <a:r>
              <a:rPr lang="de-DE" dirty="0" err="1"/>
              <a:t>companys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VR </a:t>
            </a:r>
            <a:r>
              <a:rPr lang="de-DE" dirty="0" err="1"/>
              <a:t>technology</a:t>
            </a:r>
            <a:r>
              <a:rPr lang="de-DE" dirty="0"/>
              <a:t> was </a:t>
            </a:r>
            <a:r>
              <a:rPr lang="de-DE" dirty="0" err="1"/>
              <a:t>nasa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1970s - 1980s</a:t>
            </a:r>
          </a:p>
          <a:p>
            <a:r>
              <a:rPr lang="de-DE" dirty="0"/>
              <a:t>First </a:t>
            </a:r>
            <a:r>
              <a:rPr lang="de-DE" dirty="0" err="1"/>
              <a:t>commercial</a:t>
            </a:r>
            <a:r>
              <a:rPr lang="de-DE" dirty="0"/>
              <a:t> „VR“ </a:t>
            </a:r>
            <a:r>
              <a:rPr lang="de-DE" dirty="0" err="1"/>
              <a:t>headsets</a:t>
            </a:r>
            <a:r>
              <a:rPr lang="de-DE" dirty="0"/>
              <a:t> was </a:t>
            </a:r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Nintendo in 1995</a:t>
            </a:r>
          </a:p>
          <a:p>
            <a:r>
              <a:rPr lang="en-US" dirty="0"/>
              <a:t>Only after 2010 VR became popular again with the Oculus rift by Oculus</a:t>
            </a:r>
          </a:p>
          <a:p>
            <a:r>
              <a:rPr lang="en-US" dirty="0"/>
              <a:t>In 2014-2015 multiple VR headsets would be announced including the HTC (</a:t>
            </a:r>
            <a:r>
              <a:rPr lang="en-US" dirty="0" err="1"/>
              <a:t>Vive</a:t>
            </a:r>
            <a:r>
              <a:rPr lang="en-US" dirty="0"/>
              <a:t>), </a:t>
            </a:r>
            <a:r>
              <a:rPr lang="en-US" dirty="0" err="1"/>
              <a:t>Playstation</a:t>
            </a:r>
            <a:r>
              <a:rPr lang="en-US" dirty="0"/>
              <a:t> VR and google cardboard</a:t>
            </a:r>
          </a:p>
          <a:p>
            <a:r>
              <a:rPr lang="en-US" dirty="0"/>
              <a:t>In 2019 The Value Index was announced, the same year the Oculus quest came to the market</a:t>
            </a:r>
          </a:p>
          <a:p>
            <a:r>
              <a:rPr lang="en-US" dirty="0"/>
              <a:t>Because of the Covid pandemic it has become a thriving industry expecting to rise to 62 Billion $ by 2027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1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84BE3F-E7FC-4180-BA83-A305AF80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Companys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93BC946-8A9F-4001-9913-D2B913FE9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1333312"/>
            <a:ext cx="3420532" cy="192404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2F957B-2C9F-4CC8-A7D1-A31731B5F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29179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482663A3-9862-4F59-B9A4-9E8A9CFD9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131" y="643468"/>
            <a:ext cx="3303737" cy="330373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50CB42-2459-4324-95ED-6936C456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62820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16D691EE-ACDD-4420-A7B5-8EF882F0AB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99" y="1804351"/>
            <a:ext cx="3420533" cy="98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8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99C8D-935C-4C57-926B-B4A6B92B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Technology</a:t>
            </a:r>
            <a:br>
              <a:rPr lang="de-DE" dirty="0"/>
            </a:br>
            <a:r>
              <a:rPr lang="de-DE" dirty="0"/>
              <a:t>Different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37EB60-2AE0-4B7A-80EE-C43CA35E1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Oculus CV1; Constellation Tracking</a:t>
            </a:r>
          </a:p>
          <a:p>
            <a:r>
              <a:rPr lang="en-US" dirty="0" err="1"/>
              <a:t>Vive</a:t>
            </a:r>
            <a:r>
              <a:rPr lang="en-US" dirty="0"/>
              <a:t>, Valve; Lighthouse Tracking</a:t>
            </a:r>
          </a:p>
          <a:p>
            <a:r>
              <a:rPr lang="en-US" dirty="0"/>
              <a:t>Oculus Quest1-2; Oculus Insight</a:t>
            </a:r>
          </a:p>
        </p:txBody>
      </p:sp>
    </p:spTree>
    <p:extLst>
      <p:ext uri="{BB962C8B-B14F-4D97-AF65-F5344CB8AC3E}">
        <p14:creationId xmlns:p14="http://schemas.microsoft.com/office/powerpoint/2010/main" val="199853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2AEB99-E494-4650-B46D-A265E8D4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5408"/>
            <a:ext cx="5329459" cy="29174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/>
              <a:t>Oculus Rift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3CEB8FB-547E-4C7B-963B-6D328F382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9" r="-1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8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7FBFCE-4417-42AF-BBAB-36D6518F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4081684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/>
              <a:t>HTC </a:t>
            </a:r>
            <a:r>
              <a:rPr lang="en-US" sz="6600" dirty="0" err="1"/>
              <a:t>Vive</a:t>
            </a:r>
            <a:endParaRPr lang="en-US" sz="6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AE58E61-515B-4E69-A179-D753821E2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15" y="1236575"/>
            <a:ext cx="6197668" cy="43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8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D22141-F695-479F-953D-A92926C6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Valve Index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5" name="Inhaltsplatzhalter 4" descr="Ein Bild, das drinnen enthält.&#10;&#10;Automatisch generierte Beschreibung">
            <a:extLst>
              <a:ext uri="{FF2B5EF4-FFF2-40B4-BE49-F238E27FC236}">
                <a16:creationId xmlns:a16="http://schemas.microsoft.com/office/drawing/2014/main" id="{17A7417E-9851-4FF5-95F1-DA7B57BDC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2" r="-1" b="12067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10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Breitbild</PresentationFormat>
  <Paragraphs>45</Paragraphs>
  <Slides>11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Bodoni MT</vt:lpstr>
      <vt:lpstr>Calibri</vt:lpstr>
      <vt:lpstr>Goudy Old Style</vt:lpstr>
      <vt:lpstr>Wingdings 2</vt:lpstr>
      <vt:lpstr>SlateVTI</vt:lpstr>
      <vt:lpstr>Virtual Reality</vt:lpstr>
      <vt:lpstr>Table of contents</vt:lpstr>
      <vt:lpstr>What is VR?</vt:lpstr>
      <vt:lpstr>History</vt:lpstr>
      <vt:lpstr>Companys</vt:lpstr>
      <vt:lpstr>Technology Different tracking solutions</vt:lpstr>
      <vt:lpstr>Oculus Rift</vt:lpstr>
      <vt:lpstr>HTC Vive</vt:lpstr>
      <vt:lpstr>Valve Index</vt:lpstr>
      <vt:lpstr>Oculus Quest &amp; Quest 2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ITF1-20VeehVincent</dc:creator>
  <cp:lastModifiedBy>ITF1-20VeehVincent</cp:lastModifiedBy>
  <cp:revision>8</cp:revision>
  <dcterms:created xsi:type="dcterms:W3CDTF">2022-01-20T07:20:44Z</dcterms:created>
  <dcterms:modified xsi:type="dcterms:W3CDTF">2022-02-24T07:52:44Z</dcterms:modified>
</cp:coreProperties>
</file>