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9" r:id="rId5"/>
    <p:sldId id="258" r:id="rId6"/>
    <p:sldId id="265" r:id="rId7"/>
    <p:sldId id="263"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1DAC3-6FFA-6111-1B65-2FB8212444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456D3E22-EEBA-F2BA-062F-28C3C35FAF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A3286029-4941-B82A-BE1D-7C630AADA200}"/>
              </a:ext>
            </a:extLst>
          </p:cNvPr>
          <p:cNvSpPr>
            <a:spLocks noGrp="1"/>
          </p:cNvSpPr>
          <p:nvPr>
            <p:ph type="dt" sz="half" idx="10"/>
          </p:nvPr>
        </p:nvSpPr>
        <p:spPr/>
        <p:txBody>
          <a:bodyPr/>
          <a:lstStyle/>
          <a:p>
            <a:fld id="{DA9DA3E9-24EA-4988-83C4-B4902CFD6207}" type="datetimeFigureOut">
              <a:rPr lang="de-DE" smtClean="0"/>
              <a:t>07.03.2023</a:t>
            </a:fld>
            <a:endParaRPr lang="de-DE"/>
          </a:p>
        </p:txBody>
      </p:sp>
      <p:sp>
        <p:nvSpPr>
          <p:cNvPr id="5" name="Footer Placeholder 4">
            <a:extLst>
              <a:ext uri="{FF2B5EF4-FFF2-40B4-BE49-F238E27FC236}">
                <a16:creationId xmlns:a16="http://schemas.microsoft.com/office/drawing/2014/main" id="{32362A30-00AA-BDF0-81ED-88A3B6483A96}"/>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503EC1CB-9C3D-B165-4CEE-FE1514E53180}"/>
              </a:ext>
            </a:extLst>
          </p:cNvPr>
          <p:cNvSpPr>
            <a:spLocks noGrp="1"/>
          </p:cNvSpPr>
          <p:nvPr>
            <p:ph type="sldNum" sz="quarter" idx="12"/>
          </p:nvPr>
        </p:nvSpPr>
        <p:spPr/>
        <p:txBody>
          <a:bodyPr/>
          <a:lstStyle/>
          <a:p>
            <a:fld id="{485556A9-9C0B-4535-979A-799003ED9C44}" type="slidenum">
              <a:rPr lang="de-DE" smtClean="0"/>
              <a:t>‹#›</a:t>
            </a:fld>
            <a:endParaRPr lang="de-DE"/>
          </a:p>
        </p:txBody>
      </p:sp>
    </p:spTree>
    <p:extLst>
      <p:ext uri="{BB962C8B-B14F-4D97-AF65-F5344CB8AC3E}">
        <p14:creationId xmlns:p14="http://schemas.microsoft.com/office/powerpoint/2010/main" val="2427059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BAF98-FD50-7B9E-05D1-4057C7DD4EC1}"/>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B49AAF34-6C13-A3E0-7D04-6898F59E6B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6FFB2C36-8657-E9FC-C27D-A5423BF12ED7}"/>
              </a:ext>
            </a:extLst>
          </p:cNvPr>
          <p:cNvSpPr>
            <a:spLocks noGrp="1"/>
          </p:cNvSpPr>
          <p:nvPr>
            <p:ph type="dt" sz="half" idx="10"/>
          </p:nvPr>
        </p:nvSpPr>
        <p:spPr/>
        <p:txBody>
          <a:bodyPr/>
          <a:lstStyle/>
          <a:p>
            <a:fld id="{DA9DA3E9-24EA-4988-83C4-B4902CFD6207}" type="datetimeFigureOut">
              <a:rPr lang="de-DE" smtClean="0"/>
              <a:t>07.03.2023</a:t>
            </a:fld>
            <a:endParaRPr lang="de-DE"/>
          </a:p>
        </p:txBody>
      </p:sp>
      <p:sp>
        <p:nvSpPr>
          <p:cNvPr id="5" name="Footer Placeholder 4">
            <a:extLst>
              <a:ext uri="{FF2B5EF4-FFF2-40B4-BE49-F238E27FC236}">
                <a16:creationId xmlns:a16="http://schemas.microsoft.com/office/drawing/2014/main" id="{7BFBDBCE-BD27-5C5A-52DF-3841C7299375}"/>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E384C1AE-9A1C-C739-B0AC-D28ABA15DEF7}"/>
              </a:ext>
            </a:extLst>
          </p:cNvPr>
          <p:cNvSpPr>
            <a:spLocks noGrp="1"/>
          </p:cNvSpPr>
          <p:nvPr>
            <p:ph type="sldNum" sz="quarter" idx="12"/>
          </p:nvPr>
        </p:nvSpPr>
        <p:spPr/>
        <p:txBody>
          <a:bodyPr/>
          <a:lstStyle/>
          <a:p>
            <a:fld id="{485556A9-9C0B-4535-979A-799003ED9C44}" type="slidenum">
              <a:rPr lang="de-DE" smtClean="0"/>
              <a:t>‹#›</a:t>
            </a:fld>
            <a:endParaRPr lang="de-DE"/>
          </a:p>
        </p:txBody>
      </p:sp>
    </p:spTree>
    <p:extLst>
      <p:ext uri="{BB962C8B-B14F-4D97-AF65-F5344CB8AC3E}">
        <p14:creationId xmlns:p14="http://schemas.microsoft.com/office/powerpoint/2010/main" val="2227587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1F1EA9-AFF8-1E0F-7111-76855EBB39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C1946189-8299-E9FA-9CAF-736F681754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F2FFC3D9-35F2-895D-9F77-7E96419B509A}"/>
              </a:ext>
            </a:extLst>
          </p:cNvPr>
          <p:cNvSpPr>
            <a:spLocks noGrp="1"/>
          </p:cNvSpPr>
          <p:nvPr>
            <p:ph type="dt" sz="half" idx="10"/>
          </p:nvPr>
        </p:nvSpPr>
        <p:spPr/>
        <p:txBody>
          <a:bodyPr/>
          <a:lstStyle/>
          <a:p>
            <a:fld id="{DA9DA3E9-24EA-4988-83C4-B4902CFD6207}" type="datetimeFigureOut">
              <a:rPr lang="de-DE" smtClean="0"/>
              <a:t>07.03.2023</a:t>
            </a:fld>
            <a:endParaRPr lang="de-DE"/>
          </a:p>
        </p:txBody>
      </p:sp>
      <p:sp>
        <p:nvSpPr>
          <p:cNvPr id="5" name="Footer Placeholder 4">
            <a:extLst>
              <a:ext uri="{FF2B5EF4-FFF2-40B4-BE49-F238E27FC236}">
                <a16:creationId xmlns:a16="http://schemas.microsoft.com/office/drawing/2014/main" id="{48EC7176-EF4B-FE8B-3512-DD16F7141723}"/>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396358B8-E618-F45A-8964-95EB6C40324F}"/>
              </a:ext>
            </a:extLst>
          </p:cNvPr>
          <p:cNvSpPr>
            <a:spLocks noGrp="1"/>
          </p:cNvSpPr>
          <p:nvPr>
            <p:ph type="sldNum" sz="quarter" idx="12"/>
          </p:nvPr>
        </p:nvSpPr>
        <p:spPr/>
        <p:txBody>
          <a:bodyPr/>
          <a:lstStyle/>
          <a:p>
            <a:fld id="{485556A9-9C0B-4535-979A-799003ED9C44}" type="slidenum">
              <a:rPr lang="de-DE" smtClean="0"/>
              <a:t>‹#›</a:t>
            </a:fld>
            <a:endParaRPr lang="de-DE"/>
          </a:p>
        </p:txBody>
      </p:sp>
    </p:spTree>
    <p:extLst>
      <p:ext uri="{BB962C8B-B14F-4D97-AF65-F5344CB8AC3E}">
        <p14:creationId xmlns:p14="http://schemas.microsoft.com/office/powerpoint/2010/main" val="3965230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33A6-A5F4-BCB2-074B-8770B9C35094}"/>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4CFC2243-D390-01AF-5257-44F6136593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7F352ECF-3917-5395-7FAC-3B9F8D36DAC8}"/>
              </a:ext>
            </a:extLst>
          </p:cNvPr>
          <p:cNvSpPr>
            <a:spLocks noGrp="1"/>
          </p:cNvSpPr>
          <p:nvPr>
            <p:ph type="dt" sz="half" idx="10"/>
          </p:nvPr>
        </p:nvSpPr>
        <p:spPr/>
        <p:txBody>
          <a:bodyPr/>
          <a:lstStyle/>
          <a:p>
            <a:fld id="{DA9DA3E9-24EA-4988-83C4-B4902CFD6207}" type="datetimeFigureOut">
              <a:rPr lang="de-DE" smtClean="0"/>
              <a:t>07.03.2023</a:t>
            </a:fld>
            <a:endParaRPr lang="de-DE"/>
          </a:p>
        </p:txBody>
      </p:sp>
      <p:sp>
        <p:nvSpPr>
          <p:cNvPr id="5" name="Footer Placeholder 4">
            <a:extLst>
              <a:ext uri="{FF2B5EF4-FFF2-40B4-BE49-F238E27FC236}">
                <a16:creationId xmlns:a16="http://schemas.microsoft.com/office/drawing/2014/main" id="{4B7926CD-4D62-84B5-BEBB-ACFD35E2F826}"/>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7ED4C6CB-1B3D-2A0C-50F5-8FE884427ABE}"/>
              </a:ext>
            </a:extLst>
          </p:cNvPr>
          <p:cNvSpPr>
            <a:spLocks noGrp="1"/>
          </p:cNvSpPr>
          <p:nvPr>
            <p:ph type="sldNum" sz="quarter" idx="12"/>
          </p:nvPr>
        </p:nvSpPr>
        <p:spPr/>
        <p:txBody>
          <a:bodyPr/>
          <a:lstStyle/>
          <a:p>
            <a:fld id="{485556A9-9C0B-4535-979A-799003ED9C44}" type="slidenum">
              <a:rPr lang="de-DE" smtClean="0"/>
              <a:t>‹#›</a:t>
            </a:fld>
            <a:endParaRPr lang="de-DE"/>
          </a:p>
        </p:txBody>
      </p:sp>
    </p:spTree>
    <p:extLst>
      <p:ext uri="{BB962C8B-B14F-4D97-AF65-F5344CB8AC3E}">
        <p14:creationId xmlns:p14="http://schemas.microsoft.com/office/powerpoint/2010/main" val="2895354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C1664-B7E8-463B-B788-9A854CB110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C584636B-C971-0A99-C536-D7806BCADC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6E8F7B-F0B6-29C1-CC47-BBAC7000E776}"/>
              </a:ext>
            </a:extLst>
          </p:cNvPr>
          <p:cNvSpPr>
            <a:spLocks noGrp="1"/>
          </p:cNvSpPr>
          <p:nvPr>
            <p:ph type="dt" sz="half" idx="10"/>
          </p:nvPr>
        </p:nvSpPr>
        <p:spPr/>
        <p:txBody>
          <a:bodyPr/>
          <a:lstStyle/>
          <a:p>
            <a:fld id="{DA9DA3E9-24EA-4988-83C4-B4902CFD6207}" type="datetimeFigureOut">
              <a:rPr lang="de-DE" smtClean="0"/>
              <a:t>07.03.2023</a:t>
            </a:fld>
            <a:endParaRPr lang="de-DE"/>
          </a:p>
        </p:txBody>
      </p:sp>
      <p:sp>
        <p:nvSpPr>
          <p:cNvPr id="5" name="Footer Placeholder 4">
            <a:extLst>
              <a:ext uri="{FF2B5EF4-FFF2-40B4-BE49-F238E27FC236}">
                <a16:creationId xmlns:a16="http://schemas.microsoft.com/office/drawing/2014/main" id="{D822A0E2-E5A8-258B-7EA4-8B898A282B7C}"/>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1107B5B8-43FE-8B95-727D-3E36616B35EF}"/>
              </a:ext>
            </a:extLst>
          </p:cNvPr>
          <p:cNvSpPr>
            <a:spLocks noGrp="1"/>
          </p:cNvSpPr>
          <p:nvPr>
            <p:ph type="sldNum" sz="quarter" idx="12"/>
          </p:nvPr>
        </p:nvSpPr>
        <p:spPr/>
        <p:txBody>
          <a:bodyPr/>
          <a:lstStyle/>
          <a:p>
            <a:fld id="{485556A9-9C0B-4535-979A-799003ED9C44}" type="slidenum">
              <a:rPr lang="de-DE" smtClean="0"/>
              <a:t>‹#›</a:t>
            </a:fld>
            <a:endParaRPr lang="de-DE"/>
          </a:p>
        </p:txBody>
      </p:sp>
    </p:spTree>
    <p:extLst>
      <p:ext uri="{BB962C8B-B14F-4D97-AF65-F5344CB8AC3E}">
        <p14:creationId xmlns:p14="http://schemas.microsoft.com/office/powerpoint/2010/main" val="1085033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4E355-7BD6-3986-E56B-674A7AF6E2D2}"/>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380640DB-28A5-48E2-C4CE-E68D73F7CE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2D89E7C9-4B94-8B11-45CE-13E4EC5994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704201C8-6812-08F8-29AD-460D3C0239A3}"/>
              </a:ext>
            </a:extLst>
          </p:cNvPr>
          <p:cNvSpPr>
            <a:spLocks noGrp="1"/>
          </p:cNvSpPr>
          <p:nvPr>
            <p:ph type="dt" sz="half" idx="10"/>
          </p:nvPr>
        </p:nvSpPr>
        <p:spPr/>
        <p:txBody>
          <a:bodyPr/>
          <a:lstStyle/>
          <a:p>
            <a:fld id="{DA9DA3E9-24EA-4988-83C4-B4902CFD6207}" type="datetimeFigureOut">
              <a:rPr lang="de-DE" smtClean="0"/>
              <a:t>07.03.2023</a:t>
            </a:fld>
            <a:endParaRPr lang="de-DE"/>
          </a:p>
        </p:txBody>
      </p:sp>
      <p:sp>
        <p:nvSpPr>
          <p:cNvPr id="6" name="Footer Placeholder 5">
            <a:extLst>
              <a:ext uri="{FF2B5EF4-FFF2-40B4-BE49-F238E27FC236}">
                <a16:creationId xmlns:a16="http://schemas.microsoft.com/office/drawing/2014/main" id="{AEA6C866-182A-1A58-E48C-A2490CE870E9}"/>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ACC4AE8D-AC22-8699-840C-69192DF0975F}"/>
              </a:ext>
            </a:extLst>
          </p:cNvPr>
          <p:cNvSpPr>
            <a:spLocks noGrp="1"/>
          </p:cNvSpPr>
          <p:nvPr>
            <p:ph type="sldNum" sz="quarter" idx="12"/>
          </p:nvPr>
        </p:nvSpPr>
        <p:spPr/>
        <p:txBody>
          <a:bodyPr/>
          <a:lstStyle/>
          <a:p>
            <a:fld id="{485556A9-9C0B-4535-979A-799003ED9C44}" type="slidenum">
              <a:rPr lang="de-DE" smtClean="0"/>
              <a:t>‹#›</a:t>
            </a:fld>
            <a:endParaRPr lang="de-DE"/>
          </a:p>
        </p:txBody>
      </p:sp>
    </p:spTree>
    <p:extLst>
      <p:ext uri="{BB962C8B-B14F-4D97-AF65-F5344CB8AC3E}">
        <p14:creationId xmlns:p14="http://schemas.microsoft.com/office/powerpoint/2010/main" val="2527580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846DB-E37B-D25C-B6A9-51D8085D1BC6}"/>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07554897-EDE5-365E-ADAD-2BE70CEA57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5B1199-B19B-6B46-7BAF-AC5EB75192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CE645E6C-DB24-AA12-A511-DC1CF719D0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3A55D8-F2D7-85BE-6676-625C9F436C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19060841-24B2-2A94-2C7E-0E9CF6A8A3D2}"/>
              </a:ext>
            </a:extLst>
          </p:cNvPr>
          <p:cNvSpPr>
            <a:spLocks noGrp="1"/>
          </p:cNvSpPr>
          <p:nvPr>
            <p:ph type="dt" sz="half" idx="10"/>
          </p:nvPr>
        </p:nvSpPr>
        <p:spPr/>
        <p:txBody>
          <a:bodyPr/>
          <a:lstStyle/>
          <a:p>
            <a:fld id="{DA9DA3E9-24EA-4988-83C4-B4902CFD6207}" type="datetimeFigureOut">
              <a:rPr lang="de-DE" smtClean="0"/>
              <a:t>07.03.2023</a:t>
            </a:fld>
            <a:endParaRPr lang="de-DE"/>
          </a:p>
        </p:txBody>
      </p:sp>
      <p:sp>
        <p:nvSpPr>
          <p:cNvPr id="8" name="Footer Placeholder 7">
            <a:extLst>
              <a:ext uri="{FF2B5EF4-FFF2-40B4-BE49-F238E27FC236}">
                <a16:creationId xmlns:a16="http://schemas.microsoft.com/office/drawing/2014/main" id="{21DD7390-27D9-D983-1DCF-645D245DB115}"/>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0879D259-C014-FBAD-1582-F77AA7364420}"/>
              </a:ext>
            </a:extLst>
          </p:cNvPr>
          <p:cNvSpPr>
            <a:spLocks noGrp="1"/>
          </p:cNvSpPr>
          <p:nvPr>
            <p:ph type="sldNum" sz="quarter" idx="12"/>
          </p:nvPr>
        </p:nvSpPr>
        <p:spPr/>
        <p:txBody>
          <a:bodyPr/>
          <a:lstStyle/>
          <a:p>
            <a:fld id="{485556A9-9C0B-4535-979A-799003ED9C44}" type="slidenum">
              <a:rPr lang="de-DE" smtClean="0"/>
              <a:t>‹#›</a:t>
            </a:fld>
            <a:endParaRPr lang="de-DE"/>
          </a:p>
        </p:txBody>
      </p:sp>
    </p:spTree>
    <p:extLst>
      <p:ext uri="{BB962C8B-B14F-4D97-AF65-F5344CB8AC3E}">
        <p14:creationId xmlns:p14="http://schemas.microsoft.com/office/powerpoint/2010/main" val="1168886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21F99-C419-1DE7-6805-3227F02FB797}"/>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06586C40-982E-3F1D-D0C9-468505283E4E}"/>
              </a:ext>
            </a:extLst>
          </p:cNvPr>
          <p:cNvSpPr>
            <a:spLocks noGrp="1"/>
          </p:cNvSpPr>
          <p:nvPr>
            <p:ph type="dt" sz="half" idx="10"/>
          </p:nvPr>
        </p:nvSpPr>
        <p:spPr/>
        <p:txBody>
          <a:bodyPr/>
          <a:lstStyle/>
          <a:p>
            <a:fld id="{DA9DA3E9-24EA-4988-83C4-B4902CFD6207}" type="datetimeFigureOut">
              <a:rPr lang="de-DE" smtClean="0"/>
              <a:t>07.03.2023</a:t>
            </a:fld>
            <a:endParaRPr lang="de-DE"/>
          </a:p>
        </p:txBody>
      </p:sp>
      <p:sp>
        <p:nvSpPr>
          <p:cNvPr id="4" name="Footer Placeholder 3">
            <a:extLst>
              <a:ext uri="{FF2B5EF4-FFF2-40B4-BE49-F238E27FC236}">
                <a16:creationId xmlns:a16="http://schemas.microsoft.com/office/drawing/2014/main" id="{853C39AF-59B3-9AE7-0489-201E33403BF4}"/>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94EF40ED-E25C-AA9C-AFC5-058662D90C53}"/>
              </a:ext>
            </a:extLst>
          </p:cNvPr>
          <p:cNvSpPr>
            <a:spLocks noGrp="1"/>
          </p:cNvSpPr>
          <p:nvPr>
            <p:ph type="sldNum" sz="quarter" idx="12"/>
          </p:nvPr>
        </p:nvSpPr>
        <p:spPr/>
        <p:txBody>
          <a:bodyPr/>
          <a:lstStyle/>
          <a:p>
            <a:fld id="{485556A9-9C0B-4535-979A-799003ED9C44}" type="slidenum">
              <a:rPr lang="de-DE" smtClean="0"/>
              <a:t>‹#›</a:t>
            </a:fld>
            <a:endParaRPr lang="de-DE"/>
          </a:p>
        </p:txBody>
      </p:sp>
    </p:spTree>
    <p:extLst>
      <p:ext uri="{BB962C8B-B14F-4D97-AF65-F5344CB8AC3E}">
        <p14:creationId xmlns:p14="http://schemas.microsoft.com/office/powerpoint/2010/main" val="3807464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900DFD-D348-5AE4-43C0-205723E5FCA1}"/>
              </a:ext>
            </a:extLst>
          </p:cNvPr>
          <p:cNvSpPr>
            <a:spLocks noGrp="1"/>
          </p:cNvSpPr>
          <p:nvPr>
            <p:ph type="dt" sz="half" idx="10"/>
          </p:nvPr>
        </p:nvSpPr>
        <p:spPr/>
        <p:txBody>
          <a:bodyPr/>
          <a:lstStyle/>
          <a:p>
            <a:fld id="{DA9DA3E9-24EA-4988-83C4-B4902CFD6207}" type="datetimeFigureOut">
              <a:rPr lang="de-DE" smtClean="0"/>
              <a:t>07.03.2023</a:t>
            </a:fld>
            <a:endParaRPr lang="de-DE"/>
          </a:p>
        </p:txBody>
      </p:sp>
      <p:sp>
        <p:nvSpPr>
          <p:cNvPr id="3" name="Footer Placeholder 2">
            <a:extLst>
              <a:ext uri="{FF2B5EF4-FFF2-40B4-BE49-F238E27FC236}">
                <a16:creationId xmlns:a16="http://schemas.microsoft.com/office/drawing/2014/main" id="{1E518601-74F5-C075-2D9F-BCC55345049E}"/>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FE623BF7-83FD-E320-7516-FE4DB8326BB3}"/>
              </a:ext>
            </a:extLst>
          </p:cNvPr>
          <p:cNvSpPr>
            <a:spLocks noGrp="1"/>
          </p:cNvSpPr>
          <p:nvPr>
            <p:ph type="sldNum" sz="quarter" idx="12"/>
          </p:nvPr>
        </p:nvSpPr>
        <p:spPr/>
        <p:txBody>
          <a:bodyPr/>
          <a:lstStyle/>
          <a:p>
            <a:fld id="{485556A9-9C0B-4535-979A-799003ED9C44}" type="slidenum">
              <a:rPr lang="de-DE" smtClean="0"/>
              <a:t>‹#›</a:t>
            </a:fld>
            <a:endParaRPr lang="de-DE"/>
          </a:p>
        </p:txBody>
      </p:sp>
    </p:spTree>
    <p:extLst>
      <p:ext uri="{BB962C8B-B14F-4D97-AF65-F5344CB8AC3E}">
        <p14:creationId xmlns:p14="http://schemas.microsoft.com/office/powerpoint/2010/main" val="1950171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ADB8-C9DE-1F23-51EA-79952547EC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AF454F05-A9CD-C96C-F6EE-E9DC68B999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5EEF3A6C-3A79-C6C3-C114-8781F0FD58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8A257B-531F-9C80-BEBE-8131CE915E01}"/>
              </a:ext>
            </a:extLst>
          </p:cNvPr>
          <p:cNvSpPr>
            <a:spLocks noGrp="1"/>
          </p:cNvSpPr>
          <p:nvPr>
            <p:ph type="dt" sz="half" idx="10"/>
          </p:nvPr>
        </p:nvSpPr>
        <p:spPr/>
        <p:txBody>
          <a:bodyPr/>
          <a:lstStyle/>
          <a:p>
            <a:fld id="{DA9DA3E9-24EA-4988-83C4-B4902CFD6207}" type="datetimeFigureOut">
              <a:rPr lang="de-DE" smtClean="0"/>
              <a:t>07.03.2023</a:t>
            </a:fld>
            <a:endParaRPr lang="de-DE"/>
          </a:p>
        </p:txBody>
      </p:sp>
      <p:sp>
        <p:nvSpPr>
          <p:cNvPr id="6" name="Footer Placeholder 5">
            <a:extLst>
              <a:ext uri="{FF2B5EF4-FFF2-40B4-BE49-F238E27FC236}">
                <a16:creationId xmlns:a16="http://schemas.microsoft.com/office/drawing/2014/main" id="{22E3E5DA-C140-6E07-C59C-BFD3DC3B171E}"/>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682C38B2-5A5D-4466-C3B6-95072CDFE9B4}"/>
              </a:ext>
            </a:extLst>
          </p:cNvPr>
          <p:cNvSpPr>
            <a:spLocks noGrp="1"/>
          </p:cNvSpPr>
          <p:nvPr>
            <p:ph type="sldNum" sz="quarter" idx="12"/>
          </p:nvPr>
        </p:nvSpPr>
        <p:spPr/>
        <p:txBody>
          <a:bodyPr/>
          <a:lstStyle/>
          <a:p>
            <a:fld id="{485556A9-9C0B-4535-979A-799003ED9C44}" type="slidenum">
              <a:rPr lang="de-DE" smtClean="0"/>
              <a:t>‹#›</a:t>
            </a:fld>
            <a:endParaRPr lang="de-DE"/>
          </a:p>
        </p:txBody>
      </p:sp>
    </p:spTree>
    <p:extLst>
      <p:ext uri="{BB962C8B-B14F-4D97-AF65-F5344CB8AC3E}">
        <p14:creationId xmlns:p14="http://schemas.microsoft.com/office/powerpoint/2010/main" val="3191606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01EF8-6B9F-BE2D-E437-94624A77DF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3DA6E259-C2EC-9D6B-864E-EC02486D8F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00228215-D633-70AC-E49B-B4BDD0925E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F60FF2-FB2E-1801-400E-1161FAD2F12C}"/>
              </a:ext>
            </a:extLst>
          </p:cNvPr>
          <p:cNvSpPr>
            <a:spLocks noGrp="1"/>
          </p:cNvSpPr>
          <p:nvPr>
            <p:ph type="dt" sz="half" idx="10"/>
          </p:nvPr>
        </p:nvSpPr>
        <p:spPr/>
        <p:txBody>
          <a:bodyPr/>
          <a:lstStyle/>
          <a:p>
            <a:fld id="{DA9DA3E9-24EA-4988-83C4-B4902CFD6207}" type="datetimeFigureOut">
              <a:rPr lang="de-DE" smtClean="0"/>
              <a:t>07.03.2023</a:t>
            </a:fld>
            <a:endParaRPr lang="de-DE"/>
          </a:p>
        </p:txBody>
      </p:sp>
      <p:sp>
        <p:nvSpPr>
          <p:cNvPr id="6" name="Footer Placeholder 5">
            <a:extLst>
              <a:ext uri="{FF2B5EF4-FFF2-40B4-BE49-F238E27FC236}">
                <a16:creationId xmlns:a16="http://schemas.microsoft.com/office/drawing/2014/main" id="{E9FC3568-0F81-C7D3-04DB-3A2266552FB5}"/>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27DB3C40-9329-EE6F-D1F6-2190DB51B401}"/>
              </a:ext>
            </a:extLst>
          </p:cNvPr>
          <p:cNvSpPr>
            <a:spLocks noGrp="1"/>
          </p:cNvSpPr>
          <p:nvPr>
            <p:ph type="sldNum" sz="quarter" idx="12"/>
          </p:nvPr>
        </p:nvSpPr>
        <p:spPr/>
        <p:txBody>
          <a:bodyPr/>
          <a:lstStyle/>
          <a:p>
            <a:fld id="{485556A9-9C0B-4535-979A-799003ED9C44}" type="slidenum">
              <a:rPr lang="de-DE" smtClean="0"/>
              <a:t>‹#›</a:t>
            </a:fld>
            <a:endParaRPr lang="de-DE"/>
          </a:p>
        </p:txBody>
      </p:sp>
    </p:spTree>
    <p:extLst>
      <p:ext uri="{BB962C8B-B14F-4D97-AF65-F5344CB8AC3E}">
        <p14:creationId xmlns:p14="http://schemas.microsoft.com/office/powerpoint/2010/main" val="2127110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FAEAF4-7A35-EAA3-D8C3-324575C1B3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F4069C62-10E4-75C6-D427-D1BB2BD2FB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7410F3E6-DDF0-86E5-A726-353D5BCC6C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9DA3E9-24EA-4988-83C4-B4902CFD6207}" type="datetimeFigureOut">
              <a:rPr lang="de-DE" smtClean="0"/>
              <a:t>07.03.2023</a:t>
            </a:fld>
            <a:endParaRPr lang="de-DE"/>
          </a:p>
        </p:txBody>
      </p:sp>
      <p:sp>
        <p:nvSpPr>
          <p:cNvPr id="5" name="Footer Placeholder 4">
            <a:extLst>
              <a:ext uri="{FF2B5EF4-FFF2-40B4-BE49-F238E27FC236}">
                <a16:creationId xmlns:a16="http://schemas.microsoft.com/office/drawing/2014/main" id="{B4185967-B4F2-C57B-FAF7-0C84EB1095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19B46418-CE75-57DB-D857-FC183E998B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556A9-9C0B-4535-979A-799003ED9C44}" type="slidenum">
              <a:rPr lang="de-DE" smtClean="0"/>
              <a:t>‹#›</a:t>
            </a:fld>
            <a:endParaRPr lang="de-DE"/>
          </a:p>
        </p:txBody>
      </p:sp>
    </p:spTree>
    <p:extLst>
      <p:ext uri="{BB962C8B-B14F-4D97-AF65-F5344CB8AC3E}">
        <p14:creationId xmlns:p14="http://schemas.microsoft.com/office/powerpoint/2010/main" val="2842945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image.jimcdn.com/app/cms/image/transf/dimension=1920x10000:format=png/path/sc101445057d81f89/image/ib28a032e463ca4f6/version/1586791779/image.png" TargetMode="External"/><Relationship Id="rId2" Type="http://schemas.openxmlformats.org/officeDocument/2006/relationships/hyperlink" Target="https://de.wikipedia.org/wiki/Basketball" TargetMode="External"/><Relationship Id="rId1" Type="http://schemas.openxmlformats.org/officeDocument/2006/relationships/slideLayout" Target="../slideLayouts/slideLayout2.xml"/><Relationship Id="rId6" Type="http://schemas.openxmlformats.org/officeDocument/2006/relationships/hyperlink" Target="https://www.sport-und-abenteuer.de/basketball-regeln/#:~:text=K&#246;rperkontakt%3A%20Im%20Gegensatz%20zum%20Fu&#223;ball,zu%20keinem%20groben%20K&#246;rperkontakt%20kommen" TargetMode="External"/><Relationship Id="rId5" Type="http://schemas.openxmlformats.org/officeDocument/2006/relationships/hyperlink" Target="https://www.spielregeln24.de/basketball-regeln/" TargetMode="External"/><Relationship Id="rId4" Type="http://schemas.openxmlformats.org/officeDocument/2006/relationships/hyperlink" Target="https://www.owayo.de/magazin/basketballregeln-de.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Basketball on fingertip">
            <a:extLst>
              <a:ext uri="{FF2B5EF4-FFF2-40B4-BE49-F238E27FC236}">
                <a16:creationId xmlns:a16="http://schemas.microsoft.com/office/drawing/2014/main" id="{ADA96373-29E7-1B23-5F71-6CE943CE42C9}"/>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1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B661AA4C-9625-5D92-4C82-730432F2F3DE}"/>
              </a:ext>
            </a:extLst>
          </p:cNvPr>
          <p:cNvSpPr>
            <a:spLocks noGrp="1"/>
          </p:cNvSpPr>
          <p:nvPr>
            <p:ph type="ctrTitle"/>
          </p:nvPr>
        </p:nvSpPr>
        <p:spPr>
          <a:xfrm>
            <a:off x="8022021" y="3231931"/>
            <a:ext cx="3852041" cy="1834056"/>
          </a:xfrm>
        </p:spPr>
        <p:txBody>
          <a:bodyPr>
            <a:normAutofit/>
          </a:bodyPr>
          <a:lstStyle/>
          <a:p>
            <a:r>
              <a:rPr lang="de-DE" sz="4000" dirty="0"/>
              <a:t>Basketball</a:t>
            </a:r>
          </a:p>
        </p:txBody>
      </p:sp>
      <p:cxnSp>
        <p:nvCxnSpPr>
          <p:cNvPr id="18" name="Straight Connector 17">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B7B2A37-EA0C-0AE7-28D5-5EA11C57FD30}"/>
              </a:ext>
            </a:extLst>
          </p:cNvPr>
          <p:cNvSpPr txBox="1"/>
          <p:nvPr/>
        </p:nvSpPr>
        <p:spPr>
          <a:xfrm>
            <a:off x="9097818" y="5286758"/>
            <a:ext cx="1921164" cy="646331"/>
          </a:xfrm>
          <a:prstGeom prst="rect">
            <a:avLst/>
          </a:prstGeom>
          <a:noFill/>
        </p:spPr>
        <p:txBody>
          <a:bodyPr wrap="square" rtlCol="0">
            <a:spAutoFit/>
          </a:bodyPr>
          <a:lstStyle/>
          <a:p>
            <a:r>
              <a:rPr lang="de-DE" dirty="0"/>
              <a:t>Von Max Woelk &amp; Vincent Veeh</a:t>
            </a:r>
          </a:p>
        </p:txBody>
      </p:sp>
    </p:spTree>
    <p:extLst>
      <p:ext uri="{BB962C8B-B14F-4D97-AF65-F5344CB8AC3E}">
        <p14:creationId xmlns:p14="http://schemas.microsoft.com/office/powerpoint/2010/main" val="2587586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6918E214-32B7-1F70-A0E4-CF84DF4FF958}"/>
              </a:ext>
            </a:extLst>
          </p:cNvPr>
          <p:cNvSpPr>
            <a:spLocks noGrp="1"/>
          </p:cNvSpPr>
          <p:nvPr>
            <p:ph type="title"/>
          </p:nvPr>
        </p:nvSpPr>
        <p:spPr>
          <a:xfrm>
            <a:off x="838200" y="669925"/>
            <a:ext cx="4508946" cy="1325563"/>
          </a:xfrm>
        </p:spPr>
        <p:txBody>
          <a:bodyPr anchor="b">
            <a:normAutofit/>
          </a:bodyPr>
          <a:lstStyle/>
          <a:p>
            <a:pPr algn="r"/>
            <a:r>
              <a:rPr lang="de-DE" dirty="0">
                <a:solidFill>
                  <a:schemeClr val="bg1"/>
                </a:solidFill>
              </a:rPr>
              <a:t>Inhaltsangabe</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DC11EC-60FE-F15A-1B00-6B0BDD6A4E27}"/>
              </a:ext>
            </a:extLst>
          </p:cNvPr>
          <p:cNvSpPr>
            <a:spLocks noGrp="1"/>
          </p:cNvSpPr>
          <p:nvPr>
            <p:ph idx="1"/>
          </p:nvPr>
        </p:nvSpPr>
        <p:spPr>
          <a:xfrm>
            <a:off x="1392667" y="2398957"/>
            <a:ext cx="9406666" cy="3526144"/>
          </a:xfrm>
        </p:spPr>
        <p:txBody>
          <a:bodyPr>
            <a:normAutofit/>
          </a:bodyPr>
          <a:lstStyle/>
          <a:p>
            <a:r>
              <a:rPr lang="de-DE" sz="3200" dirty="0">
                <a:solidFill>
                  <a:schemeClr val="bg1"/>
                </a:solidFill>
              </a:rPr>
              <a:t>Die Geschichte</a:t>
            </a:r>
          </a:p>
          <a:p>
            <a:r>
              <a:rPr lang="de-DE" sz="3200" dirty="0">
                <a:solidFill>
                  <a:schemeClr val="bg1"/>
                </a:solidFill>
              </a:rPr>
              <a:t>Das Spielprinzip &amp; Regeln</a:t>
            </a:r>
          </a:p>
          <a:p>
            <a:r>
              <a:rPr lang="de-DE" sz="3200" dirty="0">
                <a:solidFill>
                  <a:schemeClr val="bg1"/>
                </a:solidFill>
              </a:rPr>
              <a:t>Das Spielfeld</a:t>
            </a:r>
          </a:p>
          <a:p>
            <a:r>
              <a:rPr lang="de-DE" sz="3200" dirty="0">
                <a:solidFill>
                  <a:schemeClr val="bg1"/>
                </a:solidFill>
              </a:rPr>
              <a:t>Taktik</a:t>
            </a:r>
          </a:p>
          <a:p>
            <a:r>
              <a:rPr lang="de-DE" sz="3200" dirty="0">
                <a:solidFill>
                  <a:schemeClr val="bg1"/>
                </a:solidFill>
              </a:rPr>
              <a:t>Der Rest der Stunde</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5071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4B2DF00B-3ACA-DC22-19AA-A6EE7F79852E}"/>
              </a:ext>
            </a:extLst>
          </p:cNvPr>
          <p:cNvSpPr>
            <a:spLocks noGrp="1"/>
          </p:cNvSpPr>
          <p:nvPr>
            <p:ph type="title"/>
          </p:nvPr>
        </p:nvSpPr>
        <p:spPr>
          <a:xfrm>
            <a:off x="838200" y="669925"/>
            <a:ext cx="4508946" cy="1325563"/>
          </a:xfrm>
        </p:spPr>
        <p:txBody>
          <a:bodyPr anchor="b">
            <a:normAutofit/>
          </a:bodyPr>
          <a:lstStyle/>
          <a:p>
            <a:pPr algn="r"/>
            <a:r>
              <a:rPr lang="de-DE" dirty="0">
                <a:solidFill>
                  <a:schemeClr val="bg1"/>
                </a:solidFill>
              </a:rPr>
              <a:t>Geschichte</a:t>
            </a:r>
          </a:p>
        </p:txBody>
      </p:sp>
      <p:cxnSp>
        <p:nvCxnSpPr>
          <p:cNvPr id="17"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6EC6B4C-6449-5ABD-11D6-EE6193E7C663}"/>
              </a:ext>
            </a:extLst>
          </p:cNvPr>
          <p:cNvSpPr>
            <a:spLocks noGrp="1"/>
          </p:cNvSpPr>
          <p:nvPr>
            <p:ph idx="1"/>
          </p:nvPr>
        </p:nvSpPr>
        <p:spPr>
          <a:xfrm>
            <a:off x="126206" y="2258961"/>
            <a:ext cx="11803723" cy="4251225"/>
          </a:xfrm>
        </p:spPr>
        <p:txBody>
          <a:bodyPr>
            <a:noAutofit/>
          </a:bodyPr>
          <a:lstStyle/>
          <a:p>
            <a:r>
              <a:rPr lang="de-DE" sz="2000" b="0" i="0" dirty="0">
                <a:solidFill>
                  <a:srgbClr val="D1D5DB"/>
                </a:solidFill>
                <a:effectLst/>
              </a:rPr>
              <a:t>Der Basketball wurde 1891 von Dr. James Naismith erfunden, einem kanadischen Sportlehrer.</a:t>
            </a:r>
          </a:p>
          <a:p>
            <a:r>
              <a:rPr lang="de-DE" sz="2000" b="0" i="0" dirty="0">
                <a:solidFill>
                  <a:srgbClr val="D1D5DB"/>
                </a:solidFill>
                <a:effectLst/>
              </a:rPr>
              <a:t>Ursprünglich war der Basketball eine einfache Sportart, die mit einem Korb und einem Ball gespielt wurde, um die körperliche Fitness zu verbessern.</a:t>
            </a:r>
            <a:endParaRPr lang="de-DE" sz="2000" dirty="0">
              <a:solidFill>
                <a:srgbClr val="D1D5DB"/>
              </a:solidFill>
            </a:endParaRPr>
          </a:p>
          <a:p>
            <a:r>
              <a:rPr lang="de-DE" sz="2000" b="0" i="0" dirty="0">
                <a:solidFill>
                  <a:srgbClr val="D1D5DB"/>
                </a:solidFill>
                <a:effectLst/>
              </a:rPr>
              <a:t>Der erste offizielle Basketballwettbewerb fand 1895 zwischen Hamline University und der University of Minnesota statt.</a:t>
            </a:r>
          </a:p>
          <a:p>
            <a:r>
              <a:rPr lang="de-DE" sz="2000" b="0" i="0" dirty="0">
                <a:solidFill>
                  <a:srgbClr val="D1D5DB"/>
                </a:solidFill>
                <a:effectLst/>
              </a:rPr>
              <a:t>Die National Basketball Association (NBA) wurde 1949 gegründet und ist heute die führende professionelle Basketballliga in Nordamerika.</a:t>
            </a:r>
            <a:endParaRPr lang="de-DE" sz="2000" dirty="0">
              <a:solidFill>
                <a:srgbClr val="D1D5DB"/>
              </a:solidFill>
            </a:endParaRPr>
          </a:p>
          <a:p>
            <a:r>
              <a:rPr lang="de-DE" sz="2000" b="0" i="0" dirty="0">
                <a:solidFill>
                  <a:srgbClr val="D1D5DB"/>
                </a:solidFill>
                <a:effectLst/>
              </a:rPr>
              <a:t>Basketball wurde erstmals 1936 bei den Olympischen Spielen als olympische Disziplin aufgenommen.</a:t>
            </a:r>
          </a:p>
          <a:p>
            <a:r>
              <a:rPr lang="de-DE" sz="2000" b="0" i="0" dirty="0">
                <a:solidFill>
                  <a:srgbClr val="D1D5DB"/>
                </a:solidFill>
                <a:effectLst/>
              </a:rPr>
              <a:t>Basketball hat im Laufe der Jahre viele Veränderungen erfahren, einschließlich der Einführung von 3-Punkt-Würfen, einer Shot Clock und der Verwendung von Video-Wiederholungen zur Überprüfung von Entscheidungen.</a:t>
            </a:r>
          </a:p>
          <a:p>
            <a:r>
              <a:rPr lang="de-DE" sz="2000" b="0" i="0" dirty="0">
                <a:solidFill>
                  <a:srgbClr val="D1D5DB"/>
                </a:solidFill>
                <a:effectLst/>
              </a:rPr>
              <a:t>Der Basketball hat auch viele berühmte Spieler hervorgebracht, darunter Michael Jordan, Kobe Bryant, LeBron James und viele andere.</a:t>
            </a:r>
            <a:endParaRPr lang="de-DE" sz="2000" dirty="0">
              <a:solidFill>
                <a:schemeClr val="bg1"/>
              </a:solidFill>
            </a:endParaRPr>
          </a:p>
        </p:txBody>
      </p:sp>
      <p:sp>
        <p:nvSpPr>
          <p:cNvPr id="18"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1270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3BCC5D74-DB43-FDA7-B276-6AE2EFFB8A8C}"/>
              </a:ext>
            </a:extLst>
          </p:cNvPr>
          <p:cNvSpPr>
            <a:spLocks noGrp="1"/>
          </p:cNvSpPr>
          <p:nvPr>
            <p:ph type="title"/>
          </p:nvPr>
        </p:nvSpPr>
        <p:spPr>
          <a:xfrm>
            <a:off x="186029" y="658607"/>
            <a:ext cx="5220940" cy="1325563"/>
          </a:xfrm>
        </p:spPr>
        <p:txBody>
          <a:bodyPr anchor="b">
            <a:normAutofit/>
          </a:bodyPr>
          <a:lstStyle/>
          <a:p>
            <a:pPr algn="r"/>
            <a:r>
              <a:rPr lang="de-DE" dirty="0">
                <a:solidFill>
                  <a:schemeClr val="bg1"/>
                </a:solidFill>
              </a:rPr>
              <a:t>Spielprinzip &amp; Regeln</a:t>
            </a:r>
          </a:p>
        </p:txBody>
      </p:sp>
      <p:cxnSp>
        <p:nvCxnSpPr>
          <p:cNvPr id="15"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B923B62-0FF5-E0C5-13FC-69A7E971381F}"/>
              </a:ext>
            </a:extLst>
          </p:cNvPr>
          <p:cNvSpPr>
            <a:spLocks noGrp="1"/>
          </p:cNvSpPr>
          <p:nvPr>
            <p:ph idx="1"/>
          </p:nvPr>
        </p:nvSpPr>
        <p:spPr>
          <a:xfrm>
            <a:off x="324740" y="2110680"/>
            <a:ext cx="11553913" cy="4537947"/>
          </a:xfrm>
        </p:spPr>
        <p:txBody>
          <a:bodyPr>
            <a:normAutofit/>
          </a:bodyPr>
          <a:lstStyle/>
          <a:p>
            <a:r>
              <a:rPr lang="de-DE" sz="1700" b="0" i="0" dirty="0">
                <a:solidFill>
                  <a:srgbClr val="D1D5DB"/>
                </a:solidFill>
                <a:effectLst/>
              </a:rPr>
              <a:t>Das Ziel des Basketballspiels ist es, mehr Punkte als der Gegner zu erzielen, indem der Ball in den gegnerischen Korb geworfen wird.</a:t>
            </a:r>
          </a:p>
          <a:p>
            <a:r>
              <a:rPr lang="de-DE" sz="1700" b="0" i="0" dirty="0">
                <a:solidFill>
                  <a:srgbClr val="D1D5DB"/>
                </a:solidFill>
                <a:effectLst/>
              </a:rPr>
              <a:t>Ein Basketballspiel besteht aus vier Vierteln, die jeweils 12 Minuten dauern.</a:t>
            </a:r>
            <a:endParaRPr lang="de-DE" sz="1700" dirty="0">
              <a:solidFill>
                <a:srgbClr val="D1D5DB"/>
              </a:solidFill>
            </a:endParaRPr>
          </a:p>
          <a:p>
            <a:r>
              <a:rPr lang="de-DE" sz="1700" b="0" i="0" dirty="0">
                <a:solidFill>
                  <a:srgbClr val="D1D5DB"/>
                </a:solidFill>
                <a:effectLst/>
              </a:rPr>
              <a:t>Jede Mannschaft hat fünf Spieler auf dem Spielfeld und bis zu sieben Ersatzspieler auf der Bank.</a:t>
            </a:r>
          </a:p>
          <a:p>
            <a:r>
              <a:rPr lang="de-DE" sz="1700" b="0" i="0" dirty="0">
                <a:solidFill>
                  <a:srgbClr val="D1D5DB"/>
                </a:solidFill>
                <a:effectLst/>
              </a:rPr>
              <a:t>Der Ball wird durch Dribbeln, Passen oder Schießen fortbewegt.</a:t>
            </a:r>
            <a:endParaRPr lang="de-DE" sz="1700" dirty="0">
              <a:solidFill>
                <a:srgbClr val="D1D5DB"/>
              </a:solidFill>
            </a:endParaRPr>
          </a:p>
          <a:p>
            <a:r>
              <a:rPr lang="de-DE" sz="1700" b="0" i="0" dirty="0">
                <a:solidFill>
                  <a:srgbClr val="D1D5DB"/>
                </a:solidFill>
                <a:effectLst/>
              </a:rPr>
              <a:t>Ein Spieler darf den Ball nicht mehr als zwei Schritte halten, bevor er ihn entweder passen oder werfen muss.</a:t>
            </a:r>
          </a:p>
          <a:p>
            <a:r>
              <a:rPr lang="de-DE" sz="1700" b="0" i="0" dirty="0">
                <a:solidFill>
                  <a:srgbClr val="D1D5DB"/>
                </a:solidFill>
                <a:effectLst/>
              </a:rPr>
              <a:t>Wenn ein Spieler dribbelt und den Ball stoppt, darf er ihn nicht erneut aufnehmen. Er muss den Ball abspielen oder abgeben, bevor er wieder dribbelt. </a:t>
            </a:r>
          </a:p>
          <a:p>
            <a:r>
              <a:rPr lang="de-DE" sz="1700" b="0" i="0" dirty="0">
                <a:solidFill>
                  <a:srgbClr val="D1D5DB"/>
                </a:solidFill>
                <a:effectLst/>
              </a:rPr>
              <a:t>Ein Freiwurf wird einem Spieler gegeben, der von einem Gegner gefoult wurde. Der Spieler darf den Ball vom Freiwurflinie werfen und bei erfolgreichem Korb zählt der Punkt, ohne dass ein Verteidiger den Wurf behindern darf.</a:t>
            </a:r>
          </a:p>
          <a:p>
            <a:r>
              <a:rPr lang="de-DE" sz="1700" b="0" i="0" dirty="0">
                <a:solidFill>
                  <a:srgbClr val="D1D5DB"/>
                </a:solidFill>
                <a:effectLst/>
              </a:rPr>
              <a:t>Ein Team kann den Ball auch durch Rebounds zurückerobern, wenn ein Schuss verfehlt wurde und ein Spieler den abprallenden Ball greift. </a:t>
            </a:r>
          </a:p>
          <a:p>
            <a:r>
              <a:rPr lang="de-DE" sz="1700" b="0" i="0" dirty="0">
                <a:solidFill>
                  <a:srgbClr val="D1D5DB"/>
                </a:solidFill>
                <a:effectLst/>
                <a:latin typeface="Söhne"/>
              </a:rPr>
              <a:t>Wenn der Ball die Seitenlinie oder die Grundlinie überquert, wird ein Einwurf ausgeführt. </a:t>
            </a:r>
            <a:endParaRPr lang="de-DE" sz="1700" dirty="0">
              <a:solidFill>
                <a:schemeClr val="bg1"/>
              </a:solidFill>
            </a:endParaRPr>
          </a:p>
        </p:txBody>
      </p:sp>
      <p:sp>
        <p:nvSpPr>
          <p:cNvPr id="16"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6020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DD2C7F7-EF0E-75DC-7BDD-9611BAC33B58}"/>
              </a:ext>
            </a:extLst>
          </p:cNvPr>
          <p:cNvSpPr>
            <a:spLocks noGrp="1"/>
          </p:cNvSpPr>
          <p:nvPr>
            <p:ph type="title"/>
          </p:nvPr>
        </p:nvSpPr>
        <p:spPr>
          <a:xfrm>
            <a:off x="838200" y="669925"/>
            <a:ext cx="4508946" cy="1325563"/>
          </a:xfrm>
        </p:spPr>
        <p:txBody>
          <a:bodyPr anchor="b">
            <a:normAutofit/>
          </a:bodyPr>
          <a:lstStyle/>
          <a:p>
            <a:pPr algn="r"/>
            <a:r>
              <a:rPr lang="de-DE" dirty="0">
                <a:solidFill>
                  <a:schemeClr val="bg1"/>
                </a:solidFill>
              </a:rPr>
              <a:t>Spielfeld</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Content Placeholder 4" descr="Diagram&#10;&#10;Description automatically generated">
            <a:extLst>
              <a:ext uri="{FF2B5EF4-FFF2-40B4-BE49-F238E27FC236}">
                <a16:creationId xmlns:a16="http://schemas.microsoft.com/office/drawing/2014/main" id="{15013F6B-621C-AA55-3CBF-51914F0CC4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6691" y="2110681"/>
            <a:ext cx="7878617" cy="4476860"/>
          </a:xfrm>
        </p:spPr>
      </p:pic>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0811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DD2C7F7-EF0E-75DC-7BDD-9611BAC33B58}"/>
              </a:ext>
            </a:extLst>
          </p:cNvPr>
          <p:cNvSpPr>
            <a:spLocks noGrp="1"/>
          </p:cNvSpPr>
          <p:nvPr>
            <p:ph type="title"/>
          </p:nvPr>
        </p:nvSpPr>
        <p:spPr>
          <a:xfrm>
            <a:off x="838200" y="669925"/>
            <a:ext cx="4508946" cy="1325563"/>
          </a:xfrm>
        </p:spPr>
        <p:txBody>
          <a:bodyPr anchor="b">
            <a:normAutofit/>
          </a:bodyPr>
          <a:lstStyle/>
          <a:p>
            <a:pPr algn="r"/>
            <a:r>
              <a:rPr lang="de-DE" dirty="0">
                <a:solidFill>
                  <a:schemeClr val="bg1"/>
                </a:solidFill>
              </a:rPr>
              <a:t>Abflauf der Stunde</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C3B95E88-A5CD-007F-A6AD-2C5AB5E90E44}"/>
              </a:ext>
            </a:extLst>
          </p:cNvPr>
          <p:cNvSpPr>
            <a:spLocks noGrp="1"/>
          </p:cNvSpPr>
          <p:nvPr>
            <p:ph idx="1"/>
          </p:nvPr>
        </p:nvSpPr>
        <p:spPr>
          <a:xfrm>
            <a:off x="838200" y="2879932"/>
            <a:ext cx="10515600" cy="3612939"/>
          </a:xfrm>
        </p:spPr>
        <p:txBody>
          <a:bodyPr>
            <a:normAutofit/>
          </a:bodyPr>
          <a:lstStyle/>
          <a:p>
            <a:r>
              <a:rPr lang="de-DE" sz="3200" dirty="0">
                <a:solidFill>
                  <a:schemeClr val="bg1"/>
                </a:solidFill>
              </a:rPr>
              <a:t>Allgemeines aufwärmen</a:t>
            </a:r>
          </a:p>
          <a:p>
            <a:r>
              <a:rPr lang="de-DE" sz="3200" dirty="0">
                <a:solidFill>
                  <a:schemeClr val="bg1"/>
                </a:solidFill>
              </a:rPr>
              <a:t>Spezielles aufwärmen</a:t>
            </a:r>
          </a:p>
          <a:p>
            <a:r>
              <a:rPr lang="de-DE" sz="3200" dirty="0">
                <a:solidFill>
                  <a:schemeClr val="bg1"/>
                </a:solidFill>
              </a:rPr>
              <a:t>Werfen und Fangen üben</a:t>
            </a:r>
          </a:p>
          <a:p>
            <a:r>
              <a:rPr lang="de-DE" sz="3200" dirty="0">
                <a:solidFill>
                  <a:schemeClr val="bg1"/>
                </a:solidFill>
              </a:rPr>
              <a:t>Taktik (Doppelpass)</a:t>
            </a:r>
          </a:p>
          <a:p>
            <a:r>
              <a:rPr lang="de-DE" sz="3200" dirty="0">
                <a:solidFill>
                  <a:schemeClr val="bg1"/>
                </a:solidFill>
              </a:rPr>
              <a:t>Endspiel</a:t>
            </a:r>
          </a:p>
        </p:txBody>
      </p:sp>
    </p:spTree>
    <p:extLst>
      <p:ext uri="{BB962C8B-B14F-4D97-AF65-F5344CB8AC3E}">
        <p14:creationId xmlns:p14="http://schemas.microsoft.com/office/powerpoint/2010/main" val="429306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7F7EF1BF-5EDA-EEB0-7758-FA2AA751B03D}"/>
              </a:ext>
            </a:extLst>
          </p:cNvPr>
          <p:cNvSpPr>
            <a:spLocks noGrp="1"/>
          </p:cNvSpPr>
          <p:nvPr>
            <p:ph type="title"/>
          </p:nvPr>
        </p:nvSpPr>
        <p:spPr>
          <a:xfrm>
            <a:off x="838200" y="669925"/>
            <a:ext cx="4508946" cy="1325563"/>
          </a:xfrm>
        </p:spPr>
        <p:txBody>
          <a:bodyPr anchor="b">
            <a:normAutofit/>
          </a:bodyPr>
          <a:lstStyle/>
          <a:p>
            <a:pPr algn="r"/>
            <a:r>
              <a:rPr lang="de-DE" dirty="0">
                <a:solidFill>
                  <a:schemeClr val="bg1"/>
                </a:solidFill>
              </a:rPr>
              <a:t>Quellen</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0223163-BE0B-E9EE-4792-FFABFFE88EF2}"/>
              </a:ext>
            </a:extLst>
          </p:cNvPr>
          <p:cNvSpPr>
            <a:spLocks noGrp="1"/>
          </p:cNvSpPr>
          <p:nvPr>
            <p:ph idx="1"/>
          </p:nvPr>
        </p:nvSpPr>
        <p:spPr>
          <a:xfrm>
            <a:off x="264920" y="2398957"/>
            <a:ext cx="11536821" cy="3526144"/>
          </a:xfrm>
        </p:spPr>
        <p:txBody>
          <a:bodyPr>
            <a:normAutofit fontScale="92500" lnSpcReduction="10000"/>
          </a:bodyPr>
          <a:lstStyle/>
          <a:p>
            <a:r>
              <a:rPr lang="de-DE" dirty="0">
                <a:solidFill>
                  <a:schemeClr val="bg1"/>
                </a:solidFill>
                <a:hlinkClick r:id="rId2"/>
              </a:rPr>
              <a:t>https://de.wikipedia.org/wiki/Basketball</a:t>
            </a:r>
            <a:r>
              <a:rPr lang="de-DE" sz="1800" dirty="0">
                <a:solidFill>
                  <a:schemeClr val="bg1"/>
                </a:solidFill>
                <a:effectLst/>
                <a:latin typeface="Calibri" panose="020F0502020204030204" pitchFamily="34" charset="0"/>
                <a:ea typeface="Times New Roman" panose="02020603050405020304" pitchFamily="18" charset="0"/>
              </a:rPr>
              <a:t>(Zuletzt geöffnet 5.3.2022 17:30)</a:t>
            </a:r>
            <a:endParaRPr lang="de-DE" dirty="0">
              <a:solidFill>
                <a:schemeClr val="bg1"/>
              </a:solidFill>
            </a:endParaRPr>
          </a:p>
          <a:p>
            <a:r>
              <a:rPr lang="de-DE" dirty="0">
                <a:solidFill>
                  <a:schemeClr val="bg1"/>
                </a:solidFill>
                <a:hlinkClick r:id="rId3"/>
              </a:rPr>
              <a:t>https://image.jimcdn.com/app/cms/image/transf/dimension=1920x10000:format=png/path/sc101445057d81f89/image/ib28a032e463ca4f6/version/1586791779/image.png</a:t>
            </a:r>
            <a:r>
              <a:rPr lang="de-DE" dirty="0">
                <a:solidFill>
                  <a:schemeClr val="bg1"/>
                </a:solidFill>
              </a:rPr>
              <a:t> </a:t>
            </a:r>
            <a:r>
              <a:rPr lang="de-DE" sz="1800" dirty="0">
                <a:solidFill>
                  <a:schemeClr val="bg1"/>
                </a:solidFill>
                <a:effectLst/>
                <a:latin typeface="Calibri" panose="020F0502020204030204" pitchFamily="34" charset="0"/>
                <a:ea typeface="Calibri" panose="020F0502020204030204" pitchFamily="34" charset="0"/>
              </a:rPr>
              <a:t>(Zuletzt geöffnet 3.3.2022 18:00)</a:t>
            </a:r>
            <a:endParaRPr lang="de-DE" dirty="0">
              <a:solidFill>
                <a:schemeClr val="bg1"/>
              </a:solidFill>
            </a:endParaRPr>
          </a:p>
          <a:p>
            <a:r>
              <a:rPr lang="de-DE" dirty="0">
                <a:solidFill>
                  <a:schemeClr val="bg1"/>
                </a:solidFill>
                <a:hlinkClick r:id="rId4"/>
              </a:rPr>
              <a:t>https://www.owayo.de/magazin/basketballregeln-de.htm</a:t>
            </a:r>
            <a:r>
              <a:rPr lang="de-DE" dirty="0">
                <a:solidFill>
                  <a:schemeClr val="bg1"/>
                </a:solidFill>
              </a:rPr>
              <a:t> </a:t>
            </a:r>
            <a:r>
              <a:rPr lang="de-DE" sz="1800" dirty="0">
                <a:solidFill>
                  <a:schemeClr val="bg1"/>
                </a:solidFill>
                <a:effectLst/>
                <a:latin typeface="Calibri" panose="020F0502020204030204" pitchFamily="34" charset="0"/>
                <a:ea typeface="Times New Roman" panose="02020603050405020304" pitchFamily="18" charset="0"/>
              </a:rPr>
              <a:t>(Zuletzt geöffnet 5.3.2022 17:00)</a:t>
            </a:r>
            <a:endParaRPr lang="de-DE" dirty="0">
              <a:solidFill>
                <a:schemeClr val="bg1"/>
              </a:solidFill>
            </a:endParaRPr>
          </a:p>
          <a:p>
            <a:r>
              <a:rPr lang="de-DE" dirty="0">
                <a:solidFill>
                  <a:schemeClr val="bg1"/>
                </a:solidFill>
                <a:hlinkClick r:id="rId5"/>
              </a:rPr>
              <a:t>https://www.spielregeln24.de/basketball-regeln/</a:t>
            </a:r>
            <a:r>
              <a:rPr lang="de-DE" sz="1800" dirty="0">
                <a:solidFill>
                  <a:schemeClr val="bg1"/>
                </a:solidFill>
                <a:effectLst/>
                <a:latin typeface="Calibri" panose="020F0502020204030204" pitchFamily="34" charset="0"/>
                <a:ea typeface="Calibri" panose="020F0502020204030204" pitchFamily="34" charset="0"/>
              </a:rPr>
              <a:t>(Zuletzt geöffnet 3.3.2022 17:30)</a:t>
            </a:r>
          </a:p>
          <a:p>
            <a:r>
              <a:rPr lang="de-DE" b="0" i="0" dirty="0">
                <a:effectLst/>
                <a:latin typeface="gg sans"/>
                <a:hlinkClick r:id="rId6" tooltip="https://www.sport-und-abenteuer.de/basketball-regeln/#:~:text=Körperkontakt%3A%20Im%20Gegensatz%20zum%20Fußball,zu%20keinem%20groben%20Körperkontakt%20kommen"/>
              </a:rPr>
              <a:t>https://www.sport-und-abenteuer.de/basketball-regeln/#:~:text=Körperkontakt%3A%20Im%20Gegensatz%20zum%20Fußball,zu%20keinem%20groben%20Körperkontakt%20kommen</a:t>
            </a:r>
            <a:r>
              <a:rPr lang="de-DE" b="0" i="0" dirty="0">
                <a:solidFill>
                  <a:schemeClr val="bg1"/>
                </a:solidFill>
                <a:effectLst/>
                <a:latin typeface="gg sans"/>
              </a:rPr>
              <a:t> </a:t>
            </a:r>
            <a:r>
              <a:rPr lang="de-DE" sz="1700" dirty="0">
                <a:solidFill>
                  <a:schemeClr val="bg1"/>
                </a:solidFill>
                <a:effectLst/>
                <a:latin typeface="Calibri" panose="020F0502020204030204" pitchFamily="34" charset="0"/>
                <a:ea typeface="Calibri" panose="020F0502020204030204" pitchFamily="34" charset="0"/>
              </a:rPr>
              <a:t>(Zuletzt geöffnet 4.3.2022 16:00)</a:t>
            </a:r>
          </a:p>
          <a:p>
            <a:endParaRPr lang="de-DE" dirty="0">
              <a:solidFill>
                <a:schemeClr val="bg1"/>
              </a:solidFill>
            </a:endParaRPr>
          </a:p>
          <a:p>
            <a:endParaRPr lang="de-DE" sz="2000" dirty="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0287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61851F4-5A04-40FD-AB24-321D8A53B536}">
  <we:reference id="22ff87a5-132f-4d52-9e97-94d888e4dd91" version="3.1.0.0" store="EXCatalog" storeType="EXCatalog"/>
  <we:alternateReferences>
    <we:reference id="WA104380050" version="3.1.0.0" store="de-D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0</TotalTime>
  <Words>511</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gg sans</vt:lpstr>
      <vt:lpstr>Söhne</vt:lpstr>
      <vt:lpstr>Office Theme</vt:lpstr>
      <vt:lpstr>Basketball</vt:lpstr>
      <vt:lpstr>Inhaltsangabe</vt:lpstr>
      <vt:lpstr>Geschichte</vt:lpstr>
      <vt:lpstr>Spielprinzip &amp; Regeln</vt:lpstr>
      <vt:lpstr>Spielfeld</vt:lpstr>
      <vt:lpstr>Abflauf der Stunde</vt:lpstr>
      <vt:lpstr>Quellen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Basketball</dc:title>
  <dc:creator>Vincent</dc:creator>
  <cp:lastModifiedBy>Vincent</cp:lastModifiedBy>
  <cp:revision>7</cp:revision>
  <dcterms:created xsi:type="dcterms:W3CDTF">2023-03-06T13:24:40Z</dcterms:created>
  <dcterms:modified xsi:type="dcterms:W3CDTF">2023-03-07T19:59:14Z</dcterms:modified>
</cp:coreProperties>
</file>