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3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37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75925-A2AC-4E92-A352-EE2612A9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DE" sz="4800"/>
              <a:t>Virtual Reality</a:t>
            </a:r>
            <a:endParaRPr lang="en-US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1639-3EB7-4A95-BF66-34FA9636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B1653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4143A5E-10E7-4408-80AB-EA41DC39DD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99" r="-1" b="259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99C8D-935C-4C57-926B-B4A6B92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Technology</a:t>
            </a:r>
            <a:br>
              <a:rPr lang="de-DE" dirty="0"/>
            </a:br>
            <a:r>
              <a:rPr lang="de-DE" dirty="0"/>
              <a:t>Different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7EB60-2AE0-4B7A-80EE-C43CA35E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DEA9-6DE6-4194-A5AD-ADD6ED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D729F-5D5F-4108-B104-EB45DB34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</a:p>
          <a:p>
            <a:r>
              <a:rPr lang="de-DE" dirty="0" err="1"/>
              <a:t>History</a:t>
            </a:r>
            <a:endParaRPr lang="de-DE" dirty="0"/>
          </a:p>
          <a:p>
            <a:r>
              <a:rPr lang="de-DE" dirty="0" err="1"/>
              <a:t>Companys</a:t>
            </a:r>
            <a:r>
              <a:rPr lang="de-DE" dirty="0"/>
              <a:t>, and VR Headset </a:t>
            </a:r>
            <a:r>
              <a:rPr lang="de-DE" dirty="0" err="1"/>
              <a:t>models</a:t>
            </a:r>
            <a:endParaRPr lang="de-DE" dirty="0"/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80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A18B-F115-4D3B-9453-3B9C05DF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4D1B-1831-45F7-889D-B71D93DA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VR(Virtual Reality)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completly</a:t>
            </a:r>
            <a:r>
              <a:rPr lang="de-DE" dirty="0"/>
              <a:t> </a:t>
            </a:r>
            <a:r>
              <a:rPr lang="de-DE" dirty="0" err="1"/>
              <a:t>differnet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gaming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(school, </a:t>
            </a:r>
            <a:r>
              <a:rPr lang="de-DE" dirty="0" err="1"/>
              <a:t>military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Agencys</a:t>
            </a:r>
            <a:r>
              <a:rPr lang="de-DE" dirty="0"/>
              <a:t>),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.</a:t>
            </a:r>
          </a:p>
          <a:p>
            <a:pPr marL="36900" indent="0">
              <a:buNone/>
            </a:pPr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Under the umbrella term “VR” also goes AR, XR, and Mixed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3416-5C6B-4522-8A4B-35821D9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8FE9-D115-4A0B-A1E2-A340B762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First </a:t>
            </a:r>
            <a:r>
              <a:rPr lang="de-DE" dirty="0" err="1"/>
              <a:t>companys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VR </a:t>
            </a:r>
            <a:r>
              <a:rPr lang="de-DE" dirty="0" err="1"/>
              <a:t>technology</a:t>
            </a:r>
            <a:r>
              <a:rPr lang="de-DE" dirty="0"/>
              <a:t> was </a:t>
            </a:r>
            <a:r>
              <a:rPr lang="de-DE" dirty="0" err="1"/>
              <a:t>nasa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1970s - 1980s</a:t>
            </a:r>
          </a:p>
          <a:p>
            <a:r>
              <a:rPr lang="de-DE" dirty="0"/>
              <a:t>First </a:t>
            </a:r>
            <a:r>
              <a:rPr lang="de-DE" dirty="0" err="1"/>
              <a:t>commercial</a:t>
            </a:r>
            <a:r>
              <a:rPr lang="de-DE" dirty="0"/>
              <a:t> „VR“ </a:t>
            </a:r>
            <a:r>
              <a:rPr lang="de-DE" dirty="0" err="1"/>
              <a:t>headsets</a:t>
            </a:r>
            <a:r>
              <a:rPr lang="de-DE" dirty="0"/>
              <a:t> was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1995</a:t>
            </a:r>
          </a:p>
          <a:p>
            <a:r>
              <a:rPr lang="en-US" dirty="0"/>
              <a:t>Only after 2010 VR became popular again with the Oculus rift by Oculus</a:t>
            </a:r>
          </a:p>
          <a:p>
            <a:r>
              <a:rPr lang="en-US" dirty="0"/>
              <a:t>In 2014-2015 multiple VR headsets would be announced including the HTC (</a:t>
            </a:r>
            <a:r>
              <a:rPr lang="en-US" dirty="0" err="1"/>
              <a:t>Vive</a:t>
            </a:r>
            <a:r>
              <a:rPr lang="en-US" dirty="0"/>
              <a:t>), </a:t>
            </a:r>
            <a:r>
              <a:rPr lang="en-US" dirty="0" err="1"/>
              <a:t>Playstation</a:t>
            </a:r>
            <a:r>
              <a:rPr lang="en-US" dirty="0"/>
              <a:t> VR and google cardboard</a:t>
            </a:r>
          </a:p>
          <a:p>
            <a:r>
              <a:rPr lang="en-US" dirty="0"/>
              <a:t>Because of the Covid pandemic it has become a thriving industry expecting to rise to 62 Billion $ by 2027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4BE3F-E7FC-4180-BA83-A305AF8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Companys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3BC946-8A9F-4001-9913-D2B913FE9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333312"/>
            <a:ext cx="3420532" cy="192404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82663A3-9862-4F59-B9A4-9E8A9CFD9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31" y="643468"/>
            <a:ext cx="3303737" cy="33037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D691EE-ACDD-4420-A7B5-8EF882F0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9" y="1804351"/>
            <a:ext cx="3420533" cy="9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AEB99-E494-4650-B46D-A265E8D4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5408"/>
            <a:ext cx="5329459" cy="2917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Oculus Rift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CEB8FB-547E-4C7B-963B-6D328F38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7FBFCE-4417-42AF-BBAB-36D65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4081684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HTC </a:t>
            </a:r>
            <a:r>
              <a:rPr lang="en-US" sz="6600" dirty="0" err="1"/>
              <a:t>Vive</a:t>
            </a:r>
            <a:endParaRPr lang="en-US" sz="6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E58E61-515B-4E69-A179-D753821E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36575"/>
            <a:ext cx="6197668" cy="43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22141-F695-479F-953D-A92926C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Valve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nhaltsplatzhalter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17A7417E-9851-4FF5-95F1-DA7B57BD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r="-1" b="120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2CA4A-5886-4D84-9097-C5C50ED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93" y="5590261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Oculus Quest &amp; Quest 2</a:t>
            </a:r>
          </a:p>
        </p:txBody>
      </p:sp>
      <p:pic>
        <p:nvPicPr>
          <p:cNvPr id="5" name="Inhaltsplatzhalter 4" descr="Ein Bild, das Tisch, drinnen, Schreibtisch enthält.&#10;&#10;Automatisch generierte Beschreibung">
            <a:extLst>
              <a:ext uri="{FF2B5EF4-FFF2-40B4-BE49-F238E27FC236}">
                <a16:creationId xmlns:a16="http://schemas.microsoft.com/office/drawing/2014/main" id="{1D2B8EF3-75E7-4B34-9C4F-25FB9983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7" b="2633"/>
          <a:stretch/>
        </p:blipFill>
        <p:spPr>
          <a:xfrm>
            <a:off x="1142093" y="0"/>
            <a:ext cx="9619260" cy="54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Bodoni MT</vt:lpstr>
      <vt:lpstr>Goudy Old Style</vt:lpstr>
      <vt:lpstr>Wingdings 2</vt:lpstr>
      <vt:lpstr>SlateVTI</vt:lpstr>
      <vt:lpstr>Virtual Reality</vt:lpstr>
      <vt:lpstr>Table of contents</vt:lpstr>
      <vt:lpstr>What is VR?</vt:lpstr>
      <vt:lpstr>History</vt:lpstr>
      <vt:lpstr>Companys</vt:lpstr>
      <vt:lpstr>Oculus Rift</vt:lpstr>
      <vt:lpstr>HTC Vive</vt:lpstr>
      <vt:lpstr>Valve Index</vt:lpstr>
      <vt:lpstr>Oculus Quest &amp; Quest 2</vt:lpstr>
      <vt:lpstr>Technology Different tracking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ITF1-20VeehVincent</dc:creator>
  <cp:lastModifiedBy>ITF1-20VeehVincent</cp:lastModifiedBy>
  <cp:revision>2</cp:revision>
  <dcterms:created xsi:type="dcterms:W3CDTF">2022-01-20T07:20:44Z</dcterms:created>
  <dcterms:modified xsi:type="dcterms:W3CDTF">2022-02-03T16:15:05Z</dcterms:modified>
</cp:coreProperties>
</file>