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22791-5337-4F6D-BFD7-20B4C6425485}" type="datetimeFigureOut">
              <a:rPr lang="nl-BE" smtClean="0"/>
              <a:t>24/10/2014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4E786-1376-4ACF-BD52-50C0867C65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97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Adobe </a:t>
            </a:r>
            <a:r>
              <a:rPr lang="nl-BE" dirty="0" err="1" smtClean="0"/>
              <a:t>edge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4E786-1376-4ACF-BD52-50C0867C651E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37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4E786-1376-4ACF-BD52-50C0867C651E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45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Tablet + smartphone</a:t>
            </a:r>
            <a:r>
              <a:rPr lang="nl-BE" baseline="0" dirty="0" smtClean="0"/>
              <a:t> er naast </a:t>
            </a:r>
            <a:r>
              <a:rPr lang="nl-BE" baseline="0" smtClean="0"/>
              <a:t>tijdens coden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4E786-1376-4ACF-BD52-50C0867C651E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540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Cordova</a:t>
            </a:r>
            <a:r>
              <a:rPr lang="nl-BE" dirty="0" smtClean="0"/>
              <a:t> / </a:t>
            </a:r>
            <a:r>
              <a:rPr lang="nl-BE" dirty="0" err="1" smtClean="0"/>
              <a:t>Phonegap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Vincent Noben</a:t>
            </a:r>
            <a:endParaRPr lang="nl-BE" dirty="0"/>
          </a:p>
        </p:txBody>
      </p:sp>
      <p:pic>
        <p:nvPicPr>
          <p:cNvPr id="1026" name="Picture 2" descr="http://blog.arungupta.me/wp-content/uploads/2014/02/cordova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r="73354"/>
          <a:stretch/>
        </p:blipFill>
        <p:spPr bwMode="auto">
          <a:xfrm>
            <a:off x="7369742" y="3401406"/>
            <a:ext cx="1015306" cy="12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7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Nog vragen?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95" y="1292870"/>
            <a:ext cx="2493084" cy="4432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31" y="1292870"/>
            <a:ext cx="2493084" cy="4432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59" y="1292870"/>
            <a:ext cx="2493084" cy="4432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2" descr="http://blog.arungupta.me/wp-content/uploads/2014/02/cordova-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r="73354"/>
          <a:stretch/>
        </p:blipFill>
        <p:spPr bwMode="auto">
          <a:xfrm>
            <a:off x="7140584" y="3939288"/>
            <a:ext cx="1015306" cy="12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Bedankt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55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Vele opties: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Drupal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Node.js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/>
              <a:t>R</a:t>
            </a:r>
            <a:r>
              <a:rPr lang="nl-BE" dirty="0" smtClean="0"/>
              <a:t>est </a:t>
            </a:r>
            <a:r>
              <a:rPr lang="nl-BE" dirty="0" err="1" smtClean="0"/>
              <a:t>API’s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CSS animations</a:t>
            </a:r>
          </a:p>
          <a:p>
            <a:endParaRPr lang="nl-BE" dirty="0"/>
          </a:p>
          <a:p>
            <a:r>
              <a:rPr lang="nl-BE" dirty="0" smtClean="0"/>
              <a:t>SASS/LESS</a:t>
            </a:r>
          </a:p>
          <a:p>
            <a:endParaRPr lang="nl-BE" dirty="0"/>
          </a:p>
        </p:txBody>
      </p:sp>
      <p:pic>
        <p:nvPicPr>
          <p:cNvPr id="2050" name="Picture 2" descr="https://www.mailjet.com/images/plugins/drupal/h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17" y="1156890"/>
            <a:ext cx="622434" cy="7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alebmadrigal.com/static/images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17" y="1960605"/>
            <a:ext cx="1438618" cy="7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now-mirror.com/wp-content/uploads/2014/08/learnmore-ap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8" r="12375"/>
          <a:stretch/>
        </p:blipFill>
        <p:spPr bwMode="auto">
          <a:xfrm>
            <a:off x="6192117" y="2729239"/>
            <a:ext cx="939114" cy="7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ssanimation.net/wp-content/uploads/2013/01/css3animation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17" y="3532954"/>
            <a:ext cx="1699737" cy="86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getbootstrap.com/assets/img/sass-le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17" y="4450786"/>
            <a:ext cx="1699737" cy="6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Eerste interesse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800" i="1" dirty="0" smtClean="0"/>
              <a:t>Node.js</a:t>
            </a:r>
          </a:p>
          <a:p>
            <a:r>
              <a:rPr lang="nl-BE" dirty="0" smtClean="0"/>
              <a:t>Veronderstelling: MVC </a:t>
            </a:r>
            <a:r>
              <a:rPr lang="nl-BE" dirty="0" err="1" smtClean="0"/>
              <a:t>framework</a:t>
            </a:r>
            <a:r>
              <a:rPr lang="nl-BE" dirty="0" smtClean="0"/>
              <a:t> in javascript</a:t>
            </a:r>
          </a:p>
          <a:p>
            <a:r>
              <a:rPr lang="nl-BE" dirty="0" smtClean="0"/>
              <a:t>Onderzoek Node.js</a:t>
            </a:r>
          </a:p>
          <a:p>
            <a:r>
              <a:rPr lang="nl-BE" dirty="0" smtClean="0"/>
              <a:t>Niet wat ik dacht</a:t>
            </a:r>
          </a:p>
          <a:p>
            <a:r>
              <a:rPr lang="nl-BE" dirty="0" smtClean="0"/>
              <a:t>Wat is het dan wel?</a:t>
            </a:r>
          </a:p>
          <a:p>
            <a:pPr lvl="1"/>
            <a:r>
              <a:rPr lang="nl-BE" sz="1200" dirty="0" smtClean="0">
                <a:solidFill>
                  <a:schemeClr val="bg1">
                    <a:lumMod val="85000"/>
                  </a:schemeClr>
                </a:solidFill>
              </a:rPr>
              <a:t>Software platform</a:t>
            </a:r>
          </a:p>
          <a:p>
            <a:pPr lvl="1"/>
            <a:r>
              <a:rPr lang="nl-BE" sz="1200" dirty="0" smtClean="0">
                <a:solidFill>
                  <a:schemeClr val="bg1">
                    <a:lumMod val="85000"/>
                  </a:schemeClr>
                </a:solidFill>
              </a:rPr>
              <a:t>Applicaties in javascript</a:t>
            </a:r>
          </a:p>
          <a:p>
            <a:pPr lvl="1"/>
            <a:r>
              <a:rPr lang="nl-BE" sz="1200" dirty="0" smtClean="0">
                <a:solidFill>
                  <a:schemeClr val="bg1">
                    <a:lumMod val="85000"/>
                  </a:schemeClr>
                </a:solidFill>
              </a:rPr>
              <a:t>Javascript-Engine van Node.js i.p.v. webbrowser</a:t>
            </a:r>
          </a:p>
          <a:p>
            <a:r>
              <a:rPr lang="nl-BE" dirty="0" smtClean="0"/>
              <a:t>Niet mijn interesse</a:t>
            </a:r>
          </a:p>
          <a:p>
            <a:pPr lvl="1"/>
            <a:endParaRPr lang="nl-BE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869268" y="864108"/>
            <a:ext cx="7315200" cy="512064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dan wel?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Waar ligt mijn interesse?</a:t>
            </a:r>
          </a:p>
          <a:p>
            <a:pPr lvl="1"/>
            <a:r>
              <a:rPr lang="nl-BE" dirty="0" smtClean="0"/>
              <a:t>Mobile en </a:t>
            </a:r>
            <a:r>
              <a:rPr lang="nl-BE" dirty="0" err="1" smtClean="0"/>
              <a:t>responsive</a:t>
            </a:r>
            <a:r>
              <a:rPr lang="nl-BE" dirty="0" smtClean="0"/>
              <a:t> design</a:t>
            </a:r>
          </a:p>
          <a:p>
            <a:pPr lvl="1"/>
            <a:r>
              <a:rPr lang="nl-BE" dirty="0" smtClean="0"/>
              <a:t>Html/</a:t>
            </a:r>
            <a:r>
              <a:rPr lang="nl-BE" dirty="0" err="1" smtClean="0"/>
              <a:t>css</a:t>
            </a:r>
            <a:r>
              <a:rPr lang="nl-BE" dirty="0" smtClean="0"/>
              <a:t>/javascript</a:t>
            </a:r>
          </a:p>
          <a:p>
            <a:pPr marL="502920" lvl="1" indent="0">
              <a:buNone/>
            </a:pPr>
            <a:endParaRPr lang="nl-BE" dirty="0" smtClean="0"/>
          </a:p>
          <a:p>
            <a:r>
              <a:rPr lang="nl-BE" dirty="0" err="1" smtClean="0"/>
              <a:t>Cordova</a:t>
            </a:r>
            <a:r>
              <a:rPr lang="nl-BE" dirty="0" smtClean="0"/>
              <a:t> / </a:t>
            </a:r>
            <a:r>
              <a:rPr lang="nl-BE" dirty="0" err="1" smtClean="0"/>
              <a:t>Phonegap</a:t>
            </a:r>
            <a:endParaRPr lang="nl-BE" dirty="0" smtClean="0"/>
          </a:p>
          <a:p>
            <a:pPr lvl="1"/>
            <a:r>
              <a:rPr lang="nl-BE" dirty="0" smtClean="0"/>
              <a:t>Native </a:t>
            </a:r>
            <a:r>
              <a:rPr lang="nl-BE" dirty="0" err="1" smtClean="0"/>
              <a:t>apps</a:t>
            </a:r>
            <a:r>
              <a:rPr lang="nl-BE" dirty="0" smtClean="0"/>
              <a:t> = gebruik camera, </a:t>
            </a:r>
            <a:r>
              <a:rPr lang="nl-BE" dirty="0" err="1" smtClean="0"/>
              <a:t>geolocation</a:t>
            </a:r>
            <a:r>
              <a:rPr lang="nl-BE" dirty="0" smtClean="0"/>
              <a:t>…</a:t>
            </a:r>
          </a:p>
          <a:p>
            <a:pPr lvl="1"/>
            <a:r>
              <a:rPr lang="nl-BE" dirty="0" err="1" smtClean="0"/>
              <a:t>Coden</a:t>
            </a:r>
            <a:r>
              <a:rPr lang="nl-BE" dirty="0" smtClean="0"/>
              <a:t> in html/</a:t>
            </a:r>
            <a:r>
              <a:rPr lang="nl-BE" dirty="0" err="1" smtClean="0"/>
              <a:t>css</a:t>
            </a:r>
            <a:r>
              <a:rPr lang="nl-BE" dirty="0" smtClean="0"/>
              <a:t>/javascript</a:t>
            </a:r>
          </a:p>
          <a:p>
            <a:pPr lvl="1"/>
            <a:r>
              <a:rPr lang="nl-BE" dirty="0" err="1" smtClean="0"/>
              <a:t>Responsive</a:t>
            </a:r>
            <a:r>
              <a:rPr lang="nl-BE" dirty="0" smtClean="0"/>
              <a:t> design</a:t>
            </a:r>
            <a:endParaRPr lang="nl-BE" dirty="0"/>
          </a:p>
        </p:txBody>
      </p:sp>
      <p:pic>
        <p:nvPicPr>
          <p:cNvPr id="3074" name="Picture 2" descr="http://ian.umces.edu/imagelibrary/albums/userpics/10020/normal_ian-symbol-light-bul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0490">
            <a:off x="8980493" y="2330742"/>
            <a:ext cx="1754763" cy="21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 rot="1210230">
            <a:off x="9579848" y="3037876"/>
            <a:ext cx="8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ABOVEA DEMO VERSION" pitchFamily="50" charset="0"/>
              </a:rPr>
              <a:t>Idee</a:t>
            </a:r>
            <a:endParaRPr lang="nl-BE" dirty="0">
              <a:solidFill>
                <a:schemeClr val="bg1"/>
              </a:solidFill>
              <a:latin typeface="ABOVEA DEMO VERSIO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Cordova</a:t>
            </a:r>
            <a:r>
              <a:rPr lang="nl-BE" dirty="0"/>
              <a:t/>
            </a:r>
            <a:br>
              <a:rPr lang="nl-BE" dirty="0"/>
            </a:br>
            <a:r>
              <a:rPr lang="nl-BE" sz="2400" dirty="0" err="1" smtClean="0"/>
              <a:t>vs</a:t>
            </a:r>
            <a:r>
              <a:rPr lang="nl-BE" dirty="0"/>
              <a:t/>
            </a:r>
            <a:br>
              <a:rPr lang="nl-BE" dirty="0"/>
            </a:br>
            <a:r>
              <a:rPr lang="nl-BE" dirty="0" err="1" smtClean="0"/>
              <a:t>Phonegap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Eerst was er Adobe </a:t>
            </a:r>
            <a:r>
              <a:rPr lang="nl-BE" dirty="0" err="1" smtClean="0"/>
              <a:t>PhoneGap</a:t>
            </a:r>
            <a:endParaRPr lang="nl-BE" dirty="0" smtClean="0"/>
          </a:p>
          <a:p>
            <a:r>
              <a:rPr lang="nl-BE" dirty="0" smtClean="0"/>
              <a:t>Gedoneerd aan Apache Software Foundation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Apache </a:t>
            </a:r>
            <a:r>
              <a:rPr lang="nl-BE" dirty="0" err="1" smtClean="0"/>
              <a:t>Cordova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 err="1" smtClean="0"/>
              <a:t>PhoneGap</a:t>
            </a:r>
            <a:r>
              <a:rPr lang="nl-BE" dirty="0" smtClean="0"/>
              <a:t> = distributie van Apache </a:t>
            </a:r>
            <a:r>
              <a:rPr lang="nl-BE" dirty="0" err="1" smtClean="0"/>
              <a:t>Cordova</a:t>
            </a:r>
            <a:endParaRPr lang="nl-BE" dirty="0" smtClean="0"/>
          </a:p>
          <a:p>
            <a:pPr lvl="1"/>
            <a:r>
              <a:rPr lang="nl-BE" dirty="0" err="1" smtClean="0"/>
              <a:t>Cordova</a:t>
            </a:r>
            <a:r>
              <a:rPr lang="nl-BE" dirty="0" smtClean="0"/>
              <a:t> is de motor van </a:t>
            </a:r>
            <a:r>
              <a:rPr lang="nl-BE" dirty="0" err="1" smtClean="0"/>
              <a:t>Phonegap</a:t>
            </a:r>
            <a:endParaRPr lang="nl-BE" dirty="0"/>
          </a:p>
          <a:p>
            <a:pPr lvl="1"/>
            <a:r>
              <a:rPr lang="nl-BE" dirty="0" err="1" smtClean="0"/>
              <a:t>Phonegap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</a:t>
            </a:r>
            <a:r>
              <a:rPr lang="nl-BE" dirty="0" smtClean="0"/>
              <a:t> Beheerd extra </a:t>
            </a:r>
            <a:r>
              <a:rPr lang="nl-BE" dirty="0" err="1" smtClean="0"/>
              <a:t>plugins</a:t>
            </a:r>
            <a:endParaRPr lang="nl-BE" dirty="0" smtClean="0"/>
          </a:p>
          <a:p>
            <a:pPr lvl="1"/>
            <a:r>
              <a:rPr lang="nl-BE" dirty="0" err="1" smtClean="0"/>
              <a:t>Phonegap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 Verbind ook andere Adobe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02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werkt het?</a:t>
            </a:r>
            <a:br>
              <a:rPr lang="nl-BE" dirty="0" smtClean="0"/>
            </a:br>
            <a:r>
              <a:rPr lang="nl-BE" sz="1600" dirty="0" smtClean="0"/>
              <a:t>(via </a:t>
            </a:r>
            <a:r>
              <a:rPr lang="nl-BE" sz="1600" dirty="0" err="1" smtClean="0"/>
              <a:t>phonegap</a:t>
            </a:r>
            <a:r>
              <a:rPr lang="nl-BE" sz="1600" dirty="0"/>
              <a:t>)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55" y="863600"/>
            <a:ext cx="6828366" cy="5121275"/>
          </a:xfrm>
        </p:spPr>
      </p:pic>
    </p:spTree>
    <p:extLst>
      <p:ext uri="{BB962C8B-B14F-4D97-AF65-F5344CB8AC3E}">
        <p14:creationId xmlns:p14="http://schemas.microsoft.com/office/powerpoint/2010/main" val="40856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4684056" y="2936836"/>
            <a:ext cx="4867835" cy="1726585"/>
          </a:xfrm>
          <a:prstGeom prst="roundRect">
            <a:avLst>
              <a:gd name="adj" fmla="val 66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begin je er aan?</a:t>
            </a:r>
            <a:br>
              <a:rPr lang="nl-BE" dirty="0" smtClean="0"/>
            </a:br>
            <a:r>
              <a:rPr lang="nl-BE" sz="1600" dirty="0"/>
              <a:t>(</a:t>
            </a:r>
            <a:r>
              <a:rPr lang="nl-BE" sz="1600" dirty="0" smtClean="0"/>
              <a:t>Sinds </a:t>
            </a:r>
            <a:r>
              <a:rPr lang="nl-BE" sz="1600" dirty="0" err="1" smtClean="0"/>
              <a:t>phonegap</a:t>
            </a:r>
            <a:r>
              <a:rPr lang="nl-BE" sz="1600" dirty="0" smtClean="0"/>
              <a:t> 3.0)</a:t>
            </a:r>
            <a:endParaRPr lang="nl-BE" sz="1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88595" y="864108"/>
            <a:ext cx="3058755" cy="1588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b="1" i="1" dirty="0" smtClean="0"/>
              <a:t>Installatie:</a:t>
            </a:r>
          </a:p>
          <a:p>
            <a:r>
              <a:rPr lang="nl-BE" dirty="0" smtClean="0"/>
              <a:t>Installeer node.js</a:t>
            </a:r>
          </a:p>
          <a:p>
            <a:r>
              <a:rPr lang="nl-BE" dirty="0" smtClean="0"/>
              <a:t>Installeer </a:t>
            </a:r>
            <a:r>
              <a:rPr lang="nl-BE" dirty="0" err="1" smtClean="0"/>
              <a:t>PhoneGap</a:t>
            </a:r>
            <a:r>
              <a:rPr lang="nl-BE" dirty="0" smtClean="0"/>
              <a:t> package</a:t>
            </a:r>
          </a:p>
          <a:p>
            <a:r>
              <a:rPr lang="nl-BE" sz="1600" i="1" dirty="0">
                <a:solidFill>
                  <a:schemeClr val="accent1"/>
                </a:solidFill>
              </a:rPr>
              <a:t>Installeer Java J</a:t>
            </a:r>
            <a:r>
              <a:rPr lang="nl-BE" sz="1600" i="1" dirty="0" smtClean="0">
                <a:solidFill>
                  <a:schemeClr val="accent1"/>
                </a:solidFill>
              </a:rPr>
              <a:t>DK</a:t>
            </a:r>
          </a:p>
          <a:p>
            <a:r>
              <a:rPr lang="nl-BE" sz="1600" i="1" dirty="0" smtClean="0">
                <a:solidFill>
                  <a:schemeClr val="accent1"/>
                </a:solidFill>
              </a:rPr>
              <a:t>Installeer Android SDK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684056" y="2892066"/>
            <a:ext cx="4867835" cy="1825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BE" dirty="0" smtClean="0"/>
              <a:t>$ </a:t>
            </a:r>
            <a:r>
              <a:rPr lang="nl-BE" dirty="0" err="1" smtClean="0"/>
              <a:t>Phonegap</a:t>
            </a:r>
            <a:r>
              <a:rPr lang="nl-BE" dirty="0" smtClean="0"/>
              <a:t> </a:t>
            </a:r>
            <a:r>
              <a:rPr lang="nl-BE" dirty="0" err="1" smtClean="0"/>
              <a:t>create</a:t>
            </a:r>
            <a:r>
              <a:rPr lang="nl-BE" dirty="0" smtClean="0"/>
              <a:t> …</a:t>
            </a:r>
            <a:endParaRPr lang="nl-BE" sz="1000" dirty="0" smtClean="0"/>
          </a:p>
          <a:p>
            <a:pPr marL="0" indent="0">
              <a:buFont typeface="Wingdings 2" pitchFamily="18" charset="2"/>
              <a:buNone/>
            </a:pPr>
            <a:r>
              <a:rPr lang="nl-BE" dirty="0" smtClean="0"/>
              <a:t>$ Voeg besturingssystemen toe</a:t>
            </a:r>
          </a:p>
          <a:p>
            <a:pPr marL="0" indent="0">
              <a:buFont typeface="Wingdings 2" pitchFamily="18" charset="2"/>
              <a:buNone/>
            </a:pPr>
            <a:r>
              <a:rPr lang="nl-BE" dirty="0" smtClean="0"/>
              <a:t>$ Voeg </a:t>
            </a:r>
            <a:r>
              <a:rPr lang="nl-BE" dirty="0" err="1" smtClean="0"/>
              <a:t>plugins</a:t>
            </a:r>
            <a:r>
              <a:rPr lang="nl-BE" dirty="0" smtClean="0"/>
              <a:t> toe</a:t>
            </a:r>
          </a:p>
          <a:p>
            <a:pPr marL="0" indent="0">
              <a:buFont typeface="Wingdings 2" pitchFamily="18" charset="2"/>
              <a:buNone/>
            </a:pPr>
            <a:r>
              <a:rPr lang="nl-BE" dirty="0"/>
              <a:t>-</a:t>
            </a:r>
            <a:r>
              <a:rPr lang="nl-BE" dirty="0" smtClean="0"/>
              <a:t> Code je applicatie met html/</a:t>
            </a:r>
            <a:r>
              <a:rPr lang="nl-BE" dirty="0" err="1" smtClean="0"/>
              <a:t>css</a:t>
            </a:r>
            <a:r>
              <a:rPr lang="nl-BE" dirty="0" smtClean="0"/>
              <a:t>/javascript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869267" y="5156533"/>
            <a:ext cx="3248708" cy="91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BE" dirty="0" smtClean="0"/>
              <a:t>$ </a:t>
            </a:r>
            <a:r>
              <a:rPr lang="nl-BE" dirty="0" err="1" smtClean="0"/>
              <a:t>Build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endParaRPr lang="nl-BE" dirty="0" smtClean="0"/>
          </a:p>
          <a:p>
            <a:pPr marL="0" indent="0">
              <a:buFont typeface="Wingdings 2" pitchFamily="18" charset="2"/>
              <a:buNone/>
            </a:pPr>
            <a:r>
              <a:rPr lang="nl-BE" b="1" dirty="0" smtClean="0"/>
              <a:t>       </a:t>
            </a:r>
            <a:r>
              <a:rPr lang="nl-BE" b="1" dirty="0" err="1" smtClean="0"/>
              <a:t>Done</a:t>
            </a:r>
            <a:endParaRPr lang="nl-BE" b="1" dirty="0" smtClean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7117974" y="5156533"/>
            <a:ext cx="3392245" cy="91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BE" dirty="0" err="1" smtClean="0"/>
              <a:t>Build</a:t>
            </a:r>
            <a:r>
              <a:rPr lang="nl-BE" dirty="0" smtClean="0"/>
              <a:t> online via </a:t>
            </a:r>
            <a:r>
              <a:rPr lang="nl-BE" dirty="0" err="1" smtClean="0"/>
              <a:t>PhoneGap</a:t>
            </a:r>
            <a:r>
              <a:rPr lang="nl-BE" dirty="0" smtClean="0"/>
              <a:t> </a:t>
            </a:r>
            <a:r>
              <a:rPr lang="nl-BE" dirty="0" err="1" smtClean="0"/>
              <a:t>build</a:t>
            </a:r>
            <a:endParaRPr lang="nl-BE" dirty="0" smtClean="0"/>
          </a:p>
          <a:p>
            <a:pPr marL="0" indent="0">
              <a:buFont typeface="Wingdings 2" pitchFamily="18" charset="2"/>
              <a:buNone/>
            </a:pPr>
            <a:r>
              <a:rPr lang="nl-BE" b="1" dirty="0" err="1" smtClean="0"/>
              <a:t>Done</a:t>
            </a:r>
            <a:endParaRPr lang="nl-BE" b="1" dirty="0" smtClean="0"/>
          </a:p>
        </p:txBody>
      </p:sp>
      <p:cxnSp>
        <p:nvCxnSpPr>
          <p:cNvPr id="10" name="Rechte verbindingslijn met pijl 9"/>
          <p:cNvCxnSpPr>
            <a:stCxn id="3" idx="2"/>
            <a:endCxn id="5" idx="0"/>
          </p:cNvCxnSpPr>
          <p:nvPr/>
        </p:nvCxnSpPr>
        <p:spPr>
          <a:xfrm>
            <a:off x="7117973" y="2452744"/>
            <a:ext cx="1" cy="439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endCxn id="6" idx="0"/>
          </p:cNvCxnSpPr>
          <p:nvPr/>
        </p:nvCxnSpPr>
        <p:spPr>
          <a:xfrm flipH="1">
            <a:off x="5493621" y="4780022"/>
            <a:ext cx="380054" cy="376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>
            <a:endCxn id="7" idx="0"/>
          </p:cNvCxnSpPr>
          <p:nvPr/>
        </p:nvCxnSpPr>
        <p:spPr>
          <a:xfrm>
            <a:off x="8362278" y="4780022"/>
            <a:ext cx="451819" cy="376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www.clker.com/cliparts/K/m/g/9/O/v/check-mark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6" y="5612819"/>
            <a:ext cx="393712" cy="3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4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Moet ik elke keer builden?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600" b="1" dirty="0" smtClean="0"/>
              <a:t>NEEN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$ </a:t>
            </a:r>
            <a:r>
              <a:rPr lang="nl-BE" dirty="0" err="1" smtClean="0"/>
              <a:t>Phonegap</a:t>
            </a:r>
            <a:r>
              <a:rPr lang="nl-BE" dirty="0" smtClean="0"/>
              <a:t> serve</a:t>
            </a:r>
          </a:p>
          <a:p>
            <a:r>
              <a:rPr lang="nl-BE" dirty="0" smtClean="0"/>
              <a:t>Luister met </a:t>
            </a:r>
            <a:r>
              <a:rPr lang="nl-BE" dirty="0" err="1" smtClean="0"/>
              <a:t>phonegap</a:t>
            </a:r>
            <a:r>
              <a:rPr lang="nl-BE" dirty="0" smtClean="0"/>
              <a:t> </a:t>
            </a:r>
            <a:r>
              <a:rPr lang="nl-BE" dirty="0" err="1" smtClean="0"/>
              <a:t>developper</a:t>
            </a:r>
            <a:r>
              <a:rPr lang="nl-BE" dirty="0" smtClean="0"/>
              <a:t> </a:t>
            </a:r>
            <a:r>
              <a:rPr lang="nl-BE" dirty="0" err="1" smtClean="0"/>
              <a:t>app</a:t>
            </a:r>
            <a:endParaRPr lang="nl-BE" dirty="0" smtClean="0"/>
          </a:p>
          <a:p>
            <a:pPr lvl="1">
              <a:buFont typeface="Wingdings" panose="05000000000000000000" pitchFamily="2" charset="2"/>
              <a:buChar char="è"/>
            </a:pPr>
            <a:r>
              <a:rPr lang="nl-BE" dirty="0" smtClean="0"/>
              <a:t> Live weergave op toestel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nl-BE" dirty="0"/>
              <a:t> </a:t>
            </a:r>
            <a:r>
              <a:rPr lang="nl-BE" dirty="0" smtClean="0"/>
              <a:t>Native ondersteuning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03" y="1123837"/>
            <a:ext cx="2588165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7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Huidig resultaat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15" y="766037"/>
            <a:ext cx="3141326" cy="5316782"/>
          </a:xfr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997754" y="864108"/>
            <a:ext cx="4186713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b="1" i="1" dirty="0" smtClean="0"/>
          </a:p>
          <a:p>
            <a:pPr marL="0" indent="0">
              <a:buNone/>
            </a:pPr>
            <a:r>
              <a:rPr lang="nl-BE" b="1" i="1" dirty="0" smtClean="0"/>
              <a:t>Doel</a:t>
            </a:r>
            <a:r>
              <a:rPr lang="nl-BE" b="1" i="1" dirty="0"/>
              <a:t>:</a:t>
            </a:r>
          </a:p>
          <a:p>
            <a:r>
              <a:rPr lang="nl-BE" dirty="0"/>
              <a:t>Applicatie met </a:t>
            </a:r>
            <a:r>
              <a:rPr lang="nl-BE" dirty="0" smtClean="0"/>
              <a:t>installatie handleidingen</a:t>
            </a:r>
            <a:endParaRPr lang="nl-BE" dirty="0"/>
          </a:p>
          <a:p>
            <a:r>
              <a:rPr lang="nl-BE" dirty="0"/>
              <a:t>Live </a:t>
            </a:r>
            <a:r>
              <a:rPr lang="nl-BE" dirty="0" smtClean="0"/>
              <a:t>voorbeelden </a:t>
            </a:r>
            <a:r>
              <a:rPr lang="nl-BE" dirty="0" err="1" smtClean="0"/>
              <a:t>plugins</a:t>
            </a:r>
            <a:r>
              <a:rPr lang="nl-BE" dirty="0" smtClean="0"/>
              <a:t> met </a:t>
            </a:r>
            <a:r>
              <a:rPr lang="nl-BE" dirty="0"/>
              <a:t>info en code </a:t>
            </a:r>
            <a:r>
              <a:rPr lang="nl-BE" dirty="0" smtClean="0"/>
              <a:t>voorbeelden/uitleg</a:t>
            </a:r>
            <a:endParaRPr lang="nl-BE" dirty="0"/>
          </a:p>
          <a:p>
            <a:pPr marL="0" indent="0">
              <a:buNone/>
            </a:pPr>
            <a:endParaRPr lang="nl-BE" b="1" i="1" dirty="0" smtClean="0"/>
          </a:p>
          <a:p>
            <a:pPr marL="0" indent="0">
              <a:buNone/>
            </a:pPr>
            <a:endParaRPr lang="nl-BE" b="1" i="1" dirty="0" smtClean="0"/>
          </a:p>
          <a:p>
            <a:pPr marL="0" indent="0">
              <a:buNone/>
            </a:pPr>
            <a:r>
              <a:rPr lang="nl-BE" b="1" i="1" dirty="0" smtClean="0">
                <a:solidFill>
                  <a:schemeClr val="bg1">
                    <a:lumMod val="75000"/>
                  </a:schemeClr>
                </a:solidFill>
              </a:rPr>
              <a:t>Maakt gebruik van:</a:t>
            </a:r>
          </a:p>
          <a:p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PhoneGap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Cordova</a:t>
            </a:r>
            <a:endParaRPr lang="nl-BE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mobile (animations)</a:t>
            </a:r>
          </a:p>
          <a:p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Nativedroid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Fontawesome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icons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8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360</TotalTime>
  <Words>244</Words>
  <Application>Microsoft Office PowerPoint</Application>
  <PresentationFormat>Breedbeeld</PresentationFormat>
  <Paragraphs>81</Paragraphs>
  <Slides>11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ABOVEA DEMO VERSION</vt:lpstr>
      <vt:lpstr>Calibri</vt:lpstr>
      <vt:lpstr>Corbel</vt:lpstr>
      <vt:lpstr>Wingdings</vt:lpstr>
      <vt:lpstr>Wingdings 2</vt:lpstr>
      <vt:lpstr>Frame</vt:lpstr>
      <vt:lpstr>Cordova / Phonegap</vt:lpstr>
      <vt:lpstr>Vele opties:</vt:lpstr>
      <vt:lpstr>Eerste interesse</vt:lpstr>
      <vt:lpstr>Wat dan wel?</vt:lpstr>
      <vt:lpstr>Cordova vs Phonegap</vt:lpstr>
      <vt:lpstr>Hoe werkt het? (via phonegap)</vt:lpstr>
      <vt:lpstr>Hoe begin je er aan? (Sinds phonegap 3.0)</vt:lpstr>
      <vt:lpstr>Moet ik elke keer builden?</vt:lpstr>
      <vt:lpstr>Huidig resultaat</vt:lpstr>
      <vt:lpstr>Nog vragen?</vt:lpstr>
      <vt:lpstr>Bedankt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Cordova Phonegap</dc:title>
  <dc:creator>Vincent Noben</dc:creator>
  <cp:lastModifiedBy>Vincent Noben</cp:lastModifiedBy>
  <cp:revision>34</cp:revision>
  <dcterms:created xsi:type="dcterms:W3CDTF">2014-10-23T13:31:05Z</dcterms:created>
  <dcterms:modified xsi:type="dcterms:W3CDTF">2014-10-24T08:22:38Z</dcterms:modified>
</cp:coreProperties>
</file>