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C9175-C29A-43B8-A6F8-9AF8B929FB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FA6142-40EC-4B34-8742-E3401514D79D}">
      <dgm:prSet/>
      <dgm:spPr/>
      <dgm:t>
        <a:bodyPr/>
        <a:lstStyle/>
        <a:p>
          <a:r>
            <a:rPr lang="en-CA"/>
            <a:t>Role Base Authentication</a:t>
          </a:r>
          <a:endParaRPr lang="en-US"/>
        </a:p>
      </dgm:t>
    </dgm:pt>
    <dgm:pt modelId="{62AD846B-3A0B-4025-AE5F-ECCA88040654}" type="parTrans" cxnId="{ED6F10F5-BE9A-45FB-B931-5738B34E573B}">
      <dgm:prSet/>
      <dgm:spPr/>
      <dgm:t>
        <a:bodyPr/>
        <a:lstStyle/>
        <a:p>
          <a:endParaRPr lang="en-US"/>
        </a:p>
      </dgm:t>
    </dgm:pt>
    <dgm:pt modelId="{6F0526AF-86FF-403D-9BEE-B7D9267AAB95}" type="sibTrans" cxnId="{ED6F10F5-BE9A-45FB-B931-5738B34E573B}">
      <dgm:prSet/>
      <dgm:spPr/>
      <dgm:t>
        <a:bodyPr/>
        <a:lstStyle/>
        <a:p>
          <a:endParaRPr lang="en-US"/>
        </a:p>
      </dgm:t>
    </dgm:pt>
    <dgm:pt modelId="{B23C1FE5-088A-47E7-94F4-292D9D5D2553}">
      <dgm:prSet/>
      <dgm:spPr/>
      <dgm:t>
        <a:bodyPr/>
        <a:lstStyle/>
        <a:p>
          <a:r>
            <a:rPr lang="en-CA"/>
            <a:t>Permission Base Authentication</a:t>
          </a:r>
          <a:endParaRPr lang="en-US"/>
        </a:p>
      </dgm:t>
    </dgm:pt>
    <dgm:pt modelId="{1FD11518-BE11-4A7E-AC0C-6865A6DDB53E}" type="parTrans" cxnId="{7754C3C3-EC46-4BAF-994B-346D1DC1C73E}">
      <dgm:prSet/>
      <dgm:spPr/>
      <dgm:t>
        <a:bodyPr/>
        <a:lstStyle/>
        <a:p>
          <a:endParaRPr lang="en-US"/>
        </a:p>
      </dgm:t>
    </dgm:pt>
    <dgm:pt modelId="{2BAE01EA-3705-489B-93C3-8B725726E236}" type="sibTrans" cxnId="{7754C3C3-EC46-4BAF-994B-346D1DC1C73E}">
      <dgm:prSet/>
      <dgm:spPr/>
      <dgm:t>
        <a:bodyPr/>
        <a:lstStyle/>
        <a:p>
          <a:endParaRPr lang="en-US"/>
        </a:p>
      </dgm:t>
    </dgm:pt>
    <dgm:pt modelId="{5C8109C6-68A4-4AFE-949E-9D4F852F3CC4}">
      <dgm:prSet/>
      <dgm:spPr/>
      <dgm:t>
        <a:bodyPr/>
        <a:lstStyle/>
        <a:p>
          <a:r>
            <a:rPr lang="en-CA"/>
            <a:t>Method Base Authentication with Annotation</a:t>
          </a:r>
          <a:endParaRPr lang="en-US"/>
        </a:p>
      </dgm:t>
    </dgm:pt>
    <dgm:pt modelId="{D94C2DFB-8053-4539-A24C-E8500CF4D711}" type="parTrans" cxnId="{BA7FA415-B580-490D-A7B5-C0B60D02C70D}">
      <dgm:prSet/>
      <dgm:spPr/>
      <dgm:t>
        <a:bodyPr/>
        <a:lstStyle/>
        <a:p>
          <a:endParaRPr lang="en-US"/>
        </a:p>
      </dgm:t>
    </dgm:pt>
    <dgm:pt modelId="{2B5D2916-DDCF-4360-A7D8-75431BD61F8B}" type="sibTrans" cxnId="{BA7FA415-B580-490D-A7B5-C0B60D02C70D}">
      <dgm:prSet/>
      <dgm:spPr/>
      <dgm:t>
        <a:bodyPr/>
        <a:lstStyle/>
        <a:p>
          <a:endParaRPr lang="en-US"/>
        </a:p>
      </dgm:t>
    </dgm:pt>
    <dgm:pt modelId="{3094E173-9910-47BC-B795-54999D4331E4}" type="pres">
      <dgm:prSet presAssocID="{E11C9175-C29A-43B8-A6F8-9AF8B929FB8C}" presName="linear" presStyleCnt="0">
        <dgm:presLayoutVars>
          <dgm:animLvl val="lvl"/>
          <dgm:resizeHandles val="exact"/>
        </dgm:presLayoutVars>
      </dgm:prSet>
      <dgm:spPr/>
    </dgm:pt>
    <dgm:pt modelId="{2DD81D80-B222-4EA5-9034-7A3CAC3BBB88}" type="pres">
      <dgm:prSet presAssocID="{DBFA6142-40EC-4B34-8742-E3401514D7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772364-272E-4A4C-A412-893B665E1B60}" type="pres">
      <dgm:prSet presAssocID="{6F0526AF-86FF-403D-9BEE-B7D9267AAB95}" presName="spacer" presStyleCnt="0"/>
      <dgm:spPr/>
    </dgm:pt>
    <dgm:pt modelId="{A4CAEE17-26D5-4A93-9BD6-4DD80E87AF67}" type="pres">
      <dgm:prSet presAssocID="{B23C1FE5-088A-47E7-94F4-292D9D5D25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AFFCCC-4740-4E9F-AABD-66102C070552}" type="pres">
      <dgm:prSet presAssocID="{2BAE01EA-3705-489B-93C3-8B725726E236}" presName="spacer" presStyleCnt="0"/>
      <dgm:spPr/>
    </dgm:pt>
    <dgm:pt modelId="{032267C9-6626-404E-8B65-A3DD150A8741}" type="pres">
      <dgm:prSet presAssocID="{5C8109C6-68A4-4AFE-949E-9D4F852F3C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7FA415-B580-490D-A7B5-C0B60D02C70D}" srcId="{E11C9175-C29A-43B8-A6F8-9AF8B929FB8C}" destId="{5C8109C6-68A4-4AFE-949E-9D4F852F3CC4}" srcOrd="2" destOrd="0" parTransId="{D94C2DFB-8053-4539-A24C-E8500CF4D711}" sibTransId="{2B5D2916-DDCF-4360-A7D8-75431BD61F8B}"/>
    <dgm:cxn modelId="{7E79D45D-5CC8-407F-A9DC-E541100D95AD}" type="presOf" srcId="{B23C1FE5-088A-47E7-94F4-292D9D5D2553}" destId="{A4CAEE17-26D5-4A93-9BD6-4DD80E87AF67}" srcOrd="0" destOrd="0" presId="urn:microsoft.com/office/officeart/2005/8/layout/vList2"/>
    <dgm:cxn modelId="{E8DBEE74-707D-4AD8-A94F-9DC559984CB3}" type="presOf" srcId="{DBFA6142-40EC-4B34-8742-E3401514D79D}" destId="{2DD81D80-B222-4EA5-9034-7A3CAC3BBB88}" srcOrd="0" destOrd="0" presId="urn:microsoft.com/office/officeart/2005/8/layout/vList2"/>
    <dgm:cxn modelId="{7754C3C3-EC46-4BAF-994B-346D1DC1C73E}" srcId="{E11C9175-C29A-43B8-A6F8-9AF8B929FB8C}" destId="{B23C1FE5-088A-47E7-94F4-292D9D5D2553}" srcOrd="1" destOrd="0" parTransId="{1FD11518-BE11-4A7E-AC0C-6865A6DDB53E}" sibTransId="{2BAE01EA-3705-489B-93C3-8B725726E236}"/>
    <dgm:cxn modelId="{72B238E9-3A14-41A1-B929-870EDC408DF1}" type="presOf" srcId="{E11C9175-C29A-43B8-A6F8-9AF8B929FB8C}" destId="{3094E173-9910-47BC-B795-54999D4331E4}" srcOrd="0" destOrd="0" presId="urn:microsoft.com/office/officeart/2005/8/layout/vList2"/>
    <dgm:cxn modelId="{209F62F3-8DB3-45F5-9968-177F59110F30}" type="presOf" srcId="{5C8109C6-68A4-4AFE-949E-9D4F852F3CC4}" destId="{032267C9-6626-404E-8B65-A3DD150A8741}" srcOrd="0" destOrd="0" presId="urn:microsoft.com/office/officeart/2005/8/layout/vList2"/>
    <dgm:cxn modelId="{ED6F10F5-BE9A-45FB-B931-5738B34E573B}" srcId="{E11C9175-C29A-43B8-A6F8-9AF8B929FB8C}" destId="{DBFA6142-40EC-4B34-8742-E3401514D79D}" srcOrd="0" destOrd="0" parTransId="{62AD846B-3A0B-4025-AE5F-ECCA88040654}" sibTransId="{6F0526AF-86FF-403D-9BEE-B7D9267AAB95}"/>
    <dgm:cxn modelId="{3037C917-76FF-407B-B174-1219DFA115C0}" type="presParOf" srcId="{3094E173-9910-47BC-B795-54999D4331E4}" destId="{2DD81D80-B222-4EA5-9034-7A3CAC3BBB88}" srcOrd="0" destOrd="0" presId="urn:microsoft.com/office/officeart/2005/8/layout/vList2"/>
    <dgm:cxn modelId="{3A1313CC-3C96-437E-8748-756A5032C1F9}" type="presParOf" srcId="{3094E173-9910-47BC-B795-54999D4331E4}" destId="{28772364-272E-4A4C-A412-893B665E1B60}" srcOrd="1" destOrd="0" presId="urn:microsoft.com/office/officeart/2005/8/layout/vList2"/>
    <dgm:cxn modelId="{02716A3C-7D96-44AC-9F5A-BF9FAF753F4F}" type="presParOf" srcId="{3094E173-9910-47BC-B795-54999D4331E4}" destId="{A4CAEE17-26D5-4A93-9BD6-4DD80E87AF67}" srcOrd="2" destOrd="0" presId="urn:microsoft.com/office/officeart/2005/8/layout/vList2"/>
    <dgm:cxn modelId="{413B8E2C-430F-4924-8425-E4835E809031}" type="presParOf" srcId="{3094E173-9910-47BC-B795-54999D4331E4}" destId="{B5AFFCCC-4740-4E9F-AABD-66102C070552}" srcOrd="3" destOrd="0" presId="urn:microsoft.com/office/officeart/2005/8/layout/vList2"/>
    <dgm:cxn modelId="{9D804E26-A7CE-48F9-B831-162555105C3C}" type="presParOf" srcId="{3094E173-9910-47BC-B795-54999D4331E4}" destId="{032267C9-6626-404E-8B65-A3DD150A87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1D80-B222-4EA5-9034-7A3CAC3BBB88}">
      <dsp:nvSpPr>
        <dsp:cNvPr id="0" name=""/>
        <dsp:cNvSpPr/>
      </dsp:nvSpPr>
      <dsp:spPr>
        <a:xfrm>
          <a:off x="0" y="245069"/>
          <a:ext cx="6245265" cy="16248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Role Base Authentication</a:t>
          </a:r>
          <a:endParaRPr lang="en-US" sz="3900" kern="1200"/>
        </a:p>
      </dsp:txBody>
      <dsp:txXfrm>
        <a:off x="79319" y="324388"/>
        <a:ext cx="6086627" cy="1466217"/>
      </dsp:txXfrm>
    </dsp:sp>
    <dsp:sp modelId="{A4CAEE17-26D5-4A93-9BD6-4DD80E87AF67}">
      <dsp:nvSpPr>
        <dsp:cNvPr id="0" name=""/>
        <dsp:cNvSpPr/>
      </dsp:nvSpPr>
      <dsp:spPr>
        <a:xfrm>
          <a:off x="0" y="1982245"/>
          <a:ext cx="6245265" cy="1624855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Permission Base Authentication</a:t>
          </a:r>
          <a:endParaRPr lang="en-US" sz="3900" kern="1200"/>
        </a:p>
      </dsp:txBody>
      <dsp:txXfrm>
        <a:off x="79319" y="2061564"/>
        <a:ext cx="6086627" cy="1466217"/>
      </dsp:txXfrm>
    </dsp:sp>
    <dsp:sp modelId="{032267C9-6626-404E-8B65-A3DD150A8741}">
      <dsp:nvSpPr>
        <dsp:cNvPr id="0" name=""/>
        <dsp:cNvSpPr/>
      </dsp:nvSpPr>
      <dsp:spPr>
        <a:xfrm>
          <a:off x="0" y="3719421"/>
          <a:ext cx="6245265" cy="1624855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Method Base Authentication with Annotation</a:t>
          </a:r>
          <a:endParaRPr lang="en-US" sz="3900" kern="1200"/>
        </a:p>
      </dsp:txBody>
      <dsp:txXfrm>
        <a:off x="79319" y="3798740"/>
        <a:ext cx="6086627" cy="1466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1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533A6-D981-448A-AA8F-FC64A129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1" y="1377146"/>
            <a:ext cx="4403088" cy="362621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CA" sz="7200" dirty="0">
                <a:solidFill>
                  <a:schemeClr val="bg1"/>
                </a:solidFill>
              </a:rPr>
              <a:t>Spring boot</a:t>
            </a:r>
            <a:br>
              <a:rPr lang="en-CA" sz="7200" dirty="0">
                <a:solidFill>
                  <a:schemeClr val="bg1"/>
                </a:solidFill>
              </a:rPr>
            </a:br>
            <a:r>
              <a:rPr lang="en-CA" sz="7200" dirty="0">
                <a:solidFill>
                  <a:schemeClr val="bg1"/>
                </a:solidFill>
              </a:rPr>
              <a:t>security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0DA4ED-A6E4-4FFD-BBC7-2263D4B2F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3423" r="16673" b="2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7200">
                <a:solidFill>
                  <a:schemeClr val="bg1"/>
                </a:solidFill>
              </a:rPr>
              <a:t>Student Role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CA" sz="1800"/>
              <a:t>getStudent()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9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CA"/>
              <a:t>Admin Role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F29361D0-85F3-4CDA-AA14-7494BEAB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CA" sz="1800"/>
              <a:t>getAllStudents()</a:t>
            </a:r>
          </a:p>
          <a:p>
            <a:r>
              <a:rPr lang="en-CA" sz="1800"/>
              <a:t>registerNewStudents()</a:t>
            </a:r>
          </a:p>
          <a:p>
            <a:r>
              <a:rPr lang="en-CA" sz="1800"/>
              <a:t>deleteStudent()</a:t>
            </a:r>
          </a:p>
          <a:p>
            <a:r>
              <a:rPr lang="en-CA" sz="1800"/>
              <a:t>updateStudent() </a:t>
            </a: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 kern="1200" cap="all" baseline="0">
                <a:latin typeface="+mj-lt"/>
                <a:ea typeface="+mj-ea"/>
                <a:cs typeface="+mj-cs"/>
              </a:rPr>
              <a:t>Admin Trainee Role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" name="Graphic 6" descr="Welder">
            <a:extLst>
              <a:ext uri="{FF2B5EF4-FFF2-40B4-BE49-F238E27FC236}">
                <a16:creationId xmlns:a16="http://schemas.microsoft.com/office/drawing/2014/main" id="{D3FA903B-41EA-4DB1-9C5F-8B3AF5CB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getAllStudents()</a:t>
            </a:r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9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DB819-6BE8-4A38-A2BE-BE576FEE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CA" sz="4500">
                <a:solidFill>
                  <a:schemeClr val="bg1"/>
                </a:solidFill>
              </a:rPr>
              <a:t>Types of Authentication	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D2A6C8-5C3B-4BE3-A49D-E937E053B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66662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72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060C9-2A2B-4D51-806F-90EDEDF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CA" sz="4600"/>
              <a:t>Role Base Authentication	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C441B92-53D3-4AFC-98F3-B598EE36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110540"/>
            <a:ext cx="5221625" cy="263692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FF6D25-2514-4E72-B5F4-4D53641B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6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A5637-B46D-46EC-A7CB-2E6879D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CA" sz="5000"/>
              <a:t>Permission Base Authentication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8D9184-8DD6-4411-827C-79629ADA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365094"/>
            <a:ext cx="5221625" cy="212781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E14D4-F500-4D3D-8A0E-F71375A7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FE60A-94D9-4EDF-998E-07AF0B96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CA" sz="5400"/>
              <a:t>Method Base Authentication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F8835D21-C1CA-4D91-842F-8476FFFA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567433"/>
            <a:ext cx="5221625" cy="172313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7F15A3-2A69-44EE-96AE-43A866D8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679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GradientVTI</vt:lpstr>
      <vt:lpstr>Spring boot security</vt:lpstr>
      <vt:lpstr>Student Role</vt:lpstr>
      <vt:lpstr>Admin Role</vt:lpstr>
      <vt:lpstr>Admin Trainee Role</vt:lpstr>
      <vt:lpstr>Types of Authentication </vt:lpstr>
      <vt:lpstr>Role Base Authentication </vt:lpstr>
      <vt:lpstr>Permission Base Authentication</vt:lpstr>
      <vt:lpstr>Method Base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security</dc:title>
  <dc:creator>Su Ho Kang</dc:creator>
  <cp:lastModifiedBy>Su Ho Kang</cp:lastModifiedBy>
  <cp:revision>1</cp:revision>
  <dcterms:created xsi:type="dcterms:W3CDTF">2020-11-02T19:12:32Z</dcterms:created>
  <dcterms:modified xsi:type="dcterms:W3CDTF">2020-11-02T19:12:37Z</dcterms:modified>
</cp:coreProperties>
</file>