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4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4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8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1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4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2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533A6-D981-448A-AA8F-FC64A129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1" y="1377146"/>
            <a:ext cx="4403088" cy="3626217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CA" sz="7200" dirty="0">
                <a:solidFill>
                  <a:schemeClr val="bg1"/>
                </a:solidFill>
              </a:rPr>
              <a:t>Spring boot</a:t>
            </a:r>
            <a:br>
              <a:rPr lang="en-CA" sz="7200" dirty="0">
                <a:solidFill>
                  <a:schemeClr val="bg1"/>
                </a:solidFill>
              </a:rPr>
            </a:br>
            <a:r>
              <a:rPr lang="en-CA" sz="7200" dirty="0">
                <a:solidFill>
                  <a:schemeClr val="bg1"/>
                </a:solidFill>
              </a:rPr>
              <a:t>security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0DA4ED-A6E4-4FFD-BBC7-2263D4B2F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3423" r="16673" b="2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CA" sz="7200">
                <a:solidFill>
                  <a:schemeClr val="bg1"/>
                </a:solidFill>
              </a:rPr>
              <a:t>Student Role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anchor="ctr">
            <a:normAutofit/>
          </a:bodyPr>
          <a:lstStyle/>
          <a:p>
            <a:r>
              <a:rPr lang="en-CA" sz="1800"/>
              <a:t>getStudent()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39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CA"/>
              <a:t>Admin Role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F29361D0-85F3-4CDA-AA14-7494BEABA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CA" sz="1800"/>
              <a:t>getAllStudents()</a:t>
            </a:r>
          </a:p>
          <a:p>
            <a:r>
              <a:rPr lang="en-CA" sz="1800"/>
              <a:t>registerNewStudents()</a:t>
            </a:r>
          </a:p>
          <a:p>
            <a:r>
              <a:rPr lang="en-CA" sz="1800"/>
              <a:t>deleteStudent()</a:t>
            </a:r>
          </a:p>
          <a:p>
            <a:r>
              <a:rPr lang="en-CA" sz="1800"/>
              <a:t>updateStudent() </a:t>
            </a: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6E1CA-0A0F-4FCA-88D5-AE0B6F65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 kern="1200" cap="all" baseline="0">
                <a:latin typeface="+mj-lt"/>
                <a:ea typeface="+mj-ea"/>
                <a:cs typeface="+mj-cs"/>
              </a:rPr>
              <a:t>Admin Trainee Role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" name="Graphic 6" descr="Welder">
            <a:extLst>
              <a:ext uri="{FF2B5EF4-FFF2-40B4-BE49-F238E27FC236}">
                <a16:creationId xmlns:a16="http://schemas.microsoft.com/office/drawing/2014/main" id="{D3FA903B-41EA-4DB1-9C5F-8B3AF5CBB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7E46-C6EF-484D-874C-BE38DE51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latin typeface="+mn-lt"/>
                <a:ea typeface="+mn-ea"/>
                <a:cs typeface="+mn-cs"/>
              </a:rPr>
              <a:t>getAllStudents()</a:t>
            </a:r>
          </a:p>
        </p:txBody>
      </p:sp>
      <p:sp>
        <p:nvSpPr>
          <p:cNvPr id="4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926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Nova</vt:lpstr>
      <vt:lpstr>GradientVTI</vt:lpstr>
      <vt:lpstr>Spring boot security</vt:lpstr>
      <vt:lpstr>Student Role</vt:lpstr>
      <vt:lpstr>Admin Role</vt:lpstr>
      <vt:lpstr>Admin Trainee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security</dc:title>
  <dc:creator>Su Ho Kang</dc:creator>
  <cp:lastModifiedBy>Su Ho Kang</cp:lastModifiedBy>
  <cp:revision>1</cp:revision>
  <dcterms:created xsi:type="dcterms:W3CDTF">2020-11-02T18:38:28Z</dcterms:created>
  <dcterms:modified xsi:type="dcterms:W3CDTF">2020-11-02T18:39:32Z</dcterms:modified>
</cp:coreProperties>
</file>