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C808F32-14BF-45C1-B7AF-5682C9BDE83F}" type="datetimeFigureOut">
              <a:rPr lang="nl-NL" smtClean="0"/>
              <a:t>2-11-2015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6E25A15-93F6-4B3D-A104-8521D19F9DA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9255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8F32-14BF-45C1-B7AF-5682C9BDE83F}" type="datetimeFigureOut">
              <a:rPr lang="nl-NL" smtClean="0"/>
              <a:t>2-11-2015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25A15-93F6-4B3D-A104-8521D19F9DA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24588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8F32-14BF-45C1-B7AF-5682C9BDE83F}" type="datetimeFigureOut">
              <a:rPr lang="nl-NL" smtClean="0"/>
              <a:t>2-11-2015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25A15-93F6-4B3D-A104-8521D19F9DA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4817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8F32-14BF-45C1-B7AF-5682C9BDE83F}" type="datetimeFigureOut">
              <a:rPr lang="nl-NL" smtClean="0"/>
              <a:t>2-11-2015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25A15-93F6-4B3D-A104-8521D19F9DAF}" type="slidenum">
              <a:rPr lang="nl-NL" smtClean="0"/>
              <a:t>‹nr.›</a:t>
            </a:fld>
            <a:endParaRPr lang="nl-N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1425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8F32-14BF-45C1-B7AF-5682C9BDE83F}" type="datetimeFigureOut">
              <a:rPr lang="nl-NL" smtClean="0"/>
              <a:t>2-11-2015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25A15-93F6-4B3D-A104-8521D19F9DA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7263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8F32-14BF-45C1-B7AF-5682C9BDE83F}" type="datetimeFigureOut">
              <a:rPr lang="nl-NL" smtClean="0"/>
              <a:t>2-11-2015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25A15-93F6-4B3D-A104-8521D19F9DA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31500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8F32-14BF-45C1-B7AF-5682C9BDE83F}" type="datetimeFigureOut">
              <a:rPr lang="nl-NL" smtClean="0"/>
              <a:t>2-11-2015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25A15-93F6-4B3D-A104-8521D19F9DA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11625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8F32-14BF-45C1-B7AF-5682C9BDE83F}" type="datetimeFigureOut">
              <a:rPr lang="nl-NL" smtClean="0"/>
              <a:t>2-11-2015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25A15-93F6-4B3D-A104-8521D19F9DA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62162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8F32-14BF-45C1-B7AF-5682C9BDE83F}" type="datetimeFigureOut">
              <a:rPr lang="nl-NL" smtClean="0"/>
              <a:t>2-11-2015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25A15-93F6-4B3D-A104-8521D19F9DA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1104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8F32-14BF-45C1-B7AF-5682C9BDE83F}" type="datetimeFigureOut">
              <a:rPr lang="nl-NL" smtClean="0"/>
              <a:t>2-11-2015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25A15-93F6-4B3D-A104-8521D19F9DA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1586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8F32-14BF-45C1-B7AF-5682C9BDE83F}" type="datetimeFigureOut">
              <a:rPr lang="nl-NL" smtClean="0"/>
              <a:t>2-11-2015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25A15-93F6-4B3D-A104-8521D19F9DA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1155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8F32-14BF-45C1-B7AF-5682C9BDE83F}" type="datetimeFigureOut">
              <a:rPr lang="nl-NL" smtClean="0"/>
              <a:t>2-11-2015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25A15-93F6-4B3D-A104-8521D19F9DA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2880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8F32-14BF-45C1-B7AF-5682C9BDE83F}" type="datetimeFigureOut">
              <a:rPr lang="nl-NL" smtClean="0"/>
              <a:t>2-11-2015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25A15-93F6-4B3D-A104-8521D19F9DA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5377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8F32-14BF-45C1-B7AF-5682C9BDE83F}" type="datetimeFigureOut">
              <a:rPr lang="nl-NL" smtClean="0"/>
              <a:t>2-11-2015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25A15-93F6-4B3D-A104-8521D19F9DA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5132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8F32-14BF-45C1-B7AF-5682C9BDE83F}" type="datetimeFigureOut">
              <a:rPr lang="nl-NL" smtClean="0"/>
              <a:t>2-11-2015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25A15-93F6-4B3D-A104-8521D19F9DA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6917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8F32-14BF-45C1-B7AF-5682C9BDE83F}" type="datetimeFigureOut">
              <a:rPr lang="nl-NL" smtClean="0"/>
              <a:t>2-11-2015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25A15-93F6-4B3D-A104-8521D19F9DA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9461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8F32-14BF-45C1-B7AF-5682C9BDE83F}" type="datetimeFigureOut">
              <a:rPr lang="nl-NL" smtClean="0"/>
              <a:t>2-11-2015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25A15-93F6-4B3D-A104-8521D19F9DA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08605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08F32-14BF-45C1-B7AF-5682C9BDE83F}" type="datetimeFigureOut">
              <a:rPr lang="nl-NL" smtClean="0"/>
              <a:t>2-11-2015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25A15-93F6-4B3D-A104-8521D19F9DA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80474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Game party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Vincent Toonen, Kai van </a:t>
            </a:r>
            <a:r>
              <a:rPr lang="nl-NL" dirty="0" err="1" smtClean="0"/>
              <a:t>Veldhoven,Patrick</a:t>
            </a:r>
            <a:r>
              <a:rPr lang="nl-NL" dirty="0" smtClean="0"/>
              <a:t> </a:t>
            </a:r>
            <a:r>
              <a:rPr lang="nl-NL" dirty="0" err="1" smtClean="0"/>
              <a:t>Ramge</a:t>
            </a:r>
            <a:r>
              <a:rPr lang="nl-NL" dirty="0" smtClean="0"/>
              <a:t> en </a:t>
            </a:r>
            <a:r>
              <a:rPr lang="nl-NL" dirty="0" err="1" smtClean="0"/>
              <a:t>azhar</a:t>
            </a:r>
            <a:r>
              <a:rPr lang="nl-NL" dirty="0" smtClean="0"/>
              <a:t> </a:t>
            </a:r>
            <a:r>
              <a:rPr lang="nl-NL" dirty="0" err="1" smtClean="0"/>
              <a:t>butt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3616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Inhoudsopgave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nl-NL" dirty="0" smtClean="0"/>
              <a:t>Wat voor soorten pc’s 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 smtClean="0"/>
              <a:t>Adviezen over verschillende pc’s (welke games ze aan kunnen) 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 smtClean="0"/>
              <a:t>Reflectie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8498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1.Wat </a:t>
            </a:r>
            <a:r>
              <a:rPr lang="nl-NL" dirty="0"/>
              <a:t>voor soorten </a:t>
            </a:r>
            <a:r>
              <a:rPr lang="nl-NL" dirty="0" smtClean="0"/>
              <a:t>pc’s? </a:t>
            </a:r>
            <a:r>
              <a:rPr lang="nl-NL" dirty="0"/>
              <a:t/>
            </a:r>
            <a:br>
              <a:rPr lang="nl-NL" dirty="0"/>
            </a:b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000" dirty="0" smtClean="0"/>
              <a:t>Old school party</a:t>
            </a:r>
          </a:p>
          <a:p>
            <a:r>
              <a:rPr lang="nl-NL" sz="2000" dirty="0" smtClean="0"/>
              <a:t>New school game party</a:t>
            </a:r>
          </a:p>
          <a:p>
            <a:r>
              <a:rPr lang="nl-NL" sz="2000" dirty="0" smtClean="0"/>
              <a:t>LAN party</a:t>
            </a:r>
          </a:p>
          <a:p>
            <a:r>
              <a:rPr lang="nl-NL" sz="2000" dirty="0" smtClean="0"/>
              <a:t>Werk (school)</a:t>
            </a:r>
          </a:p>
          <a:p>
            <a:r>
              <a:rPr lang="nl-NL" sz="2000" dirty="0" smtClean="0"/>
              <a:t>Best of </a:t>
            </a:r>
            <a:r>
              <a:rPr lang="nl-NL" sz="2000" dirty="0" err="1" smtClean="0"/>
              <a:t>the</a:t>
            </a:r>
            <a:r>
              <a:rPr lang="nl-NL" sz="2000" dirty="0" smtClean="0"/>
              <a:t> best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195599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 2. adviezen: Old school party PC</a:t>
            </a:r>
            <a:endParaRPr lang="nl-NL" dirty="0"/>
          </a:p>
        </p:txBody>
      </p:sp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58789" y="2097088"/>
            <a:ext cx="3888622" cy="354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kstvak 6"/>
          <p:cNvSpPr txBox="1"/>
          <p:nvPr/>
        </p:nvSpPr>
        <p:spPr>
          <a:xfrm>
            <a:off x="1285336" y="2097088"/>
            <a:ext cx="526290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/>
              <a:t>Goedkoop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/>
              <a:t>Low </a:t>
            </a:r>
            <a:r>
              <a:rPr lang="nl-NL" sz="2000" dirty="0" err="1" smtClean="0"/>
              <a:t>specs</a:t>
            </a:r>
            <a:r>
              <a:rPr lang="nl-NL" sz="2000" dirty="0" smtClean="0"/>
              <a:t> (</a:t>
            </a:r>
            <a:r>
              <a:rPr lang="nl-NL" sz="2000" dirty="0" err="1" smtClean="0"/>
              <a:t>oldschool</a:t>
            </a:r>
            <a:r>
              <a:rPr lang="nl-NL" sz="20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/>
              <a:t>Hoeft niet hoge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/>
              <a:t>Old school games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/>
              <a:t>Allemaal zelfde kwaliteit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/>
              <a:t>Games: </a:t>
            </a:r>
            <a:r>
              <a:rPr lang="nl-NL" sz="2000" dirty="0" err="1" smtClean="0"/>
              <a:t>Roblox</a:t>
            </a:r>
            <a:endParaRPr lang="nl-NL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95346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New school party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950" y="2097088"/>
            <a:ext cx="3791461" cy="3680765"/>
          </a:xfrm>
        </p:spPr>
      </p:pic>
      <p:sp>
        <p:nvSpPr>
          <p:cNvPr id="5" name="Tekstvak 4"/>
          <p:cNvSpPr txBox="1"/>
          <p:nvPr/>
        </p:nvSpPr>
        <p:spPr>
          <a:xfrm>
            <a:off x="1141413" y="2097088"/>
            <a:ext cx="559997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/>
              <a:t>Best prijzig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/>
              <a:t>Goede </a:t>
            </a:r>
            <a:r>
              <a:rPr lang="nl-NL" sz="2000" dirty="0" err="1" smtClean="0"/>
              <a:t>specs</a:t>
            </a:r>
            <a:endParaRPr lang="nl-NL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/>
              <a:t> Tegenwoordig hoge </a:t>
            </a:r>
            <a:r>
              <a:rPr lang="nl-NL" sz="2000" dirty="0" err="1" smtClean="0"/>
              <a:t>specs</a:t>
            </a:r>
            <a:r>
              <a:rPr lang="nl-NL" sz="2000" dirty="0" smtClean="0"/>
              <a:t> nodig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/>
              <a:t>Bijna alle nieuwe games op te spelen.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/>
              <a:t>Games: deze kan alle games aan. (die in de </a:t>
            </a:r>
            <a:r>
              <a:rPr lang="nl-NL" sz="2000" dirty="0" err="1" smtClean="0"/>
              <a:t>ala</a:t>
            </a:r>
            <a:r>
              <a:rPr lang="nl-NL" sz="2000" dirty="0" smtClean="0"/>
              <a:t> zitten)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45033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Lan</a:t>
            </a:r>
            <a:r>
              <a:rPr lang="nl-NL" dirty="0" smtClean="0"/>
              <a:t> party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672" y="2097088"/>
            <a:ext cx="3736739" cy="3541712"/>
          </a:xfrm>
        </p:spPr>
      </p:pic>
      <p:sp>
        <p:nvSpPr>
          <p:cNvPr id="5" name="Tekstvak 4"/>
          <p:cNvSpPr txBox="1"/>
          <p:nvPr/>
        </p:nvSpPr>
        <p:spPr>
          <a:xfrm>
            <a:off x="1141413" y="2097088"/>
            <a:ext cx="5945649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/>
              <a:t>Niet duur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/>
              <a:t>LAN party (niet geweldige games)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/>
              <a:t>Stopcontacten kunnen het aan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/>
              <a:t>Redelijke </a:t>
            </a:r>
            <a:r>
              <a:rPr lang="nl-NL" sz="2000" dirty="0" err="1" smtClean="0"/>
              <a:t>specs</a:t>
            </a:r>
            <a:endParaRPr lang="nl-NL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/>
              <a:t>Niet hele zware games maar normale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/>
              <a:t>Alles beetje zelfde kwaliteit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/>
              <a:t>Games: Met deze kan je wel de meeste spelen(niet max </a:t>
            </a:r>
            <a:r>
              <a:rPr lang="nl-NL" sz="2000" dirty="0" err="1" smtClean="0"/>
              <a:t>graphics</a:t>
            </a:r>
            <a:r>
              <a:rPr lang="nl-NL" sz="2000" dirty="0" smtClean="0"/>
              <a:t>)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08213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Werk(school)</a:t>
            </a:r>
            <a:endParaRPr lang="nl-NL" dirty="0"/>
          </a:p>
        </p:txBody>
      </p:sp>
      <p:pic>
        <p:nvPicPr>
          <p:cNvPr id="6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305" y="2097088"/>
            <a:ext cx="3341106" cy="3541712"/>
          </a:xfrm>
        </p:spPr>
      </p:pic>
      <p:sp>
        <p:nvSpPr>
          <p:cNvPr id="7" name="Tekstvak 6"/>
          <p:cNvSpPr txBox="1"/>
          <p:nvPr/>
        </p:nvSpPr>
        <p:spPr>
          <a:xfrm>
            <a:off x="1141413" y="2097088"/>
            <a:ext cx="648706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/>
              <a:t>Best goede </a:t>
            </a:r>
            <a:r>
              <a:rPr lang="nl-NL" sz="2000" dirty="0" err="1" smtClean="0"/>
              <a:t>specs</a:t>
            </a:r>
            <a:r>
              <a:rPr lang="nl-NL" sz="2000" dirty="0" smtClean="0"/>
              <a:t> nodig(opleiding)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/>
              <a:t>Wel betaalbaar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/>
              <a:t>Opslag (goed)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/>
              <a:t>Niet slechte processor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/>
              <a:t>Games: Alle games.(</a:t>
            </a:r>
            <a:r>
              <a:rPr lang="nl-NL" sz="2000" dirty="0" err="1" smtClean="0"/>
              <a:t>normal</a:t>
            </a:r>
            <a:r>
              <a:rPr lang="nl-NL" sz="2000" dirty="0" smtClean="0"/>
              <a:t> </a:t>
            </a:r>
            <a:r>
              <a:rPr lang="nl-NL" sz="2000" dirty="0" err="1" smtClean="0"/>
              <a:t>graphics</a:t>
            </a:r>
            <a:r>
              <a:rPr lang="nl-NL" sz="20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5695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Best of </a:t>
            </a:r>
            <a:r>
              <a:rPr lang="nl-NL" dirty="0" err="1" smtClean="0"/>
              <a:t>the</a:t>
            </a:r>
            <a:r>
              <a:rPr lang="nl-NL" dirty="0" smtClean="0"/>
              <a:t> best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088" y="2097088"/>
            <a:ext cx="3420323" cy="3541712"/>
          </a:xfrm>
        </p:spPr>
      </p:pic>
      <p:sp>
        <p:nvSpPr>
          <p:cNvPr id="6" name="Tekstvak 5"/>
          <p:cNvSpPr txBox="1"/>
          <p:nvPr/>
        </p:nvSpPr>
        <p:spPr>
          <a:xfrm>
            <a:off x="1141413" y="2016785"/>
            <a:ext cx="61592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/>
              <a:t>Beste van het beste</a:t>
            </a:r>
            <a:endParaRPr lang="nl-NL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/>
              <a:t>Stopcontacten </a:t>
            </a:r>
            <a:r>
              <a:rPr lang="nl-NL" sz="2000" dirty="0" err="1" smtClean="0"/>
              <a:t>slaandoor</a:t>
            </a:r>
            <a:endParaRPr lang="nl-NL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/>
              <a:t>Instaat om alle games te runnen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/>
              <a:t>Veel te duur, maar </a:t>
            </a:r>
            <a:r>
              <a:rPr lang="nl-NL" sz="2000" dirty="0" err="1" smtClean="0"/>
              <a:t>awesome</a:t>
            </a:r>
            <a:endParaRPr lang="nl-NL" sz="2000" dirty="0" smtClean="0"/>
          </a:p>
        </p:txBody>
      </p:sp>
    </p:spTree>
    <p:extLst>
      <p:ext uri="{BB962C8B-B14F-4D97-AF65-F5344CB8AC3E}">
        <p14:creationId xmlns:p14="http://schemas.microsoft.com/office/powerpoint/2010/main" val="157005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3.Reflectie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000" dirty="0" smtClean="0"/>
              <a:t>Iedereen deed wat</a:t>
            </a:r>
          </a:p>
          <a:p>
            <a:r>
              <a:rPr lang="nl-NL" sz="2000" dirty="0" smtClean="0"/>
              <a:t>Allemaal offertes gemaakt</a:t>
            </a:r>
          </a:p>
          <a:p>
            <a:r>
              <a:rPr lang="nl-NL" sz="2000" dirty="0" smtClean="0"/>
              <a:t>Beste uitgekozen</a:t>
            </a:r>
          </a:p>
          <a:p>
            <a:r>
              <a:rPr lang="nl-NL" sz="2000" dirty="0" smtClean="0"/>
              <a:t>Daarvan een presentatie gemaakt</a:t>
            </a:r>
          </a:p>
          <a:p>
            <a:r>
              <a:rPr lang="nl-NL" sz="2000" dirty="0" smtClean="0"/>
              <a:t>Goed samengewerkt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869810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322</TotalTime>
  <Words>214</Words>
  <Application>Microsoft Office PowerPoint</Application>
  <PresentationFormat>Breedbeeld</PresentationFormat>
  <Paragraphs>51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Circuit</vt:lpstr>
      <vt:lpstr>Game party</vt:lpstr>
      <vt:lpstr>Inhoudsopgave</vt:lpstr>
      <vt:lpstr>1.Wat voor soorten pc’s?  </vt:lpstr>
      <vt:lpstr> 2. adviezen: Old school party PC</vt:lpstr>
      <vt:lpstr>New school party</vt:lpstr>
      <vt:lpstr>Lan party</vt:lpstr>
      <vt:lpstr>Werk(school)</vt:lpstr>
      <vt:lpstr>Best of the best</vt:lpstr>
      <vt:lpstr>3.Reflectie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GAMeparty</dc:title>
  <dc:creator>Vincent Toonen</dc:creator>
  <cp:lastModifiedBy>Vincent Toonen</cp:lastModifiedBy>
  <cp:revision>17</cp:revision>
  <dcterms:created xsi:type="dcterms:W3CDTF">2015-09-14T09:29:35Z</dcterms:created>
  <dcterms:modified xsi:type="dcterms:W3CDTF">2015-11-02T11:50:14Z</dcterms:modified>
</cp:coreProperties>
</file>