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3" r:id="rId13"/>
    <p:sldId id="279" r:id="rId14"/>
    <p:sldId id="270" r:id="rId15"/>
    <p:sldId id="274" r:id="rId16"/>
    <p:sldId id="275"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CFDE"/>
    <a:srgbClr val="CACEDE"/>
    <a:srgbClr val="9EA9C9"/>
    <a:srgbClr val="F3E7E9"/>
    <a:srgbClr val="E6CC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285DB-D655-48E2-8B0D-CEC013C8785F}" v="19" dt="2022-12-19T21:44:19.200"/>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Petrillo" userId="abb7d148c6823950" providerId="LiveId" clId="{0C8285DB-D655-48E2-8B0D-CEC013C8785F}"/>
    <pc:docChg chg="undo custSel addSld delSld modSld sldOrd">
      <pc:chgData name="Vincent Petrillo" userId="abb7d148c6823950" providerId="LiveId" clId="{0C8285DB-D655-48E2-8B0D-CEC013C8785F}" dt="2022-12-19T21:53:34.977" v="2077" actId="20577"/>
      <pc:docMkLst>
        <pc:docMk/>
      </pc:docMkLst>
      <pc:sldChg chg="modSp mod">
        <pc:chgData name="Vincent Petrillo" userId="abb7d148c6823950" providerId="LiveId" clId="{0C8285DB-D655-48E2-8B0D-CEC013C8785F}" dt="2022-12-19T05:26:00.469" v="1976" actId="1076"/>
        <pc:sldMkLst>
          <pc:docMk/>
          <pc:sldMk cId="1117273258" sldId="258"/>
        </pc:sldMkLst>
        <pc:spChg chg="mod">
          <ac:chgData name="Vincent Petrillo" userId="abb7d148c6823950" providerId="LiveId" clId="{0C8285DB-D655-48E2-8B0D-CEC013C8785F}" dt="2022-12-19T05:26:00.469" v="1976" actId="1076"/>
          <ac:spMkLst>
            <pc:docMk/>
            <pc:sldMk cId="1117273258" sldId="258"/>
            <ac:spMk id="2" creationId="{FEFD1037-77A3-4ACF-9793-5ACFE54A91B1}"/>
          </ac:spMkLst>
        </pc:spChg>
      </pc:sldChg>
      <pc:sldChg chg="modSp mod">
        <pc:chgData name="Vincent Petrillo" userId="abb7d148c6823950" providerId="LiveId" clId="{0C8285DB-D655-48E2-8B0D-CEC013C8785F}" dt="2022-12-19T05:26:16.094" v="1977" actId="1076"/>
        <pc:sldMkLst>
          <pc:docMk/>
          <pc:sldMk cId="2531355711" sldId="259"/>
        </pc:sldMkLst>
        <pc:spChg chg="mod">
          <ac:chgData name="Vincent Petrillo" userId="abb7d148c6823950" providerId="LiveId" clId="{0C8285DB-D655-48E2-8B0D-CEC013C8785F}" dt="2022-12-19T05:26:16.094" v="1977" actId="1076"/>
          <ac:spMkLst>
            <pc:docMk/>
            <pc:sldMk cId="2531355711" sldId="259"/>
            <ac:spMk id="2" creationId="{FE242778-49A4-4146-89B7-93429FA0FDE7}"/>
          </ac:spMkLst>
        </pc:spChg>
        <pc:spChg chg="mod">
          <ac:chgData name="Vincent Petrillo" userId="abb7d148c6823950" providerId="LiveId" clId="{0C8285DB-D655-48E2-8B0D-CEC013C8785F}" dt="2022-12-15T18:13:11.686" v="39" actId="20577"/>
          <ac:spMkLst>
            <pc:docMk/>
            <pc:sldMk cId="2531355711" sldId="259"/>
            <ac:spMk id="3" creationId="{9ACA245F-0319-4158-8983-D5FD98790EFF}"/>
          </ac:spMkLst>
        </pc:spChg>
      </pc:sldChg>
      <pc:sldChg chg="modSp mod">
        <pc:chgData name="Vincent Petrillo" userId="abb7d148c6823950" providerId="LiveId" clId="{0C8285DB-D655-48E2-8B0D-CEC013C8785F}" dt="2022-12-19T05:01:59.902" v="442" actId="20577"/>
        <pc:sldMkLst>
          <pc:docMk/>
          <pc:sldMk cId="1521835052" sldId="260"/>
        </pc:sldMkLst>
        <pc:graphicFrameChg chg="mod modGraphic">
          <ac:chgData name="Vincent Petrillo" userId="abb7d148c6823950" providerId="LiveId" clId="{0C8285DB-D655-48E2-8B0D-CEC013C8785F}" dt="2022-12-19T05:01:59.902" v="442" actId="20577"/>
          <ac:graphicFrameMkLst>
            <pc:docMk/>
            <pc:sldMk cId="1521835052" sldId="260"/>
            <ac:graphicFrameMk id="4" creationId="{D9A33A1E-39F8-4CC4-B268-032737F828D6}"/>
          </ac:graphicFrameMkLst>
        </pc:graphicFrameChg>
      </pc:sldChg>
      <pc:sldChg chg="modSp mod">
        <pc:chgData name="Vincent Petrillo" userId="abb7d148c6823950" providerId="LiveId" clId="{0C8285DB-D655-48E2-8B0D-CEC013C8785F}" dt="2022-12-19T21:53:02.426" v="2069" actId="20577"/>
        <pc:sldMkLst>
          <pc:docMk/>
          <pc:sldMk cId="1387604107" sldId="262"/>
        </pc:sldMkLst>
        <pc:spChg chg="mod">
          <ac:chgData name="Vincent Petrillo" userId="abb7d148c6823950" providerId="LiveId" clId="{0C8285DB-D655-48E2-8B0D-CEC013C8785F}" dt="2022-12-19T21:53:02.426" v="2069" actId="20577"/>
          <ac:spMkLst>
            <pc:docMk/>
            <pc:sldMk cId="1387604107" sldId="262"/>
            <ac:spMk id="7" creationId="{35C9DB5D-56B1-0223-F05D-504603C00B84}"/>
          </ac:spMkLst>
        </pc:spChg>
      </pc:sldChg>
      <pc:sldChg chg="addSp modSp mod">
        <pc:chgData name="Vincent Petrillo" userId="abb7d148c6823950" providerId="LiveId" clId="{0C8285DB-D655-48E2-8B0D-CEC013C8785F}" dt="2022-12-15T18:51:41.390" v="263" actId="1076"/>
        <pc:sldMkLst>
          <pc:docMk/>
          <pc:sldMk cId="2105655010" sldId="263"/>
        </pc:sldMkLst>
        <pc:spChg chg="add mod">
          <ac:chgData name="Vincent Petrillo" userId="abb7d148c6823950" providerId="LiveId" clId="{0C8285DB-D655-48E2-8B0D-CEC013C8785F}" dt="2022-12-15T18:51:22.410" v="261" actId="1076"/>
          <ac:spMkLst>
            <pc:docMk/>
            <pc:sldMk cId="2105655010" sldId="263"/>
            <ac:spMk id="3" creationId="{C34BC935-6ED2-59CA-6809-5EBDCB350E57}"/>
          </ac:spMkLst>
        </pc:spChg>
        <pc:spChg chg="mod">
          <ac:chgData name="Vincent Petrillo" userId="abb7d148c6823950" providerId="LiveId" clId="{0C8285DB-D655-48E2-8B0D-CEC013C8785F}" dt="2022-12-15T18:51:24.578" v="262" actId="1076"/>
          <ac:spMkLst>
            <pc:docMk/>
            <pc:sldMk cId="2105655010" sldId="263"/>
            <ac:spMk id="8" creationId="{12DF4B95-E906-BA2E-B7D6-CCA4BD9B3BB7}"/>
          </ac:spMkLst>
        </pc:spChg>
        <pc:picChg chg="mod">
          <ac:chgData name="Vincent Petrillo" userId="abb7d148c6823950" providerId="LiveId" clId="{0C8285DB-D655-48E2-8B0D-CEC013C8785F}" dt="2022-12-15T18:51:41.390" v="263" actId="1076"/>
          <ac:picMkLst>
            <pc:docMk/>
            <pc:sldMk cId="2105655010" sldId="263"/>
            <ac:picMk id="7" creationId="{46D76E80-3F6B-73E4-B29E-1126613F920F}"/>
          </ac:picMkLst>
        </pc:picChg>
      </pc:sldChg>
      <pc:sldChg chg="addSp delSp modSp mod">
        <pc:chgData name="Vincent Petrillo" userId="abb7d148c6823950" providerId="LiveId" clId="{0C8285DB-D655-48E2-8B0D-CEC013C8785F}" dt="2022-12-19T21:52:53.762" v="2064" actId="1076"/>
        <pc:sldMkLst>
          <pc:docMk/>
          <pc:sldMk cId="318171953" sldId="266"/>
        </pc:sldMkLst>
        <pc:spChg chg="mod">
          <ac:chgData name="Vincent Petrillo" userId="abb7d148c6823950" providerId="LiveId" clId="{0C8285DB-D655-48E2-8B0D-CEC013C8785F}" dt="2022-12-19T21:52:53.762" v="2064" actId="1076"/>
          <ac:spMkLst>
            <pc:docMk/>
            <pc:sldMk cId="318171953" sldId="266"/>
            <ac:spMk id="9" creationId="{E8637EBC-6CBC-187D-6A95-E4359171B3F9}"/>
          </ac:spMkLst>
        </pc:spChg>
        <pc:cxnChg chg="add mod">
          <ac:chgData name="Vincent Petrillo" userId="abb7d148c6823950" providerId="LiveId" clId="{0C8285DB-D655-48E2-8B0D-CEC013C8785F}" dt="2022-12-15T19:06:49.810" v="280" actId="14100"/>
          <ac:cxnSpMkLst>
            <pc:docMk/>
            <pc:sldMk cId="318171953" sldId="266"/>
            <ac:cxnSpMk id="3" creationId="{B6AA94F7-CA8D-2152-B43D-9D078BE2B904}"/>
          </ac:cxnSpMkLst>
        </pc:cxnChg>
        <pc:cxnChg chg="del">
          <ac:chgData name="Vincent Petrillo" userId="abb7d148c6823950" providerId="LiveId" clId="{0C8285DB-D655-48E2-8B0D-CEC013C8785F}" dt="2022-12-15T19:06:45.686" v="279" actId="21"/>
          <ac:cxnSpMkLst>
            <pc:docMk/>
            <pc:sldMk cId="318171953" sldId="266"/>
            <ac:cxnSpMk id="11" creationId="{1DE946C6-2771-BEC3-9678-E81197117FA0}"/>
          </ac:cxnSpMkLst>
        </pc:cxnChg>
      </pc:sldChg>
      <pc:sldChg chg="addSp delSp modSp mod">
        <pc:chgData name="Vincent Petrillo" userId="abb7d148c6823950" providerId="LiveId" clId="{0C8285DB-D655-48E2-8B0D-CEC013C8785F}" dt="2022-12-15T18:59:39.187" v="272" actId="14100"/>
        <pc:sldMkLst>
          <pc:docMk/>
          <pc:sldMk cId="1141508763" sldId="267"/>
        </pc:sldMkLst>
        <pc:picChg chg="add mod">
          <ac:chgData name="Vincent Petrillo" userId="abb7d148c6823950" providerId="LiveId" clId="{0C8285DB-D655-48E2-8B0D-CEC013C8785F}" dt="2022-12-15T18:59:39.187" v="272" actId="14100"/>
          <ac:picMkLst>
            <pc:docMk/>
            <pc:sldMk cId="1141508763" sldId="267"/>
            <ac:picMk id="5" creationId="{25822A33-C62B-51EE-73DF-1DED27AF649D}"/>
          </ac:picMkLst>
        </pc:picChg>
        <pc:cxnChg chg="add del">
          <ac:chgData name="Vincent Petrillo" userId="abb7d148c6823950" providerId="LiveId" clId="{0C8285DB-D655-48E2-8B0D-CEC013C8785F}" dt="2022-12-15T18:58:42.996" v="265" actId="21"/>
          <ac:cxnSpMkLst>
            <pc:docMk/>
            <pc:sldMk cId="1141508763" sldId="267"/>
            <ac:cxnSpMk id="4" creationId="{42F2414F-FC4B-F2DD-CCA1-1D8D05574659}"/>
          </ac:cxnSpMkLst>
        </pc:cxnChg>
        <pc:cxnChg chg="del">
          <ac:chgData name="Vincent Petrillo" userId="abb7d148c6823950" providerId="LiveId" clId="{0C8285DB-D655-48E2-8B0D-CEC013C8785F}" dt="2022-12-15T18:59:31.304" v="271" actId="478"/>
          <ac:cxnSpMkLst>
            <pc:docMk/>
            <pc:sldMk cId="1141508763" sldId="267"/>
            <ac:cxnSpMk id="11" creationId="{BC2C3AE6-6C63-2449-1ED0-E5EA1A51A5DD}"/>
          </ac:cxnSpMkLst>
        </pc:cxnChg>
      </pc:sldChg>
      <pc:sldChg chg="add del">
        <pc:chgData name="Vincent Petrillo" userId="abb7d148c6823950" providerId="LiveId" clId="{0C8285DB-D655-48E2-8B0D-CEC013C8785F}" dt="2022-12-19T21:48:25.795" v="2054" actId="47"/>
        <pc:sldMkLst>
          <pc:docMk/>
          <pc:sldMk cId="3296606346" sldId="269"/>
        </pc:sldMkLst>
      </pc:sldChg>
      <pc:sldChg chg="addSp delSp modSp mod setBg">
        <pc:chgData name="Vincent Petrillo" userId="abb7d148c6823950" providerId="LiveId" clId="{0C8285DB-D655-48E2-8B0D-CEC013C8785F}" dt="2022-12-19T21:53:34.977" v="2077" actId="20577"/>
        <pc:sldMkLst>
          <pc:docMk/>
          <pc:sldMk cId="1766938923" sldId="270"/>
        </pc:sldMkLst>
        <pc:spChg chg="mod">
          <ac:chgData name="Vincent Petrillo" userId="abb7d148c6823950" providerId="LiveId" clId="{0C8285DB-D655-48E2-8B0D-CEC013C8785F}" dt="2022-12-19T21:53:34.977" v="2077" actId="20577"/>
          <ac:spMkLst>
            <pc:docMk/>
            <pc:sldMk cId="1766938923" sldId="270"/>
            <ac:spMk id="2" creationId="{487FBB80-BC3E-4462-A123-22F09CAD1C10}"/>
          </ac:spMkLst>
        </pc:spChg>
        <pc:spChg chg="del mod">
          <ac:chgData name="Vincent Petrillo" userId="abb7d148c6823950" providerId="LiveId" clId="{0C8285DB-D655-48E2-8B0D-CEC013C8785F}" dt="2022-12-15T18:43:47.534" v="195" actId="21"/>
          <ac:spMkLst>
            <pc:docMk/>
            <pc:sldMk cId="1766938923" sldId="270"/>
            <ac:spMk id="3" creationId="{AC77DDD6-6ACE-439D-8A86-B7B85509BB53}"/>
          </ac:spMkLst>
        </pc:spChg>
        <pc:spChg chg="add del">
          <ac:chgData name="Vincent Petrillo" userId="abb7d148c6823950" providerId="LiveId" clId="{0C8285DB-D655-48E2-8B0D-CEC013C8785F}" dt="2022-12-15T18:43:31.325" v="189" actId="26606"/>
          <ac:spMkLst>
            <pc:docMk/>
            <pc:sldMk cId="1766938923" sldId="270"/>
            <ac:spMk id="9" creationId="{021A4066-B261-49FE-952E-A0FE3EE75CD2}"/>
          </ac:spMkLst>
        </pc:spChg>
        <pc:spChg chg="add del">
          <ac:chgData name="Vincent Petrillo" userId="abb7d148c6823950" providerId="LiveId" clId="{0C8285DB-D655-48E2-8B0D-CEC013C8785F}" dt="2022-12-15T18:29:00.461" v="144" actId="26606"/>
          <ac:spMkLst>
            <pc:docMk/>
            <pc:sldMk cId="1766938923" sldId="270"/>
            <ac:spMk id="10" creationId="{35C3D674-3D59-4E93-80CA-0C0A9095E816}"/>
          </ac:spMkLst>
        </pc:spChg>
        <pc:spChg chg="add del">
          <ac:chgData name="Vincent Petrillo" userId="abb7d148c6823950" providerId="LiveId" clId="{0C8285DB-D655-48E2-8B0D-CEC013C8785F}" dt="2022-12-15T18:43:31.325" v="189" actId="26606"/>
          <ac:spMkLst>
            <pc:docMk/>
            <pc:sldMk cId="1766938923" sldId="270"/>
            <ac:spMk id="13" creationId="{81958111-BC13-4D45-AB27-0C2C83F9BA64}"/>
          </ac:spMkLst>
        </pc:spChg>
        <pc:spChg chg="add del">
          <ac:chgData name="Vincent Petrillo" userId="abb7d148c6823950" providerId="LiveId" clId="{0C8285DB-D655-48E2-8B0D-CEC013C8785F}" dt="2022-12-15T18:29:00.461" v="144" actId="26606"/>
          <ac:spMkLst>
            <pc:docMk/>
            <pc:sldMk cId="1766938923" sldId="270"/>
            <ac:spMk id="14" creationId="{EF2A81E1-BCBE-426B-8C09-33274E69409D}"/>
          </ac:spMkLst>
        </pc:spChg>
        <pc:spChg chg="add del mod">
          <ac:chgData name="Vincent Petrillo" userId="abb7d148c6823950" providerId="LiveId" clId="{0C8285DB-D655-48E2-8B0D-CEC013C8785F}" dt="2022-12-15T18:43:53.473" v="196" actId="21"/>
          <ac:spMkLst>
            <pc:docMk/>
            <pc:sldMk cId="1766938923" sldId="270"/>
            <ac:spMk id="17" creationId="{1A76D571-5A6D-2E28-1DBE-85C68AE6282C}"/>
          </ac:spMkLst>
        </pc:spChg>
        <pc:spChg chg="add del">
          <ac:chgData name="Vincent Petrillo" userId="abb7d148c6823950" providerId="LiveId" clId="{0C8285DB-D655-48E2-8B0D-CEC013C8785F}" dt="2022-12-15T18:44:55.870" v="234" actId="26606"/>
          <ac:spMkLst>
            <pc:docMk/>
            <pc:sldMk cId="1766938923" sldId="270"/>
            <ac:spMk id="25" creationId="{84C75E2B-CACA-478C-B26B-182AF87A18E3}"/>
          </ac:spMkLst>
        </pc:spChg>
        <pc:spChg chg="add del">
          <ac:chgData name="Vincent Petrillo" userId="abb7d148c6823950" providerId="LiveId" clId="{0C8285DB-D655-48E2-8B0D-CEC013C8785F}" dt="2022-12-15T18:43:33.873" v="191" actId="26606"/>
          <ac:spMkLst>
            <pc:docMk/>
            <pc:sldMk cId="1766938923" sldId="270"/>
            <ac:spMk id="26" creationId="{35C3D674-3D59-4E93-80CA-0C0A9095E816}"/>
          </ac:spMkLst>
        </pc:spChg>
        <pc:spChg chg="add del">
          <ac:chgData name="Vincent Petrillo" userId="abb7d148c6823950" providerId="LiveId" clId="{0C8285DB-D655-48E2-8B0D-CEC013C8785F}" dt="2022-12-15T18:43:33.873" v="191" actId="26606"/>
          <ac:spMkLst>
            <pc:docMk/>
            <pc:sldMk cId="1766938923" sldId="270"/>
            <ac:spMk id="28" creationId="{EF2A81E1-BCBE-426B-8C09-33274E69409D}"/>
          </ac:spMkLst>
        </pc:spChg>
        <pc:spChg chg="add del">
          <ac:chgData name="Vincent Petrillo" userId="abb7d148c6823950" providerId="LiveId" clId="{0C8285DB-D655-48E2-8B0D-CEC013C8785F}" dt="2022-12-15T18:43:40.788" v="193" actId="26606"/>
          <ac:spMkLst>
            <pc:docMk/>
            <pc:sldMk cId="1766938923" sldId="270"/>
            <ac:spMk id="32" creationId="{021A4066-B261-49FE-952E-A0FE3EE75CD2}"/>
          </ac:spMkLst>
        </pc:spChg>
        <pc:spChg chg="add del">
          <ac:chgData name="Vincent Petrillo" userId="abb7d148c6823950" providerId="LiveId" clId="{0C8285DB-D655-48E2-8B0D-CEC013C8785F}" dt="2022-12-15T18:43:40.788" v="193" actId="26606"/>
          <ac:spMkLst>
            <pc:docMk/>
            <pc:sldMk cId="1766938923" sldId="270"/>
            <ac:spMk id="34" creationId="{81958111-BC13-4D45-AB27-0C2C83F9BA64}"/>
          </ac:spMkLst>
        </pc:spChg>
        <pc:spChg chg="add del">
          <ac:chgData name="Vincent Petrillo" userId="abb7d148c6823950" providerId="LiveId" clId="{0C8285DB-D655-48E2-8B0D-CEC013C8785F}" dt="2022-12-15T18:44:55.870" v="234" actId="26606"/>
          <ac:spMkLst>
            <pc:docMk/>
            <pc:sldMk cId="1766938923" sldId="270"/>
            <ac:spMk id="38" creationId="{B5948B8F-BEF9-411A-AFF5-EB8682D23886}"/>
          </ac:spMkLst>
        </pc:spChg>
        <pc:spChg chg="add del">
          <ac:chgData name="Vincent Petrillo" userId="abb7d148c6823950" providerId="LiveId" clId="{0C8285DB-D655-48E2-8B0D-CEC013C8785F}" dt="2022-12-15T18:44:55.870" v="234" actId="26606"/>
          <ac:spMkLst>
            <pc:docMk/>
            <pc:sldMk cId="1766938923" sldId="270"/>
            <ac:spMk id="45" creationId="{CF45214A-7E27-4FBD-9626-4FB63E18409C}"/>
          </ac:spMkLst>
        </pc:spChg>
        <pc:spChg chg="add">
          <ac:chgData name="Vincent Petrillo" userId="abb7d148c6823950" providerId="LiveId" clId="{0C8285DB-D655-48E2-8B0D-CEC013C8785F}" dt="2022-12-15T18:44:55.915" v="235" actId="26606"/>
          <ac:spMkLst>
            <pc:docMk/>
            <pc:sldMk cId="1766938923" sldId="270"/>
            <ac:spMk id="50" creationId="{0CABCAE3-64FC-4149-819F-2C1812824154}"/>
          </ac:spMkLst>
        </pc:spChg>
        <pc:spChg chg="add">
          <ac:chgData name="Vincent Petrillo" userId="abb7d148c6823950" providerId="LiveId" clId="{0C8285DB-D655-48E2-8B0D-CEC013C8785F}" dt="2022-12-15T18:44:55.915" v="235" actId="26606"/>
          <ac:spMkLst>
            <pc:docMk/>
            <pc:sldMk cId="1766938923" sldId="270"/>
            <ac:spMk id="54" creationId="{D0712110-0BC1-4B31-B3BB-63B44222E87F}"/>
          </ac:spMkLst>
        </pc:spChg>
        <pc:spChg chg="add">
          <ac:chgData name="Vincent Petrillo" userId="abb7d148c6823950" providerId="LiveId" clId="{0C8285DB-D655-48E2-8B0D-CEC013C8785F}" dt="2022-12-15T18:44:55.915" v="235" actId="26606"/>
          <ac:spMkLst>
            <pc:docMk/>
            <pc:sldMk cId="1766938923" sldId="270"/>
            <ac:spMk id="55" creationId="{4466B5F3-C053-4580-B04A-1EF949888280}"/>
          </ac:spMkLst>
        </pc:spChg>
        <pc:grpChg chg="add del">
          <ac:chgData name="Vincent Petrillo" userId="abb7d148c6823950" providerId="LiveId" clId="{0C8285DB-D655-48E2-8B0D-CEC013C8785F}" dt="2022-12-15T18:43:31.325" v="189" actId="26606"/>
          <ac:grpSpMkLst>
            <pc:docMk/>
            <pc:sldMk cId="1766938923" sldId="270"/>
            <ac:grpSpMk id="15" creationId="{82188758-E18A-4CE5-9D03-F4BF5D887C3F}"/>
          </ac:grpSpMkLst>
        </pc:grpChg>
        <pc:grpChg chg="add del">
          <ac:chgData name="Vincent Petrillo" userId="abb7d148c6823950" providerId="LiveId" clId="{0C8285DB-D655-48E2-8B0D-CEC013C8785F}" dt="2022-12-15T18:43:40.788" v="193" actId="26606"/>
          <ac:grpSpMkLst>
            <pc:docMk/>
            <pc:sldMk cId="1766938923" sldId="270"/>
            <ac:grpSpMk id="35" creationId="{82188758-E18A-4CE5-9D03-F4BF5D887C3F}"/>
          </ac:grpSpMkLst>
        </pc:grpChg>
        <pc:grpChg chg="add del">
          <ac:chgData name="Vincent Petrillo" userId="abb7d148c6823950" providerId="LiveId" clId="{0C8285DB-D655-48E2-8B0D-CEC013C8785F}" dt="2022-12-15T18:44:55.870" v="234" actId="26606"/>
          <ac:grpSpMkLst>
            <pc:docMk/>
            <pc:sldMk cId="1766938923" sldId="270"/>
            <ac:grpSpMk id="40" creationId="{656E9442-4072-4A0B-B37D-0B5BFCEED04E}"/>
          </ac:grpSpMkLst>
        </pc:grpChg>
        <pc:picChg chg="add del mod">
          <ac:chgData name="Vincent Petrillo" userId="abb7d148c6823950" providerId="LiveId" clId="{0C8285DB-D655-48E2-8B0D-CEC013C8785F}" dt="2022-12-15T18:32:15.850" v="169" actId="21"/>
          <ac:picMkLst>
            <pc:docMk/>
            <pc:sldMk cId="1766938923" sldId="270"/>
            <ac:picMk id="5" creationId="{E6CB340D-D5A4-A1EE-2F1E-019B430715D1}"/>
          </ac:picMkLst>
        </pc:picChg>
        <pc:picChg chg="add del mod">
          <ac:chgData name="Vincent Petrillo" userId="abb7d148c6823950" providerId="LiveId" clId="{0C8285DB-D655-48E2-8B0D-CEC013C8785F}" dt="2022-12-15T18:43:56.795" v="197" actId="21"/>
          <ac:picMkLst>
            <pc:docMk/>
            <pc:sldMk cId="1766938923" sldId="270"/>
            <ac:picMk id="7" creationId="{693C5954-BC54-335A-DB1C-C060A600C7B6}"/>
          </ac:picMkLst>
        </pc:picChg>
        <pc:picChg chg="add del">
          <ac:chgData name="Vincent Petrillo" userId="abb7d148c6823950" providerId="LiveId" clId="{0C8285DB-D655-48E2-8B0D-CEC013C8785F}" dt="2022-12-15T18:29:00.461" v="144" actId="26606"/>
          <ac:picMkLst>
            <pc:docMk/>
            <pc:sldMk cId="1766938923" sldId="270"/>
            <ac:picMk id="16" creationId="{39D1DDD4-5BB3-45BA-B9B3-06B62299AD79}"/>
          </ac:picMkLst>
        </pc:picChg>
        <pc:picChg chg="add del">
          <ac:chgData name="Vincent Petrillo" userId="abb7d148c6823950" providerId="LiveId" clId="{0C8285DB-D655-48E2-8B0D-CEC013C8785F}" dt="2022-12-15T18:43:31.325" v="189" actId="26606"/>
          <ac:picMkLst>
            <pc:docMk/>
            <pc:sldMk cId="1766938923" sldId="270"/>
            <ac:picMk id="22" creationId="{D42F4933-2ECF-4EE5-BCE4-F19E3CA609FE}"/>
          </ac:picMkLst>
        </pc:picChg>
        <pc:picChg chg="add mod">
          <ac:chgData name="Vincent Petrillo" userId="abb7d148c6823950" providerId="LiveId" clId="{0C8285DB-D655-48E2-8B0D-CEC013C8785F}" dt="2022-12-15T18:45:23.182" v="238" actId="14100"/>
          <ac:picMkLst>
            <pc:docMk/>
            <pc:sldMk cId="1766938923" sldId="270"/>
            <ac:picMk id="23" creationId="{C3FDE035-BAD3-9466-7770-724C5B12FBA4}"/>
          </ac:picMkLst>
        </pc:picChg>
        <pc:picChg chg="add del">
          <ac:chgData name="Vincent Petrillo" userId="abb7d148c6823950" providerId="LiveId" clId="{0C8285DB-D655-48E2-8B0D-CEC013C8785F}" dt="2022-12-15T18:43:33.873" v="191" actId="26606"/>
          <ac:picMkLst>
            <pc:docMk/>
            <pc:sldMk cId="1766938923" sldId="270"/>
            <ac:picMk id="29" creationId="{39D1DDD4-5BB3-45BA-B9B3-06B62299AD79}"/>
          </ac:picMkLst>
        </pc:picChg>
        <pc:picChg chg="add del">
          <ac:chgData name="Vincent Petrillo" userId="abb7d148c6823950" providerId="LiveId" clId="{0C8285DB-D655-48E2-8B0D-CEC013C8785F}" dt="2022-12-15T18:44:55.870" v="234" actId="26606"/>
          <ac:picMkLst>
            <pc:docMk/>
            <pc:sldMk cId="1766938923" sldId="270"/>
            <ac:picMk id="31" creationId="{50FF2874-547C-4D14-9E18-28B19002FB8C}"/>
          </ac:picMkLst>
        </pc:picChg>
        <pc:picChg chg="add del">
          <ac:chgData name="Vincent Petrillo" userId="abb7d148c6823950" providerId="LiveId" clId="{0C8285DB-D655-48E2-8B0D-CEC013C8785F}" dt="2022-12-15T18:43:40.788" v="193" actId="26606"/>
          <ac:picMkLst>
            <pc:docMk/>
            <pc:sldMk cId="1766938923" sldId="270"/>
            <ac:picMk id="36" creationId="{D42F4933-2ECF-4EE5-BCE4-F19E3CA609FE}"/>
          </ac:picMkLst>
        </pc:picChg>
        <pc:picChg chg="add del">
          <ac:chgData name="Vincent Petrillo" userId="abb7d148c6823950" providerId="LiveId" clId="{0C8285DB-D655-48E2-8B0D-CEC013C8785F}" dt="2022-12-15T18:44:55.870" v="234" actId="26606"/>
          <ac:picMkLst>
            <pc:docMk/>
            <pc:sldMk cId="1766938923" sldId="270"/>
            <ac:picMk id="46" creationId="{975557E8-F310-43E6-9E6B-DA46918212AE}"/>
          </ac:picMkLst>
        </pc:picChg>
        <pc:picChg chg="add">
          <ac:chgData name="Vincent Petrillo" userId="abb7d148c6823950" providerId="LiveId" clId="{0C8285DB-D655-48E2-8B0D-CEC013C8785F}" dt="2022-12-15T18:44:55.915" v="235" actId="26606"/>
          <ac:picMkLst>
            <pc:docMk/>
            <pc:sldMk cId="1766938923" sldId="270"/>
            <ac:picMk id="51" creationId="{012FDCFE-9AD2-4D8A-8CBF-B3AA37EBF6DD}"/>
          </ac:picMkLst>
        </pc:picChg>
        <pc:picChg chg="add">
          <ac:chgData name="Vincent Petrillo" userId="abb7d148c6823950" providerId="LiveId" clId="{0C8285DB-D655-48E2-8B0D-CEC013C8785F}" dt="2022-12-15T18:44:55.915" v="235" actId="26606"/>
          <ac:picMkLst>
            <pc:docMk/>
            <pc:sldMk cId="1766938923" sldId="270"/>
            <ac:picMk id="57" creationId="{25CED634-E2D0-4AB7-96DD-816C9B52C5CF}"/>
          </ac:picMkLst>
        </pc:picChg>
        <pc:cxnChg chg="add del">
          <ac:chgData name="Vincent Petrillo" userId="abb7d148c6823950" providerId="LiveId" clId="{0C8285DB-D655-48E2-8B0D-CEC013C8785F}" dt="2022-12-15T18:43:31.325" v="189" actId="26606"/>
          <ac:cxnSpMkLst>
            <pc:docMk/>
            <pc:sldMk cId="1766938923" sldId="270"/>
            <ac:cxnSpMk id="11" creationId="{381B4579-E2EA-4BD7-94FF-0A0BEE135C6B}"/>
          </ac:cxnSpMkLst>
        </pc:cxnChg>
        <pc:cxnChg chg="add del">
          <ac:chgData name="Vincent Petrillo" userId="abb7d148c6823950" providerId="LiveId" clId="{0C8285DB-D655-48E2-8B0D-CEC013C8785F}" dt="2022-12-15T18:29:00.461" v="144" actId="26606"/>
          <ac:cxnSpMkLst>
            <pc:docMk/>
            <pc:sldMk cId="1766938923" sldId="270"/>
            <ac:cxnSpMk id="12" creationId="{C884B8F8-FDC9-498B-9960-5D7260AFCB03}"/>
          </ac:cxnSpMkLst>
        </pc:cxnChg>
        <pc:cxnChg chg="add del">
          <ac:chgData name="Vincent Petrillo" userId="abb7d148c6823950" providerId="LiveId" clId="{0C8285DB-D655-48E2-8B0D-CEC013C8785F}" dt="2022-12-15T18:29:00.461" v="144" actId="26606"/>
          <ac:cxnSpMkLst>
            <pc:docMk/>
            <pc:sldMk cId="1766938923" sldId="270"/>
            <ac:cxnSpMk id="18" creationId="{A24DAE64-2302-42EA-8239-F2F0775CA5AD}"/>
          </ac:cxnSpMkLst>
        </pc:cxnChg>
        <pc:cxnChg chg="add del">
          <ac:chgData name="Vincent Petrillo" userId="abb7d148c6823950" providerId="LiveId" clId="{0C8285DB-D655-48E2-8B0D-CEC013C8785F}" dt="2022-12-15T18:43:31.325" v="189" actId="26606"/>
          <ac:cxnSpMkLst>
            <pc:docMk/>
            <pc:sldMk cId="1766938923" sldId="270"/>
            <ac:cxnSpMk id="24" creationId="{C6FAC23C-014D-4AC5-AD1B-36F7D0E7EF32}"/>
          </ac:cxnSpMkLst>
        </pc:cxnChg>
        <pc:cxnChg chg="add del">
          <ac:chgData name="Vincent Petrillo" userId="abb7d148c6823950" providerId="LiveId" clId="{0C8285DB-D655-48E2-8B0D-CEC013C8785F}" dt="2022-12-15T18:43:33.873" v="191" actId="26606"/>
          <ac:cxnSpMkLst>
            <pc:docMk/>
            <pc:sldMk cId="1766938923" sldId="270"/>
            <ac:cxnSpMk id="27" creationId="{C884B8F8-FDC9-498B-9960-5D7260AFCB03}"/>
          </ac:cxnSpMkLst>
        </pc:cxnChg>
        <pc:cxnChg chg="add del">
          <ac:chgData name="Vincent Petrillo" userId="abb7d148c6823950" providerId="LiveId" clId="{0C8285DB-D655-48E2-8B0D-CEC013C8785F}" dt="2022-12-15T18:43:33.873" v="191" actId="26606"/>
          <ac:cxnSpMkLst>
            <pc:docMk/>
            <pc:sldMk cId="1766938923" sldId="270"/>
            <ac:cxnSpMk id="30" creationId="{A24DAE64-2302-42EA-8239-F2F0775CA5AD}"/>
          </ac:cxnSpMkLst>
        </pc:cxnChg>
        <pc:cxnChg chg="add del">
          <ac:chgData name="Vincent Petrillo" userId="abb7d148c6823950" providerId="LiveId" clId="{0C8285DB-D655-48E2-8B0D-CEC013C8785F}" dt="2022-12-15T18:43:40.788" v="193" actId="26606"/>
          <ac:cxnSpMkLst>
            <pc:docMk/>
            <pc:sldMk cId="1766938923" sldId="270"/>
            <ac:cxnSpMk id="33" creationId="{381B4579-E2EA-4BD7-94FF-0A0BEE135C6B}"/>
          </ac:cxnSpMkLst>
        </pc:cxnChg>
        <pc:cxnChg chg="add del">
          <ac:chgData name="Vincent Petrillo" userId="abb7d148c6823950" providerId="LiveId" clId="{0C8285DB-D655-48E2-8B0D-CEC013C8785F}" dt="2022-12-15T18:43:40.788" v="193" actId="26606"/>
          <ac:cxnSpMkLst>
            <pc:docMk/>
            <pc:sldMk cId="1766938923" sldId="270"/>
            <ac:cxnSpMk id="37" creationId="{C6FAC23C-014D-4AC5-AD1B-36F7D0E7EF32}"/>
          </ac:cxnSpMkLst>
        </pc:cxnChg>
        <pc:cxnChg chg="add del">
          <ac:chgData name="Vincent Petrillo" userId="abb7d148c6823950" providerId="LiveId" clId="{0C8285DB-D655-48E2-8B0D-CEC013C8785F}" dt="2022-12-15T18:44:55.870" v="234" actId="26606"/>
          <ac:cxnSpMkLst>
            <pc:docMk/>
            <pc:sldMk cId="1766938923" sldId="270"/>
            <ac:cxnSpMk id="39" creationId="{36CF827D-A163-47F7-BD87-34EB4FA7D696}"/>
          </ac:cxnSpMkLst>
        </pc:cxnChg>
        <pc:cxnChg chg="add del">
          <ac:chgData name="Vincent Petrillo" userId="abb7d148c6823950" providerId="LiveId" clId="{0C8285DB-D655-48E2-8B0D-CEC013C8785F}" dt="2022-12-15T18:44:55.870" v="234" actId="26606"/>
          <ac:cxnSpMkLst>
            <pc:docMk/>
            <pc:sldMk cId="1766938923" sldId="270"/>
            <ac:cxnSpMk id="43" creationId="{D299D9A9-1DA8-433D-A9BC-FB48D93D4217}"/>
          </ac:cxnSpMkLst>
        </pc:cxnChg>
        <pc:cxnChg chg="add del">
          <ac:chgData name="Vincent Petrillo" userId="abb7d148c6823950" providerId="LiveId" clId="{0C8285DB-D655-48E2-8B0D-CEC013C8785F}" dt="2022-12-15T18:44:55.870" v="234" actId="26606"/>
          <ac:cxnSpMkLst>
            <pc:docMk/>
            <pc:sldMk cId="1766938923" sldId="270"/>
            <ac:cxnSpMk id="44" creationId="{B3512805-6A13-4DEE-95A1-C67719E74FB2}"/>
          </ac:cxnSpMkLst>
        </pc:cxnChg>
        <pc:cxnChg chg="add del">
          <ac:chgData name="Vincent Petrillo" userId="abb7d148c6823950" providerId="LiveId" clId="{0C8285DB-D655-48E2-8B0D-CEC013C8785F}" dt="2022-12-15T18:44:55.870" v="234" actId="26606"/>
          <ac:cxnSpMkLst>
            <pc:docMk/>
            <pc:sldMk cId="1766938923" sldId="270"/>
            <ac:cxnSpMk id="48" creationId="{A672E9A2-3D4F-4010-A5D0-72E72775A3AE}"/>
          </ac:cxnSpMkLst>
        </pc:cxnChg>
        <pc:cxnChg chg="add">
          <ac:chgData name="Vincent Petrillo" userId="abb7d148c6823950" providerId="LiveId" clId="{0C8285DB-D655-48E2-8B0D-CEC013C8785F}" dt="2022-12-15T18:44:55.915" v="235" actId="26606"/>
          <ac:cxnSpMkLst>
            <pc:docMk/>
            <pc:sldMk cId="1766938923" sldId="270"/>
            <ac:cxnSpMk id="52" creationId="{FBD463FC-4CA8-4FF4-85A3-AF9F4B98D210}"/>
          </ac:cxnSpMkLst>
        </pc:cxnChg>
        <pc:cxnChg chg="add">
          <ac:chgData name="Vincent Petrillo" userId="abb7d148c6823950" providerId="LiveId" clId="{0C8285DB-D655-48E2-8B0D-CEC013C8785F}" dt="2022-12-15T18:44:55.915" v="235" actId="26606"/>
          <ac:cxnSpMkLst>
            <pc:docMk/>
            <pc:sldMk cId="1766938923" sldId="270"/>
            <ac:cxnSpMk id="53" creationId="{BECF35C3-8B44-4F4B-BD25-4C01823DB22A}"/>
          </ac:cxnSpMkLst>
        </pc:cxnChg>
        <pc:cxnChg chg="add">
          <ac:chgData name="Vincent Petrillo" userId="abb7d148c6823950" providerId="LiveId" clId="{0C8285DB-D655-48E2-8B0D-CEC013C8785F}" dt="2022-12-15T18:44:55.915" v="235" actId="26606"/>
          <ac:cxnSpMkLst>
            <pc:docMk/>
            <pc:sldMk cId="1766938923" sldId="270"/>
            <ac:cxnSpMk id="56" creationId="{FA6123F2-4B61-414F-A7E5-5B7828EACAE2}"/>
          </ac:cxnSpMkLst>
        </pc:cxnChg>
        <pc:cxnChg chg="add">
          <ac:chgData name="Vincent Petrillo" userId="abb7d148c6823950" providerId="LiveId" clId="{0C8285DB-D655-48E2-8B0D-CEC013C8785F}" dt="2022-12-15T18:44:55.915" v="235" actId="26606"/>
          <ac:cxnSpMkLst>
            <pc:docMk/>
            <pc:sldMk cId="1766938923" sldId="270"/>
            <ac:cxnSpMk id="58" creationId="{FCDDCDFB-696D-4FDF-9B58-24F71B7C37BC}"/>
          </ac:cxnSpMkLst>
        </pc:cxnChg>
      </pc:sldChg>
      <pc:sldChg chg="add del">
        <pc:chgData name="Vincent Petrillo" userId="abb7d148c6823950" providerId="LiveId" clId="{0C8285DB-D655-48E2-8B0D-CEC013C8785F}" dt="2022-12-19T21:48:24.550" v="2053" actId="47"/>
        <pc:sldMkLst>
          <pc:docMk/>
          <pc:sldMk cId="3643772139" sldId="271"/>
        </pc:sldMkLst>
      </pc:sldChg>
      <pc:sldChg chg="add del">
        <pc:chgData name="Vincent Petrillo" userId="abb7d148c6823950" providerId="LiveId" clId="{0C8285DB-D655-48E2-8B0D-CEC013C8785F}" dt="2022-12-19T21:48:22.632" v="2052" actId="47"/>
        <pc:sldMkLst>
          <pc:docMk/>
          <pc:sldMk cId="115726369" sldId="272"/>
        </pc:sldMkLst>
      </pc:sldChg>
      <pc:sldChg chg="addSp delSp modSp new mod ord setBg">
        <pc:chgData name="Vincent Petrillo" userId="abb7d148c6823950" providerId="LiveId" clId="{0C8285DB-D655-48E2-8B0D-CEC013C8785F}" dt="2022-12-19T21:48:29.218" v="2056"/>
        <pc:sldMkLst>
          <pc:docMk/>
          <pc:sldMk cId="91337625" sldId="273"/>
        </pc:sldMkLst>
        <pc:spChg chg="mod">
          <ac:chgData name="Vincent Petrillo" userId="abb7d148c6823950" providerId="LiveId" clId="{0C8285DB-D655-48E2-8B0D-CEC013C8785F}" dt="2022-12-19T21:39:28.492" v="2002" actId="404"/>
          <ac:spMkLst>
            <pc:docMk/>
            <pc:sldMk cId="91337625" sldId="273"/>
            <ac:spMk id="2" creationId="{AF301A6E-7CBB-F4F4-984D-E4AB33D862BF}"/>
          </ac:spMkLst>
        </pc:spChg>
        <pc:spChg chg="del">
          <ac:chgData name="Vincent Petrillo" userId="abb7d148c6823950" providerId="LiveId" clId="{0C8285DB-D655-48E2-8B0D-CEC013C8785F}" dt="2022-12-19T04:46:59.915" v="290" actId="478"/>
          <ac:spMkLst>
            <pc:docMk/>
            <pc:sldMk cId="91337625" sldId="273"/>
            <ac:spMk id="3" creationId="{80C14F68-32E0-1B86-06BC-715149F1EF53}"/>
          </ac:spMkLst>
        </pc:spChg>
        <pc:spChg chg="add del">
          <ac:chgData name="Vincent Petrillo" userId="abb7d148c6823950" providerId="LiveId" clId="{0C8285DB-D655-48E2-8B0D-CEC013C8785F}" dt="2022-12-19T04:47:18.057" v="297" actId="26606"/>
          <ac:spMkLst>
            <pc:docMk/>
            <pc:sldMk cId="91337625" sldId="273"/>
            <ac:spMk id="10" creationId="{0CABCAE3-64FC-4149-819F-2C1812824154}"/>
          </ac:spMkLst>
        </pc:spChg>
        <pc:spChg chg="add del">
          <ac:chgData name="Vincent Petrillo" userId="abb7d148c6823950" providerId="LiveId" clId="{0C8285DB-D655-48E2-8B0D-CEC013C8785F}" dt="2022-12-19T04:47:18.057" v="297" actId="26606"/>
          <ac:spMkLst>
            <pc:docMk/>
            <pc:sldMk cId="91337625" sldId="273"/>
            <ac:spMk id="18" creationId="{D0712110-0BC1-4B31-B3BB-63B44222E87F}"/>
          </ac:spMkLst>
        </pc:spChg>
        <pc:spChg chg="add del">
          <ac:chgData name="Vincent Petrillo" userId="abb7d148c6823950" providerId="LiveId" clId="{0C8285DB-D655-48E2-8B0D-CEC013C8785F}" dt="2022-12-19T04:47:18.057" v="297" actId="26606"/>
          <ac:spMkLst>
            <pc:docMk/>
            <pc:sldMk cId="91337625" sldId="273"/>
            <ac:spMk id="20" creationId="{4466B5F3-C053-4580-B04A-1EF949888280}"/>
          </ac:spMkLst>
        </pc:spChg>
        <pc:spChg chg="add del">
          <ac:chgData name="Vincent Petrillo" userId="abb7d148c6823950" providerId="LiveId" clId="{0C8285DB-D655-48E2-8B0D-CEC013C8785F}" dt="2022-12-19T04:48:00.982" v="304" actId="26606"/>
          <ac:spMkLst>
            <pc:docMk/>
            <pc:sldMk cId="91337625" sldId="273"/>
            <ac:spMk id="31" creationId="{0CABCAE3-64FC-4149-819F-2C1812824154}"/>
          </ac:spMkLst>
        </pc:spChg>
        <pc:spChg chg="add del">
          <ac:chgData name="Vincent Petrillo" userId="abb7d148c6823950" providerId="LiveId" clId="{0C8285DB-D655-48E2-8B0D-CEC013C8785F}" dt="2022-12-19T04:48:00.982" v="304" actId="26606"/>
          <ac:spMkLst>
            <pc:docMk/>
            <pc:sldMk cId="91337625" sldId="273"/>
            <ac:spMk id="39" creationId="{D0712110-0BC1-4B31-B3BB-63B44222E87F}"/>
          </ac:spMkLst>
        </pc:spChg>
        <pc:spChg chg="add del">
          <ac:chgData name="Vincent Petrillo" userId="abb7d148c6823950" providerId="LiveId" clId="{0C8285DB-D655-48E2-8B0D-CEC013C8785F}" dt="2022-12-19T04:48:00.982" v="304" actId="26606"/>
          <ac:spMkLst>
            <pc:docMk/>
            <pc:sldMk cId="91337625" sldId="273"/>
            <ac:spMk id="41" creationId="{4466B5F3-C053-4580-B04A-1EF949888280}"/>
          </ac:spMkLst>
        </pc:spChg>
        <pc:spChg chg="add del">
          <ac:chgData name="Vincent Petrillo" userId="abb7d148c6823950" providerId="LiveId" clId="{0C8285DB-D655-48E2-8B0D-CEC013C8785F}" dt="2022-12-19T04:48:00.982" v="304" actId="26606"/>
          <ac:spMkLst>
            <pc:docMk/>
            <pc:sldMk cId="91337625" sldId="273"/>
            <ac:spMk id="52" creationId="{0CABCAE3-64FC-4149-819F-2C1812824154}"/>
          </ac:spMkLst>
        </pc:spChg>
        <pc:spChg chg="add del">
          <ac:chgData name="Vincent Petrillo" userId="abb7d148c6823950" providerId="LiveId" clId="{0C8285DB-D655-48E2-8B0D-CEC013C8785F}" dt="2022-12-19T04:48:00.982" v="304" actId="26606"/>
          <ac:spMkLst>
            <pc:docMk/>
            <pc:sldMk cId="91337625" sldId="273"/>
            <ac:spMk id="60" creationId="{2FA7AD0A-1871-4DF8-9235-F49D0513B9C1}"/>
          </ac:spMkLst>
        </pc:spChg>
        <pc:spChg chg="add del">
          <ac:chgData name="Vincent Petrillo" userId="abb7d148c6823950" providerId="LiveId" clId="{0C8285DB-D655-48E2-8B0D-CEC013C8785F}" dt="2022-12-19T04:48:00.982" v="304" actId="26606"/>
          <ac:spMkLst>
            <pc:docMk/>
            <pc:sldMk cId="91337625" sldId="273"/>
            <ac:spMk id="62" creationId="{36B04CFB-FAE5-47DD-9B3E-4E9BA7A89CC1}"/>
          </ac:spMkLst>
        </pc:spChg>
        <pc:spChg chg="add del">
          <ac:chgData name="Vincent Petrillo" userId="abb7d148c6823950" providerId="LiveId" clId="{0C8285DB-D655-48E2-8B0D-CEC013C8785F}" dt="2022-12-19T04:48:00.982" v="304" actId="26606"/>
          <ac:spMkLst>
            <pc:docMk/>
            <pc:sldMk cId="91337625" sldId="273"/>
            <ac:spMk id="70" creationId="{622F7FD7-8884-4FD5-95AB-0B5C6033ADF7}"/>
          </ac:spMkLst>
        </pc:spChg>
        <pc:grpChg chg="add del">
          <ac:chgData name="Vincent Petrillo" userId="abb7d148c6823950" providerId="LiveId" clId="{0C8285DB-D655-48E2-8B0D-CEC013C8785F}" dt="2022-12-19T04:48:00.982" v="304" actId="26606"/>
          <ac:grpSpMkLst>
            <pc:docMk/>
            <pc:sldMk cId="91337625" sldId="273"/>
            <ac:grpSpMk id="66" creationId="{E8ACF89C-CFC3-4D68-B3C4-2BEFB7BBE5F7}"/>
          </ac:grpSpMkLst>
        </pc:grpChg>
        <pc:picChg chg="add mod">
          <ac:chgData name="Vincent Petrillo" userId="abb7d148c6823950" providerId="LiveId" clId="{0C8285DB-D655-48E2-8B0D-CEC013C8785F}" dt="2022-12-19T05:01:08.696" v="418" actId="1076"/>
          <ac:picMkLst>
            <pc:docMk/>
            <pc:sldMk cId="91337625" sldId="273"/>
            <ac:picMk id="5" creationId="{461F469F-64C7-38A9-EE60-3C2BB6DA2142}"/>
          </ac:picMkLst>
        </pc:picChg>
        <pc:picChg chg="add del">
          <ac:chgData name="Vincent Petrillo" userId="abb7d148c6823950" providerId="LiveId" clId="{0C8285DB-D655-48E2-8B0D-CEC013C8785F}" dt="2022-12-19T04:47:18.057" v="297" actId="26606"/>
          <ac:picMkLst>
            <pc:docMk/>
            <pc:sldMk cId="91337625" sldId="273"/>
            <ac:picMk id="12" creationId="{012FDCFE-9AD2-4D8A-8CBF-B3AA37EBF6DD}"/>
          </ac:picMkLst>
        </pc:picChg>
        <pc:picChg chg="add del">
          <ac:chgData name="Vincent Petrillo" userId="abb7d148c6823950" providerId="LiveId" clId="{0C8285DB-D655-48E2-8B0D-CEC013C8785F}" dt="2022-12-19T04:47:18.057" v="297" actId="26606"/>
          <ac:picMkLst>
            <pc:docMk/>
            <pc:sldMk cId="91337625" sldId="273"/>
            <ac:picMk id="24" creationId="{25CED634-E2D0-4AB7-96DD-816C9B52C5CF}"/>
          </ac:picMkLst>
        </pc:picChg>
        <pc:picChg chg="add del">
          <ac:chgData name="Vincent Petrillo" userId="abb7d148c6823950" providerId="LiveId" clId="{0C8285DB-D655-48E2-8B0D-CEC013C8785F}" dt="2022-12-19T04:48:00.982" v="304" actId="26606"/>
          <ac:picMkLst>
            <pc:docMk/>
            <pc:sldMk cId="91337625" sldId="273"/>
            <ac:picMk id="33" creationId="{012FDCFE-9AD2-4D8A-8CBF-B3AA37EBF6DD}"/>
          </ac:picMkLst>
        </pc:picChg>
        <pc:picChg chg="add del">
          <ac:chgData name="Vincent Petrillo" userId="abb7d148c6823950" providerId="LiveId" clId="{0C8285DB-D655-48E2-8B0D-CEC013C8785F}" dt="2022-12-19T04:48:00.982" v="304" actId="26606"/>
          <ac:picMkLst>
            <pc:docMk/>
            <pc:sldMk cId="91337625" sldId="273"/>
            <ac:picMk id="45" creationId="{25CED634-E2D0-4AB7-96DD-816C9B52C5CF}"/>
          </ac:picMkLst>
        </pc:picChg>
        <pc:picChg chg="add del">
          <ac:chgData name="Vincent Petrillo" userId="abb7d148c6823950" providerId="LiveId" clId="{0C8285DB-D655-48E2-8B0D-CEC013C8785F}" dt="2022-12-19T04:48:00.982" v="304" actId="26606"/>
          <ac:picMkLst>
            <pc:docMk/>
            <pc:sldMk cId="91337625" sldId="273"/>
            <ac:picMk id="54" creationId="{012FDCFE-9AD2-4D8A-8CBF-B3AA37EBF6DD}"/>
          </ac:picMkLst>
        </pc:picChg>
        <pc:picChg chg="add del">
          <ac:chgData name="Vincent Petrillo" userId="abb7d148c6823950" providerId="LiveId" clId="{0C8285DB-D655-48E2-8B0D-CEC013C8785F}" dt="2022-12-19T04:48:00.982" v="304" actId="26606"/>
          <ac:picMkLst>
            <pc:docMk/>
            <pc:sldMk cId="91337625" sldId="273"/>
            <ac:picMk id="72" creationId="{16EFE474-4FE0-4E8F-8F09-5ED2C9E76A84}"/>
          </ac:picMkLst>
        </pc:picChg>
        <pc:cxnChg chg="add del">
          <ac:chgData name="Vincent Petrillo" userId="abb7d148c6823950" providerId="LiveId" clId="{0C8285DB-D655-48E2-8B0D-CEC013C8785F}" dt="2022-12-19T04:47:18.057" v="297" actId="26606"/>
          <ac:cxnSpMkLst>
            <pc:docMk/>
            <pc:sldMk cId="91337625" sldId="273"/>
            <ac:cxnSpMk id="14" creationId="{FBD463FC-4CA8-4FF4-85A3-AF9F4B98D210}"/>
          </ac:cxnSpMkLst>
        </pc:cxnChg>
        <pc:cxnChg chg="add del">
          <ac:chgData name="Vincent Petrillo" userId="abb7d148c6823950" providerId="LiveId" clId="{0C8285DB-D655-48E2-8B0D-CEC013C8785F}" dt="2022-12-19T04:47:18.057" v="297" actId="26606"/>
          <ac:cxnSpMkLst>
            <pc:docMk/>
            <pc:sldMk cId="91337625" sldId="273"/>
            <ac:cxnSpMk id="16" creationId="{BECF35C3-8B44-4F4B-BD25-4C01823DB22A}"/>
          </ac:cxnSpMkLst>
        </pc:cxnChg>
        <pc:cxnChg chg="add del">
          <ac:chgData name="Vincent Petrillo" userId="abb7d148c6823950" providerId="LiveId" clId="{0C8285DB-D655-48E2-8B0D-CEC013C8785F}" dt="2022-12-19T04:47:18.057" v="297" actId="26606"/>
          <ac:cxnSpMkLst>
            <pc:docMk/>
            <pc:sldMk cId="91337625" sldId="273"/>
            <ac:cxnSpMk id="22" creationId="{FA6123F2-4B61-414F-A7E5-5B7828EACAE2}"/>
          </ac:cxnSpMkLst>
        </pc:cxnChg>
        <pc:cxnChg chg="add del">
          <ac:chgData name="Vincent Petrillo" userId="abb7d148c6823950" providerId="LiveId" clId="{0C8285DB-D655-48E2-8B0D-CEC013C8785F}" dt="2022-12-19T04:47:18.057" v="297" actId="26606"/>
          <ac:cxnSpMkLst>
            <pc:docMk/>
            <pc:sldMk cId="91337625" sldId="273"/>
            <ac:cxnSpMk id="26" creationId="{FCDDCDFB-696D-4FDF-9B58-24F71B7C37BC}"/>
          </ac:cxnSpMkLst>
        </pc:cxnChg>
        <pc:cxnChg chg="add del">
          <ac:chgData name="Vincent Petrillo" userId="abb7d148c6823950" providerId="LiveId" clId="{0C8285DB-D655-48E2-8B0D-CEC013C8785F}" dt="2022-12-19T04:48:00.982" v="304" actId="26606"/>
          <ac:cxnSpMkLst>
            <pc:docMk/>
            <pc:sldMk cId="91337625" sldId="273"/>
            <ac:cxnSpMk id="35" creationId="{FBD463FC-4CA8-4FF4-85A3-AF9F4B98D210}"/>
          </ac:cxnSpMkLst>
        </pc:cxnChg>
        <pc:cxnChg chg="add del">
          <ac:chgData name="Vincent Petrillo" userId="abb7d148c6823950" providerId="LiveId" clId="{0C8285DB-D655-48E2-8B0D-CEC013C8785F}" dt="2022-12-19T04:48:00.982" v="304" actId="26606"/>
          <ac:cxnSpMkLst>
            <pc:docMk/>
            <pc:sldMk cId="91337625" sldId="273"/>
            <ac:cxnSpMk id="37" creationId="{BECF35C3-8B44-4F4B-BD25-4C01823DB22A}"/>
          </ac:cxnSpMkLst>
        </pc:cxnChg>
        <pc:cxnChg chg="add del">
          <ac:chgData name="Vincent Petrillo" userId="abb7d148c6823950" providerId="LiveId" clId="{0C8285DB-D655-48E2-8B0D-CEC013C8785F}" dt="2022-12-19T04:48:00.982" v="304" actId="26606"/>
          <ac:cxnSpMkLst>
            <pc:docMk/>
            <pc:sldMk cId="91337625" sldId="273"/>
            <ac:cxnSpMk id="43" creationId="{FA6123F2-4B61-414F-A7E5-5B7828EACAE2}"/>
          </ac:cxnSpMkLst>
        </pc:cxnChg>
        <pc:cxnChg chg="add del">
          <ac:chgData name="Vincent Petrillo" userId="abb7d148c6823950" providerId="LiveId" clId="{0C8285DB-D655-48E2-8B0D-CEC013C8785F}" dt="2022-12-19T04:48:00.982" v="304" actId="26606"/>
          <ac:cxnSpMkLst>
            <pc:docMk/>
            <pc:sldMk cId="91337625" sldId="273"/>
            <ac:cxnSpMk id="47" creationId="{FCDDCDFB-696D-4FDF-9B58-24F71B7C37BC}"/>
          </ac:cxnSpMkLst>
        </pc:cxnChg>
        <pc:cxnChg chg="add del">
          <ac:chgData name="Vincent Petrillo" userId="abb7d148c6823950" providerId="LiveId" clId="{0C8285DB-D655-48E2-8B0D-CEC013C8785F}" dt="2022-12-19T04:48:00.982" v="304" actId="26606"/>
          <ac:cxnSpMkLst>
            <pc:docMk/>
            <pc:sldMk cId="91337625" sldId="273"/>
            <ac:cxnSpMk id="56" creationId="{FBD463FC-4CA8-4FF4-85A3-AF9F4B98D210}"/>
          </ac:cxnSpMkLst>
        </pc:cxnChg>
        <pc:cxnChg chg="add del">
          <ac:chgData name="Vincent Petrillo" userId="abb7d148c6823950" providerId="LiveId" clId="{0C8285DB-D655-48E2-8B0D-CEC013C8785F}" dt="2022-12-19T04:48:00.982" v="304" actId="26606"/>
          <ac:cxnSpMkLst>
            <pc:docMk/>
            <pc:sldMk cId="91337625" sldId="273"/>
            <ac:cxnSpMk id="58" creationId="{BECF35C3-8B44-4F4B-BD25-4C01823DB22A}"/>
          </ac:cxnSpMkLst>
        </pc:cxnChg>
        <pc:cxnChg chg="add del">
          <ac:chgData name="Vincent Petrillo" userId="abb7d148c6823950" providerId="LiveId" clId="{0C8285DB-D655-48E2-8B0D-CEC013C8785F}" dt="2022-12-19T04:48:00.982" v="304" actId="26606"/>
          <ac:cxnSpMkLst>
            <pc:docMk/>
            <pc:sldMk cId="91337625" sldId="273"/>
            <ac:cxnSpMk id="64" creationId="{EE68D41B-9286-479F-9AB7-678C8E348D71}"/>
          </ac:cxnSpMkLst>
        </pc:cxnChg>
        <pc:cxnChg chg="add del">
          <ac:chgData name="Vincent Petrillo" userId="abb7d148c6823950" providerId="LiveId" clId="{0C8285DB-D655-48E2-8B0D-CEC013C8785F}" dt="2022-12-19T04:48:00.982" v="304" actId="26606"/>
          <ac:cxnSpMkLst>
            <pc:docMk/>
            <pc:sldMk cId="91337625" sldId="273"/>
            <ac:cxnSpMk id="74" creationId="{CF8B8C81-54DC-4AF5-B682-3A2C70A6B55C}"/>
          </ac:cxnSpMkLst>
        </pc:cxnChg>
      </pc:sldChg>
      <pc:sldChg chg="addSp delSp modSp new mod setBg addAnim delAnim setClrOvrMap">
        <pc:chgData name="Vincent Petrillo" userId="abb7d148c6823950" providerId="LiveId" clId="{0C8285DB-D655-48E2-8B0D-CEC013C8785F}" dt="2022-12-19T21:48:13.984" v="2051" actId="1076"/>
        <pc:sldMkLst>
          <pc:docMk/>
          <pc:sldMk cId="1240137091" sldId="274"/>
        </pc:sldMkLst>
        <pc:spChg chg="mod ord">
          <ac:chgData name="Vincent Petrillo" userId="abb7d148c6823950" providerId="LiveId" clId="{0C8285DB-D655-48E2-8B0D-CEC013C8785F}" dt="2022-12-19T21:38:10.909" v="1986" actId="26606"/>
          <ac:spMkLst>
            <pc:docMk/>
            <pc:sldMk cId="1240137091" sldId="274"/>
            <ac:spMk id="2" creationId="{5888B85A-B867-AA5D-027D-4FCD4BF41CB1}"/>
          </ac:spMkLst>
        </pc:spChg>
        <pc:spChg chg="del">
          <ac:chgData name="Vincent Petrillo" userId="abb7d148c6823950" providerId="LiveId" clId="{0C8285DB-D655-48E2-8B0D-CEC013C8785F}" dt="2022-12-19T04:55:06.920" v="333" actId="21"/>
          <ac:spMkLst>
            <pc:docMk/>
            <pc:sldMk cId="1240137091" sldId="274"/>
            <ac:spMk id="3" creationId="{4A07D248-14FE-FFB9-CF48-C3748E4F96EA}"/>
          </ac:spMkLst>
        </pc:spChg>
        <pc:spChg chg="add del">
          <ac:chgData name="Vincent Petrillo" userId="abb7d148c6823950" providerId="LiveId" clId="{0C8285DB-D655-48E2-8B0D-CEC013C8785F}" dt="2022-12-19T04:57:33.543" v="388" actId="26606"/>
          <ac:spMkLst>
            <pc:docMk/>
            <pc:sldMk cId="1240137091" sldId="274"/>
            <ac:spMk id="10" creationId="{C63C853E-3842-4594-86A9-051FFAF4D343}"/>
          </ac:spMkLst>
        </pc:spChg>
        <pc:spChg chg="add del">
          <ac:chgData name="Vincent Petrillo" userId="abb7d148c6823950" providerId="LiveId" clId="{0C8285DB-D655-48E2-8B0D-CEC013C8785F}" dt="2022-12-19T04:57:33.543" v="388" actId="26606"/>
          <ac:spMkLst>
            <pc:docMk/>
            <pc:sldMk cId="1240137091" sldId="274"/>
            <ac:spMk id="18" creationId="{2E67E8BF-E4B2-4098-9FB3-9E400BD86935}"/>
          </ac:spMkLst>
        </pc:spChg>
        <pc:spChg chg="add del">
          <ac:chgData name="Vincent Petrillo" userId="abb7d148c6823950" providerId="LiveId" clId="{0C8285DB-D655-48E2-8B0D-CEC013C8785F}" dt="2022-12-19T04:57:40.309" v="391" actId="26606"/>
          <ac:spMkLst>
            <pc:docMk/>
            <pc:sldMk cId="1240137091" sldId="274"/>
            <ac:spMk id="22" creationId="{1CE580D1-F917-4567-AFB4-99AA9B52ADF0}"/>
          </ac:spMkLst>
        </pc:spChg>
        <pc:spChg chg="add del">
          <ac:chgData name="Vincent Petrillo" userId="abb7d148c6823950" providerId="LiveId" clId="{0C8285DB-D655-48E2-8B0D-CEC013C8785F}" dt="2022-12-19T04:57:40.309" v="391" actId="26606"/>
          <ac:spMkLst>
            <pc:docMk/>
            <pc:sldMk cId="1240137091" sldId="274"/>
            <ac:spMk id="26" creationId="{65513E21-21B0-48DB-8CF1-35E43B33A477}"/>
          </ac:spMkLst>
        </pc:spChg>
        <pc:spChg chg="add del">
          <ac:chgData name="Vincent Petrillo" userId="abb7d148c6823950" providerId="LiveId" clId="{0C8285DB-D655-48E2-8B0D-CEC013C8785F}" dt="2022-12-19T21:38:10.909" v="1986" actId="26606"/>
          <ac:spMkLst>
            <pc:docMk/>
            <pc:sldMk cId="1240137091" sldId="274"/>
            <ac:spMk id="29" creationId="{C63C853E-3842-4594-86A9-051FFAF4D343}"/>
          </ac:spMkLst>
        </pc:spChg>
        <pc:spChg chg="add del">
          <ac:chgData name="Vincent Petrillo" userId="abb7d148c6823950" providerId="LiveId" clId="{0C8285DB-D655-48E2-8B0D-CEC013C8785F}" dt="2022-12-19T21:38:10.909" v="1986" actId="26606"/>
          <ac:spMkLst>
            <pc:docMk/>
            <pc:sldMk cId="1240137091" sldId="274"/>
            <ac:spMk id="33" creationId="{2E67E8BF-E4B2-4098-9FB3-9E400BD86935}"/>
          </ac:spMkLst>
        </pc:spChg>
        <pc:spChg chg="add del">
          <ac:chgData name="Vincent Petrillo" userId="abb7d148c6823950" providerId="LiveId" clId="{0C8285DB-D655-48E2-8B0D-CEC013C8785F}" dt="2022-12-19T21:38:10.833" v="1985" actId="26606"/>
          <ac:spMkLst>
            <pc:docMk/>
            <pc:sldMk cId="1240137091" sldId="274"/>
            <ac:spMk id="39" creationId="{C63C853E-3842-4594-86A9-051FFAF4D343}"/>
          </ac:spMkLst>
        </pc:spChg>
        <pc:spChg chg="add del">
          <ac:chgData name="Vincent Petrillo" userId="abb7d148c6823950" providerId="LiveId" clId="{0C8285DB-D655-48E2-8B0D-CEC013C8785F}" dt="2022-12-19T21:38:10.833" v="1985" actId="26606"/>
          <ac:spMkLst>
            <pc:docMk/>
            <pc:sldMk cId="1240137091" sldId="274"/>
            <ac:spMk id="47" creationId="{2E67E8BF-E4B2-4098-9FB3-9E400BD86935}"/>
          </ac:spMkLst>
        </pc:spChg>
        <pc:spChg chg="add del">
          <ac:chgData name="Vincent Petrillo" userId="abb7d148c6823950" providerId="LiveId" clId="{0C8285DB-D655-48E2-8B0D-CEC013C8785F}" dt="2022-12-19T21:46:18.940" v="2033" actId="26606"/>
          <ac:spMkLst>
            <pc:docMk/>
            <pc:sldMk cId="1240137091" sldId="274"/>
            <ac:spMk id="52" creationId="{0CABCAE3-64FC-4149-819F-2C1812824154}"/>
          </ac:spMkLst>
        </pc:spChg>
        <pc:spChg chg="add del">
          <ac:chgData name="Vincent Petrillo" userId="abb7d148c6823950" providerId="LiveId" clId="{0C8285DB-D655-48E2-8B0D-CEC013C8785F}" dt="2022-12-19T21:46:18.940" v="2033" actId="26606"/>
          <ac:spMkLst>
            <pc:docMk/>
            <pc:sldMk cId="1240137091" sldId="274"/>
            <ac:spMk id="57" creationId="{622F7FD7-8884-4FD5-95AB-0B5C6033ADF7}"/>
          </ac:spMkLst>
        </pc:spChg>
        <pc:spChg chg="add del">
          <ac:chgData name="Vincent Petrillo" userId="abb7d148c6823950" providerId="LiveId" clId="{0C8285DB-D655-48E2-8B0D-CEC013C8785F}" dt="2022-12-19T21:46:18.940" v="2033" actId="26606"/>
          <ac:spMkLst>
            <pc:docMk/>
            <pc:sldMk cId="1240137091" sldId="274"/>
            <ac:spMk id="62" creationId="{2FA7AD0A-1871-4DF8-9235-F49D0513B9C1}"/>
          </ac:spMkLst>
        </pc:spChg>
        <pc:spChg chg="add del">
          <ac:chgData name="Vincent Petrillo" userId="abb7d148c6823950" providerId="LiveId" clId="{0C8285DB-D655-48E2-8B0D-CEC013C8785F}" dt="2022-12-19T21:46:18.940" v="2033" actId="26606"/>
          <ac:spMkLst>
            <pc:docMk/>
            <pc:sldMk cId="1240137091" sldId="274"/>
            <ac:spMk id="63" creationId="{36B04CFB-FAE5-47DD-9B3E-4E9BA7A89CC1}"/>
          </ac:spMkLst>
        </pc:spChg>
        <pc:spChg chg="add">
          <ac:chgData name="Vincent Petrillo" userId="abb7d148c6823950" providerId="LiveId" clId="{0C8285DB-D655-48E2-8B0D-CEC013C8785F}" dt="2022-12-19T21:46:18.940" v="2033" actId="26606"/>
          <ac:spMkLst>
            <pc:docMk/>
            <pc:sldMk cId="1240137091" sldId="274"/>
            <ac:spMk id="68" creationId="{0CABCAE3-64FC-4149-819F-2C1812824154}"/>
          </ac:spMkLst>
        </pc:spChg>
        <pc:spChg chg="add">
          <ac:chgData name="Vincent Petrillo" userId="abb7d148c6823950" providerId="LiveId" clId="{0C8285DB-D655-48E2-8B0D-CEC013C8785F}" dt="2022-12-19T21:46:18.940" v="2033" actId="26606"/>
          <ac:spMkLst>
            <pc:docMk/>
            <pc:sldMk cId="1240137091" sldId="274"/>
            <ac:spMk id="76" creationId="{2FA7AD0A-1871-4DF8-9235-F49D0513B9C1}"/>
          </ac:spMkLst>
        </pc:spChg>
        <pc:spChg chg="add">
          <ac:chgData name="Vincent Petrillo" userId="abb7d148c6823950" providerId="LiveId" clId="{0C8285DB-D655-48E2-8B0D-CEC013C8785F}" dt="2022-12-19T21:46:18.940" v="2033" actId="26606"/>
          <ac:spMkLst>
            <pc:docMk/>
            <pc:sldMk cId="1240137091" sldId="274"/>
            <ac:spMk id="78" creationId="{36B04CFB-FAE5-47DD-9B3E-4E9BA7A89CC1}"/>
          </ac:spMkLst>
        </pc:spChg>
        <pc:spChg chg="add">
          <ac:chgData name="Vincent Petrillo" userId="abb7d148c6823950" providerId="LiveId" clId="{0C8285DB-D655-48E2-8B0D-CEC013C8785F}" dt="2022-12-19T21:46:18.940" v="2033" actId="26606"/>
          <ac:spMkLst>
            <pc:docMk/>
            <pc:sldMk cId="1240137091" sldId="274"/>
            <ac:spMk id="86" creationId="{622F7FD7-8884-4FD5-95AB-0B5C6033ADF7}"/>
          </ac:spMkLst>
        </pc:spChg>
        <pc:grpChg chg="add del">
          <ac:chgData name="Vincent Petrillo" userId="abb7d148c6823950" providerId="LiveId" clId="{0C8285DB-D655-48E2-8B0D-CEC013C8785F}" dt="2022-12-19T21:46:18.940" v="2033" actId="26606"/>
          <ac:grpSpMkLst>
            <pc:docMk/>
            <pc:sldMk cId="1240137091" sldId="274"/>
            <ac:grpSpMk id="53" creationId="{E8ACF89C-CFC3-4D68-B3C4-2BEFB7BBE5F7}"/>
          </ac:grpSpMkLst>
        </pc:grpChg>
        <pc:grpChg chg="add">
          <ac:chgData name="Vincent Petrillo" userId="abb7d148c6823950" providerId="LiveId" clId="{0C8285DB-D655-48E2-8B0D-CEC013C8785F}" dt="2022-12-19T21:46:18.940" v="2033" actId="26606"/>
          <ac:grpSpMkLst>
            <pc:docMk/>
            <pc:sldMk cId="1240137091" sldId="274"/>
            <ac:grpSpMk id="82" creationId="{E8ACF89C-CFC3-4D68-B3C4-2BEFB7BBE5F7}"/>
          </ac:grpSpMkLst>
        </pc:grpChg>
        <pc:picChg chg="add mod">
          <ac:chgData name="Vincent Petrillo" userId="abb7d148c6823950" providerId="LiveId" clId="{0C8285DB-D655-48E2-8B0D-CEC013C8785F}" dt="2022-12-19T21:48:13.984" v="2051" actId="1076"/>
          <ac:picMkLst>
            <pc:docMk/>
            <pc:sldMk cId="1240137091" sldId="274"/>
            <ac:picMk id="4" creationId="{C78BD153-AA17-DA27-BAD4-B1FB7E9D6DF4}"/>
          </ac:picMkLst>
        </pc:picChg>
        <pc:picChg chg="add del mod">
          <ac:chgData name="Vincent Petrillo" userId="abb7d148c6823950" providerId="LiveId" clId="{0C8285DB-D655-48E2-8B0D-CEC013C8785F}" dt="2022-12-19T21:37:48.929" v="1980" actId="478"/>
          <ac:picMkLst>
            <pc:docMk/>
            <pc:sldMk cId="1240137091" sldId="274"/>
            <ac:picMk id="5" creationId="{7DCFF484-E76F-99B2-0A0F-15C88CB2D995}"/>
          </ac:picMkLst>
        </pc:picChg>
        <pc:picChg chg="add del">
          <ac:chgData name="Vincent Petrillo" userId="abb7d148c6823950" providerId="LiveId" clId="{0C8285DB-D655-48E2-8B0D-CEC013C8785F}" dt="2022-12-19T04:57:33.543" v="388" actId="26606"/>
          <ac:picMkLst>
            <pc:docMk/>
            <pc:sldMk cId="1240137091" sldId="274"/>
            <ac:picMk id="12" creationId="{B591CDC5-6B61-4116-B3B5-0FF42B6E606D}"/>
          </ac:picMkLst>
        </pc:picChg>
        <pc:picChg chg="add del">
          <ac:chgData name="Vincent Petrillo" userId="abb7d148c6823950" providerId="LiveId" clId="{0C8285DB-D655-48E2-8B0D-CEC013C8785F}" dt="2022-12-19T04:57:40.309" v="391" actId="26606"/>
          <ac:picMkLst>
            <pc:docMk/>
            <pc:sldMk cId="1240137091" sldId="274"/>
            <ac:picMk id="23" creationId="{1F5620B8-A2D8-4568-B566-F0453A0D9167}"/>
          </ac:picMkLst>
        </pc:picChg>
        <pc:picChg chg="add del">
          <ac:chgData name="Vincent Petrillo" userId="abb7d148c6823950" providerId="LiveId" clId="{0C8285DB-D655-48E2-8B0D-CEC013C8785F}" dt="2022-12-19T21:38:10.909" v="1986" actId="26606"/>
          <ac:picMkLst>
            <pc:docMk/>
            <pc:sldMk cId="1240137091" sldId="274"/>
            <ac:picMk id="30" creationId="{B591CDC5-6B61-4116-B3B5-0FF42B6E606D}"/>
          </ac:picMkLst>
        </pc:picChg>
        <pc:picChg chg="add del">
          <ac:chgData name="Vincent Petrillo" userId="abb7d148c6823950" providerId="LiveId" clId="{0C8285DB-D655-48E2-8B0D-CEC013C8785F}" dt="2022-12-19T21:38:10.833" v="1985" actId="26606"/>
          <ac:picMkLst>
            <pc:docMk/>
            <pc:sldMk cId="1240137091" sldId="274"/>
            <ac:picMk id="41" creationId="{B591CDC5-6B61-4116-B3B5-0FF42B6E606D}"/>
          </ac:picMkLst>
        </pc:picChg>
        <pc:picChg chg="add del">
          <ac:chgData name="Vincent Petrillo" userId="abb7d148c6823950" providerId="LiveId" clId="{0C8285DB-D655-48E2-8B0D-CEC013C8785F}" dt="2022-12-19T21:46:18.940" v="2033" actId="26606"/>
          <ac:picMkLst>
            <pc:docMk/>
            <pc:sldMk cId="1240137091" sldId="274"/>
            <ac:picMk id="56" creationId="{012FDCFE-9AD2-4D8A-8CBF-B3AA37EBF6DD}"/>
          </ac:picMkLst>
        </pc:picChg>
        <pc:picChg chg="add del">
          <ac:chgData name="Vincent Petrillo" userId="abb7d148c6823950" providerId="LiveId" clId="{0C8285DB-D655-48E2-8B0D-CEC013C8785F}" dt="2022-12-19T21:46:18.940" v="2033" actId="26606"/>
          <ac:picMkLst>
            <pc:docMk/>
            <pc:sldMk cId="1240137091" sldId="274"/>
            <ac:picMk id="59" creationId="{16EFE474-4FE0-4E8F-8F09-5ED2C9E76A84}"/>
          </ac:picMkLst>
        </pc:picChg>
        <pc:picChg chg="add">
          <ac:chgData name="Vincent Petrillo" userId="abb7d148c6823950" providerId="LiveId" clId="{0C8285DB-D655-48E2-8B0D-CEC013C8785F}" dt="2022-12-19T21:46:18.940" v="2033" actId="26606"/>
          <ac:picMkLst>
            <pc:docMk/>
            <pc:sldMk cId="1240137091" sldId="274"/>
            <ac:picMk id="70" creationId="{012FDCFE-9AD2-4D8A-8CBF-B3AA37EBF6DD}"/>
          </ac:picMkLst>
        </pc:picChg>
        <pc:picChg chg="add">
          <ac:chgData name="Vincent Petrillo" userId="abb7d148c6823950" providerId="LiveId" clId="{0C8285DB-D655-48E2-8B0D-CEC013C8785F}" dt="2022-12-19T21:46:18.940" v="2033" actId="26606"/>
          <ac:picMkLst>
            <pc:docMk/>
            <pc:sldMk cId="1240137091" sldId="274"/>
            <ac:picMk id="88" creationId="{16EFE474-4FE0-4E8F-8F09-5ED2C9E76A84}"/>
          </ac:picMkLst>
        </pc:picChg>
        <pc:cxnChg chg="add del">
          <ac:chgData name="Vincent Petrillo" userId="abb7d148c6823950" providerId="LiveId" clId="{0C8285DB-D655-48E2-8B0D-CEC013C8785F}" dt="2022-12-19T04:57:33.543" v="388" actId="26606"/>
          <ac:cxnSpMkLst>
            <pc:docMk/>
            <pc:sldMk cId="1240137091" sldId="274"/>
            <ac:cxnSpMk id="14" creationId="{25B08984-5BEB-422F-A364-2B41E6A516EB}"/>
          </ac:cxnSpMkLst>
        </pc:cxnChg>
        <pc:cxnChg chg="add del">
          <ac:chgData name="Vincent Petrillo" userId="abb7d148c6823950" providerId="LiveId" clId="{0C8285DB-D655-48E2-8B0D-CEC013C8785F}" dt="2022-12-19T04:57:33.543" v="388" actId="26606"/>
          <ac:cxnSpMkLst>
            <pc:docMk/>
            <pc:sldMk cId="1240137091" sldId="274"/>
            <ac:cxnSpMk id="16" creationId="{A8F413B1-54E0-4B16-92AB-1CC5C7D645BC}"/>
          </ac:cxnSpMkLst>
        </pc:cxnChg>
        <pc:cxnChg chg="add del">
          <ac:chgData name="Vincent Petrillo" userId="abb7d148c6823950" providerId="LiveId" clId="{0C8285DB-D655-48E2-8B0D-CEC013C8785F}" dt="2022-12-19T04:57:33.543" v="388" actId="26606"/>
          <ac:cxnSpMkLst>
            <pc:docMk/>
            <pc:sldMk cId="1240137091" sldId="274"/>
            <ac:cxnSpMk id="20" creationId="{3781A10F-5DF6-4C9B-AE0B-5249E4399D26}"/>
          </ac:cxnSpMkLst>
        </pc:cxnChg>
        <pc:cxnChg chg="add del">
          <ac:chgData name="Vincent Petrillo" userId="abb7d148c6823950" providerId="LiveId" clId="{0C8285DB-D655-48E2-8B0D-CEC013C8785F}" dt="2022-12-19T04:57:40.309" v="391" actId="26606"/>
          <ac:cxnSpMkLst>
            <pc:docMk/>
            <pc:sldMk cId="1240137091" sldId="274"/>
            <ac:cxnSpMk id="24" creationId="{1C7D2BA4-4B7A-4596-8BCC-5CF715423894}"/>
          </ac:cxnSpMkLst>
        </pc:cxnChg>
        <pc:cxnChg chg="add del">
          <ac:chgData name="Vincent Petrillo" userId="abb7d148c6823950" providerId="LiveId" clId="{0C8285DB-D655-48E2-8B0D-CEC013C8785F}" dt="2022-12-19T04:57:40.309" v="391" actId="26606"/>
          <ac:cxnSpMkLst>
            <pc:docMk/>
            <pc:sldMk cId="1240137091" sldId="274"/>
            <ac:cxnSpMk id="25" creationId="{4977F1E1-2B6F-4BB6-899F-67D8764D83C5}"/>
          </ac:cxnSpMkLst>
        </pc:cxnChg>
        <pc:cxnChg chg="add del">
          <ac:chgData name="Vincent Petrillo" userId="abb7d148c6823950" providerId="LiveId" clId="{0C8285DB-D655-48E2-8B0D-CEC013C8785F}" dt="2022-12-19T04:57:40.309" v="391" actId="26606"/>
          <ac:cxnSpMkLst>
            <pc:docMk/>
            <pc:sldMk cId="1240137091" sldId="274"/>
            <ac:cxnSpMk id="27" creationId="{580B8A35-DEA7-4D43-9DF8-90B4681D0FAD}"/>
          </ac:cxnSpMkLst>
        </pc:cxnChg>
        <pc:cxnChg chg="add del">
          <ac:chgData name="Vincent Petrillo" userId="abb7d148c6823950" providerId="LiveId" clId="{0C8285DB-D655-48E2-8B0D-CEC013C8785F}" dt="2022-12-19T21:38:10.909" v="1986" actId="26606"/>
          <ac:cxnSpMkLst>
            <pc:docMk/>
            <pc:sldMk cId="1240137091" sldId="274"/>
            <ac:cxnSpMk id="31" creationId="{25B08984-5BEB-422F-A364-2B41E6A516EB}"/>
          </ac:cxnSpMkLst>
        </pc:cxnChg>
        <pc:cxnChg chg="add del">
          <ac:chgData name="Vincent Petrillo" userId="abb7d148c6823950" providerId="LiveId" clId="{0C8285DB-D655-48E2-8B0D-CEC013C8785F}" dt="2022-12-19T21:38:10.909" v="1986" actId="26606"/>
          <ac:cxnSpMkLst>
            <pc:docMk/>
            <pc:sldMk cId="1240137091" sldId="274"/>
            <ac:cxnSpMk id="32" creationId="{A8F413B1-54E0-4B16-92AB-1CC5C7D645BC}"/>
          </ac:cxnSpMkLst>
        </pc:cxnChg>
        <pc:cxnChg chg="add del">
          <ac:chgData name="Vincent Petrillo" userId="abb7d148c6823950" providerId="LiveId" clId="{0C8285DB-D655-48E2-8B0D-CEC013C8785F}" dt="2022-12-19T21:38:10.909" v="1986" actId="26606"/>
          <ac:cxnSpMkLst>
            <pc:docMk/>
            <pc:sldMk cId="1240137091" sldId="274"/>
            <ac:cxnSpMk id="34" creationId="{3781A10F-5DF6-4C9B-AE0B-5249E4399D26}"/>
          </ac:cxnSpMkLst>
        </pc:cxnChg>
        <pc:cxnChg chg="add del">
          <ac:chgData name="Vincent Petrillo" userId="abb7d148c6823950" providerId="LiveId" clId="{0C8285DB-D655-48E2-8B0D-CEC013C8785F}" dt="2022-12-19T21:38:10.833" v="1985" actId="26606"/>
          <ac:cxnSpMkLst>
            <pc:docMk/>
            <pc:sldMk cId="1240137091" sldId="274"/>
            <ac:cxnSpMk id="43" creationId="{25B08984-5BEB-422F-A364-2B41E6A516EB}"/>
          </ac:cxnSpMkLst>
        </pc:cxnChg>
        <pc:cxnChg chg="add del">
          <ac:chgData name="Vincent Petrillo" userId="abb7d148c6823950" providerId="LiveId" clId="{0C8285DB-D655-48E2-8B0D-CEC013C8785F}" dt="2022-12-19T21:38:10.833" v="1985" actId="26606"/>
          <ac:cxnSpMkLst>
            <pc:docMk/>
            <pc:sldMk cId="1240137091" sldId="274"/>
            <ac:cxnSpMk id="45" creationId="{A8F413B1-54E0-4B16-92AB-1CC5C7D645BC}"/>
          </ac:cxnSpMkLst>
        </pc:cxnChg>
        <pc:cxnChg chg="add del">
          <ac:chgData name="Vincent Petrillo" userId="abb7d148c6823950" providerId="LiveId" clId="{0C8285DB-D655-48E2-8B0D-CEC013C8785F}" dt="2022-12-19T21:38:10.833" v="1985" actId="26606"/>
          <ac:cxnSpMkLst>
            <pc:docMk/>
            <pc:sldMk cId="1240137091" sldId="274"/>
            <ac:cxnSpMk id="49" creationId="{3781A10F-5DF6-4C9B-AE0B-5249E4399D26}"/>
          </ac:cxnSpMkLst>
        </pc:cxnChg>
        <pc:cxnChg chg="add del">
          <ac:chgData name="Vincent Petrillo" userId="abb7d148c6823950" providerId="LiveId" clId="{0C8285DB-D655-48E2-8B0D-CEC013C8785F}" dt="2022-12-19T21:46:18.940" v="2033" actId="26606"/>
          <ac:cxnSpMkLst>
            <pc:docMk/>
            <pc:sldMk cId="1240137091" sldId="274"/>
            <ac:cxnSpMk id="51" creationId="{EE68D41B-9286-479F-9AB7-678C8E348D71}"/>
          </ac:cxnSpMkLst>
        </pc:cxnChg>
        <pc:cxnChg chg="add del">
          <ac:chgData name="Vincent Petrillo" userId="abb7d148c6823950" providerId="LiveId" clId="{0C8285DB-D655-48E2-8B0D-CEC013C8785F}" dt="2022-12-19T21:46:18.940" v="2033" actId="26606"/>
          <ac:cxnSpMkLst>
            <pc:docMk/>
            <pc:sldMk cId="1240137091" sldId="274"/>
            <ac:cxnSpMk id="58" creationId="{FBD463FC-4CA8-4FF4-85A3-AF9F4B98D210}"/>
          </ac:cxnSpMkLst>
        </pc:cxnChg>
        <pc:cxnChg chg="add del">
          <ac:chgData name="Vincent Petrillo" userId="abb7d148c6823950" providerId="LiveId" clId="{0C8285DB-D655-48E2-8B0D-CEC013C8785F}" dt="2022-12-19T21:46:18.940" v="2033" actId="26606"/>
          <ac:cxnSpMkLst>
            <pc:docMk/>
            <pc:sldMk cId="1240137091" sldId="274"/>
            <ac:cxnSpMk id="60" creationId="{BECF35C3-8B44-4F4B-BD25-4C01823DB22A}"/>
          </ac:cxnSpMkLst>
        </pc:cxnChg>
        <pc:cxnChg chg="add del">
          <ac:chgData name="Vincent Petrillo" userId="abb7d148c6823950" providerId="LiveId" clId="{0C8285DB-D655-48E2-8B0D-CEC013C8785F}" dt="2022-12-19T21:46:18.940" v="2033" actId="26606"/>
          <ac:cxnSpMkLst>
            <pc:docMk/>
            <pc:sldMk cId="1240137091" sldId="274"/>
            <ac:cxnSpMk id="61" creationId="{CF8B8C81-54DC-4AF5-B682-3A2C70A6B55C}"/>
          </ac:cxnSpMkLst>
        </pc:cxnChg>
        <pc:cxnChg chg="add">
          <ac:chgData name="Vincent Petrillo" userId="abb7d148c6823950" providerId="LiveId" clId="{0C8285DB-D655-48E2-8B0D-CEC013C8785F}" dt="2022-12-19T21:46:18.940" v="2033" actId="26606"/>
          <ac:cxnSpMkLst>
            <pc:docMk/>
            <pc:sldMk cId="1240137091" sldId="274"/>
            <ac:cxnSpMk id="72" creationId="{FBD463FC-4CA8-4FF4-85A3-AF9F4B98D210}"/>
          </ac:cxnSpMkLst>
        </pc:cxnChg>
        <pc:cxnChg chg="add">
          <ac:chgData name="Vincent Petrillo" userId="abb7d148c6823950" providerId="LiveId" clId="{0C8285DB-D655-48E2-8B0D-CEC013C8785F}" dt="2022-12-19T21:46:18.940" v="2033" actId="26606"/>
          <ac:cxnSpMkLst>
            <pc:docMk/>
            <pc:sldMk cId="1240137091" sldId="274"/>
            <ac:cxnSpMk id="74" creationId="{BECF35C3-8B44-4F4B-BD25-4C01823DB22A}"/>
          </ac:cxnSpMkLst>
        </pc:cxnChg>
        <pc:cxnChg chg="add">
          <ac:chgData name="Vincent Petrillo" userId="abb7d148c6823950" providerId="LiveId" clId="{0C8285DB-D655-48E2-8B0D-CEC013C8785F}" dt="2022-12-19T21:46:18.940" v="2033" actId="26606"/>
          <ac:cxnSpMkLst>
            <pc:docMk/>
            <pc:sldMk cId="1240137091" sldId="274"/>
            <ac:cxnSpMk id="80" creationId="{EE68D41B-9286-479F-9AB7-678C8E348D71}"/>
          </ac:cxnSpMkLst>
        </pc:cxnChg>
        <pc:cxnChg chg="add">
          <ac:chgData name="Vincent Petrillo" userId="abb7d148c6823950" providerId="LiveId" clId="{0C8285DB-D655-48E2-8B0D-CEC013C8785F}" dt="2022-12-19T21:46:18.940" v="2033" actId="26606"/>
          <ac:cxnSpMkLst>
            <pc:docMk/>
            <pc:sldMk cId="1240137091" sldId="274"/>
            <ac:cxnSpMk id="90" creationId="{CF8B8C81-54DC-4AF5-B682-3A2C70A6B55C}"/>
          </ac:cxnSpMkLst>
        </pc:cxnChg>
      </pc:sldChg>
      <pc:sldChg chg="addSp delSp modSp new mod ord setBg addAnim delAnim">
        <pc:chgData name="Vincent Petrillo" userId="abb7d148c6823950" providerId="LiveId" clId="{0C8285DB-D655-48E2-8B0D-CEC013C8785F}" dt="2022-12-19T21:46:36.096" v="2036" actId="26606"/>
        <pc:sldMkLst>
          <pc:docMk/>
          <pc:sldMk cId="1763106973" sldId="275"/>
        </pc:sldMkLst>
        <pc:spChg chg="mod ord">
          <ac:chgData name="Vincent Petrillo" userId="abb7d148c6823950" providerId="LiveId" clId="{0C8285DB-D655-48E2-8B0D-CEC013C8785F}" dt="2022-12-19T21:46:36.096" v="2036" actId="26606"/>
          <ac:spMkLst>
            <pc:docMk/>
            <pc:sldMk cId="1763106973" sldId="275"/>
            <ac:spMk id="2" creationId="{FAC39F2B-9413-3D3E-788D-0F1857DBC14C}"/>
          </ac:spMkLst>
        </pc:spChg>
        <pc:spChg chg="del">
          <ac:chgData name="Vincent Petrillo" userId="abb7d148c6823950" providerId="LiveId" clId="{0C8285DB-D655-48E2-8B0D-CEC013C8785F}" dt="2022-12-19T04:55:44.118" v="361" actId="478"/>
          <ac:spMkLst>
            <pc:docMk/>
            <pc:sldMk cId="1763106973" sldId="275"/>
            <ac:spMk id="3" creationId="{BF65DCE0-9912-20CA-A251-E02B6F0DE62C}"/>
          </ac:spMkLst>
        </pc:spChg>
        <pc:spChg chg="add del">
          <ac:chgData name="Vincent Petrillo" userId="abb7d148c6823950" providerId="LiveId" clId="{0C8285DB-D655-48E2-8B0D-CEC013C8785F}" dt="2022-12-19T04:56:07.227" v="369" actId="26606"/>
          <ac:spMkLst>
            <pc:docMk/>
            <pc:sldMk cId="1763106973" sldId="275"/>
            <ac:spMk id="10" creationId="{84C75E2B-CACA-478C-B26B-182AF87A18E3}"/>
          </ac:spMkLst>
        </pc:spChg>
        <pc:spChg chg="add del">
          <ac:chgData name="Vincent Petrillo" userId="abb7d148c6823950" providerId="LiveId" clId="{0C8285DB-D655-48E2-8B0D-CEC013C8785F}" dt="2022-12-19T04:56:07.209" v="368" actId="26606"/>
          <ac:spMkLst>
            <pc:docMk/>
            <pc:sldMk cId="1763106973" sldId="275"/>
            <ac:spMk id="21" creationId="{0CABCAE3-64FC-4149-819F-2C1812824154}"/>
          </ac:spMkLst>
        </pc:spChg>
        <pc:spChg chg="add del">
          <ac:chgData name="Vincent Petrillo" userId="abb7d148c6823950" providerId="LiveId" clId="{0C8285DB-D655-48E2-8B0D-CEC013C8785F}" dt="2022-12-19T04:56:07.209" v="368" actId="26606"/>
          <ac:spMkLst>
            <pc:docMk/>
            <pc:sldMk cId="1763106973" sldId="275"/>
            <ac:spMk id="29" creationId="{D0712110-0BC1-4B31-B3BB-63B44222E87F}"/>
          </ac:spMkLst>
        </pc:spChg>
        <pc:spChg chg="add del">
          <ac:chgData name="Vincent Petrillo" userId="abb7d148c6823950" providerId="LiveId" clId="{0C8285DB-D655-48E2-8B0D-CEC013C8785F}" dt="2022-12-19T04:56:07.209" v="368" actId="26606"/>
          <ac:spMkLst>
            <pc:docMk/>
            <pc:sldMk cId="1763106973" sldId="275"/>
            <ac:spMk id="31" creationId="{4466B5F3-C053-4580-B04A-1EF949888280}"/>
          </ac:spMkLst>
        </pc:spChg>
        <pc:spChg chg="add del">
          <ac:chgData name="Vincent Petrillo" userId="abb7d148c6823950" providerId="LiveId" clId="{0C8285DB-D655-48E2-8B0D-CEC013C8785F}" dt="2022-12-19T04:57:03.892" v="381" actId="26606"/>
          <ac:spMkLst>
            <pc:docMk/>
            <pc:sldMk cId="1763106973" sldId="275"/>
            <ac:spMk id="39" creationId="{84C75E2B-CACA-478C-B26B-182AF87A18E3}"/>
          </ac:spMkLst>
        </pc:spChg>
        <pc:spChg chg="add del">
          <ac:chgData name="Vincent Petrillo" userId="abb7d148c6823950" providerId="LiveId" clId="{0C8285DB-D655-48E2-8B0D-CEC013C8785F}" dt="2022-12-19T04:56:34.288" v="375" actId="26606"/>
          <ac:spMkLst>
            <pc:docMk/>
            <pc:sldMk cId="1763106973" sldId="275"/>
            <ac:spMk id="47" creationId="{0CABCAE3-64FC-4149-819F-2C1812824154}"/>
          </ac:spMkLst>
        </pc:spChg>
        <pc:spChg chg="add del">
          <ac:chgData name="Vincent Petrillo" userId="abb7d148c6823950" providerId="LiveId" clId="{0C8285DB-D655-48E2-8B0D-CEC013C8785F}" dt="2022-12-19T04:56:34.288" v="375" actId="26606"/>
          <ac:spMkLst>
            <pc:docMk/>
            <pc:sldMk cId="1763106973" sldId="275"/>
            <ac:spMk id="55" creationId="{2FA7AD0A-1871-4DF8-9235-F49D0513B9C1}"/>
          </ac:spMkLst>
        </pc:spChg>
        <pc:spChg chg="add del">
          <ac:chgData name="Vincent Petrillo" userId="abb7d148c6823950" providerId="LiveId" clId="{0C8285DB-D655-48E2-8B0D-CEC013C8785F}" dt="2022-12-19T04:56:34.288" v="375" actId="26606"/>
          <ac:spMkLst>
            <pc:docMk/>
            <pc:sldMk cId="1763106973" sldId="275"/>
            <ac:spMk id="57" creationId="{36B04CFB-FAE5-47DD-9B3E-4E9BA7A89CC1}"/>
          </ac:spMkLst>
        </pc:spChg>
        <pc:spChg chg="add del">
          <ac:chgData name="Vincent Petrillo" userId="abb7d148c6823950" providerId="LiveId" clId="{0C8285DB-D655-48E2-8B0D-CEC013C8785F}" dt="2022-12-19T04:56:34.288" v="375" actId="26606"/>
          <ac:spMkLst>
            <pc:docMk/>
            <pc:sldMk cId="1763106973" sldId="275"/>
            <ac:spMk id="65" creationId="{622F7FD7-8884-4FD5-95AB-0B5C6033ADF7}"/>
          </ac:spMkLst>
        </pc:spChg>
        <pc:spChg chg="add del">
          <ac:chgData name="Vincent Petrillo" userId="abb7d148c6823950" providerId="LiveId" clId="{0C8285DB-D655-48E2-8B0D-CEC013C8785F}" dt="2022-12-19T04:56:55.908" v="378" actId="26606"/>
          <ac:spMkLst>
            <pc:docMk/>
            <pc:sldMk cId="1763106973" sldId="275"/>
            <ac:spMk id="71" creationId="{C63C853E-3842-4594-86A9-051FFAF4D343}"/>
          </ac:spMkLst>
        </pc:spChg>
        <pc:spChg chg="add del">
          <ac:chgData name="Vincent Petrillo" userId="abb7d148c6823950" providerId="LiveId" clId="{0C8285DB-D655-48E2-8B0D-CEC013C8785F}" dt="2022-12-19T04:56:55.908" v="378" actId="26606"/>
          <ac:spMkLst>
            <pc:docMk/>
            <pc:sldMk cId="1763106973" sldId="275"/>
            <ac:spMk id="75" creationId="{95633E59-CFCD-4CB3-AB4B-F13B8BA438DA}"/>
          </ac:spMkLst>
        </pc:spChg>
        <pc:spChg chg="add del">
          <ac:chgData name="Vincent Petrillo" userId="abb7d148c6823950" providerId="LiveId" clId="{0C8285DB-D655-48E2-8B0D-CEC013C8785F}" dt="2022-12-19T04:57:03.868" v="380" actId="26606"/>
          <ac:spMkLst>
            <pc:docMk/>
            <pc:sldMk cId="1763106973" sldId="275"/>
            <ac:spMk id="78" creationId="{0CABCAE3-64FC-4149-819F-2C1812824154}"/>
          </ac:spMkLst>
        </pc:spChg>
        <pc:spChg chg="add del">
          <ac:chgData name="Vincent Petrillo" userId="abb7d148c6823950" providerId="LiveId" clId="{0C8285DB-D655-48E2-8B0D-CEC013C8785F}" dt="2022-12-19T04:57:03.868" v="380" actId="26606"/>
          <ac:spMkLst>
            <pc:docMk/>
            <pc:sldMk cId="1763106973" sldId="275"/>
            <ac:spMk id="82" creationId="{11587617-1CD9-4BB4-8FDB-02547523FBEA}"/>
          </ac:spMkLst>
        </pc:spChg>
        <pc:spChg chg="add del">
          <ac:chgData name="Vincent Petrillo" userId="abb7d148c6823950" providerId="LiveId" clId="{0C8285DB-D655-48E2-8B0D-CEC013C8785F}" dt="2022-12-19T04:57:03.868" v="380" actId="26606"/>
          <ac:spMkLst>
            <pc:docMk/>
            <pc:sldMk cId="1763106973" sldId="275"/>
            <ac:spMk id="83" creationId="{B2359BEA-F467-446B-9ED2-7DE4AE3940C4}"/>
          </ac:spMkLst>
        </pc:spChg>
        <pc:spChg chg="add del">
          <ac:chgData name="Vincent Petrillo" userId="abb7d148c6823950" providerId="LiveId" clId="{0C8285DB-D655-48E2-8B0D-CEC013C8785F}" dt="2022-12-19T21:46:36.096" v="2036" actId="26606"/>
          <ac:spMkLst>
            <pc:docMk/>
            <pc:sldMk cId="1763106973" sldId="275"/>
            <ac:spMk id="87" creationId="{C63C853E-3842-4594-86A9-051FFAF4D343}"/>
          </ac:spMkLst>
        </pc:spChg>
        <pc:spChg chg="add del">
          <ac:chgData name="Vincent Petrillo" userId="abb7d148c6823950" providerId="LiveId" clId="{0C8285DB-D655-48E2-8B0D-CEC013C8785F}" dt="2022-12-19T21:46:36.096" v="2036" actId="26606"/>
          <ac:spMkLst>
            <pc:docMk/>
            <pc:sldMk cId="1763106973" sldId="275"/>
            <ac:spMk id="91" creationId="{2E67E8BF-E4B2-4098-9FB3-9E400BD86935}"/>
          </ac:spMkLst>
        </pc:spChg>
        <pc:spChg chg="add del">
          <ac:chgData name="Vincent Petrillo" userId="abb7d148c6823950" providerId="LiveId" clId="{0C8285DB-D655-48E2-8B0D-CEC013C8785F}" dt="2022-12-19T21:46:36.096" v="2036" actId="26606"/>
          <ac:spMkLst>
            <pc:docMk/>
            <pc:sldMk cId="1763106973" sldId="275"/>
            <ac:spMk id="97" creationId="{84C75E2B-CACA-478C-B26B-182AF87A18E3}"/>
          </ac:spMkLst>
        </pc:spChg>
        <pc:spChg chg="add del">
          <ac:chgData name="Vincent Petrillo" userId="abb7d148c6823950" providerId="LiveId" clId="{0C8285DB-D655-48E2-8B0D-CEC013C8785F}" dt="2022-12-19T21:46:36.096" v="2036" actId="26606"/>
          <ac:spMkLst>
            <pc:docMk/>
            <pc:sldMk cId="1763106973" sldId="275"/>
            <ac:spMk id="105" creationId="{A27F90C0-6841-4262-975F-D9C3AB50CB74}"/>
          </ac:spMkLst>
        </pc:spChg>
        <pc:spChg chg="add del">
          <ac:chgData name="Vincent Petrillo" userId="abb7d148c6823950" providerId="LiveId" clId="{0C8285DB-D655-48E2-8B0D-CEC013C8785F}" dt="2022-12-19T21:46:36.096" v="2036" actId="26606"/>
          <ac:spMkLst>
            <pc:docMk/>
            <pc:sldMk cId="1763106973" sldId="275"/>
            <ac:spMk id="107" creationId="{22AE7EF9-769D-42F9-9430-F2DF739C9794}"/>
          </ac:spMkLst>
        </pc:spChg>
        <pc:grpChg chg="add del">
          <ac:chgData name="Vincent Petrillo" userId="abb7d148c6823950" providerId="LiveId" clId="{0C8285DB-D655-48E2-8B0D-CEC013C8785F}" dt="2022-12-19T04:56:34.288" v="375" actId="26606"/>
          <ac:grpSpMkLst>
            <pc:docMk/>
            <pc:sldMk cId="1763106973" sldId="275"/>
            <ac:grpSpMk id="61" creationId="{E8ACF89C-CFC3-4D68-B3C4-2BEFB7BBE5F7}"/>
          </ac:grpSpMkLst>
        </pc:grpChg>
        <pc:picChg chg="add mod ord">
          <ac:chgData name="Vincent Petrillo" userId="abb7d148c6823950" providerId="LiveId" clId="{0C8285DB-D655-48E2-8B0D-CEC013C8785F}" dt="2022-12-19T21:46:36.096" v="2036" actId="26606"/>
          <ac:picMkLst>
            <pc:docMk/>
            <pc:sldMk cId="1763106973" sldId="275"/>
            <ac:picMk id="5" creationId="{06CCBD33-42F2-DB01-FEDD-E4833FB1A3E2}"/>
          </ac:picMkLst>
        </pc:picChg>
        <pc:picChg chg="add del">
          <ac:chgData name="Vincent Petrillo" userId="abb7d148c6823950" providerId="LiveId" clId="{0C8285DB-D655-48E2-8B0D-CEC013C8785F}" dt="2022-12-19T04:56:07.227" v="369" actId="26606"/>
          <ac:picMkLst>
            <pc:docMk/>
            <pc:sldMk cId="1763106973" sldId="275"/>
            <ac:picMk id="12" creationId="{50FF2874-547C-4D14-9E18-28B19002FB8C}"/>
          </ac:picMkLst>
        </pc:picChg>
        <pc:picChg chg="add del">
          <ac:chgData name="Vincent Petrillo" userId="abb7d148c6823950" providerId="LiveId" clId="{0C8285DB-D655-48E2-8B0D-CEC013C8785F}" dt="2022-12-19T04:56:07.209" v="368" actId="26606"/>
          <ac:picMkLst>
            <pc:docMk/>
            <pc:sldMk cId="1763106973" sldId="275"/>
            <ac:picMk id="23" creationId="{012FDCFE-9AD2-4D8A-8CBF-B3AA37EBF6DD}"/>
          </ac:picMkLst>
        </pc:picChg>
        <pc:picChg chg="add del">
          <ac:chgData name="Vincent Petrillo" userId="abb7d148c6823950" providerId="LiveId" clId="{0C8285DB-D655-48E2-8B0D-CEC013C8785F}" dt="2022-12-19T04:56:07.209" v="368" actId="26606"/>
          <ac:picMkLst>
            <pc:docMk/>
            <pc:sldMk cId="1763106973" sldId="275"/>
            <ac:picMk id="35" creationId="{25CED634-E2D0-4AB7-96DD-816C9B52C5CF}"/>
          </ac:picMkLst>
        </pc:picChg>
        <pc:picChg chg="add del">
          <ac:chgData name="Vincent Petrillo" userId="abb7d148c6823950" providerId="LiveId" clId="{0C8285DB-D655-48E2-8B0D-CEC013C8785F}" dt="2022-12-19T04:57:03.892" v="381" actId="26606"/>
          <ac:picMkLst>
            <pc:docMk/>
            <pc:sldMk cId="1763106973" sldId="275"/>
            <ac:picMk id="40" creationId="{50FF2874-547C-4D14-9E18-28B19002FB8C}"/>
          </ac:picMkLst>
        </pc:picChg>
        <pc:picChg chg="add del">
          <ac:chgData name="Vincent Petrillo" userId="abb7d148c6823950" providerId="LiveId" clId="{0C8285DB-D655-48E2-8B0D-CEC013C8785F}" dt="2022-12-19T04:56:34.288" v="375" actId="26606"/>
          <ac:picMkLst>
            <pc:docMk/>
            <pc:sldMk cId="1763106973" sldId="275"/>
            <ac:picMk id="49" creationId="{012FDCFE-9AD2-4D8A-8CBF-B3AA37EBF6DD}"/>
          </ac:picMkLst>
        </pc:picChg>
        <pc:picChg chg="add del">
          <ac:chgData name="Vincent Petrillo" userId="abb7d148c6823950" providerId="LiveId" clId="{0C8285DB-D655-48E2-8B0D-CEC013C8785F}" dt="2022-12-19T04:56:34.288" v="375" actId="26606"/>
          <ac:picMkLst>
            <pc:docMk/>
            <pc:sldMk cId="1763106973" sldId="275"/>
            <ac:picMk id="67" creationId="{16EFE474-4FE0-4E8F-8F09-5ED2C9E76A84}"/>
          </ac:picMkLst>
        </pc:picChg>
        <pc:picChg chg="add del">
          <ac:chgData name="Vincent Petrillo" userId="abb7d148c6823950" providerId="LiveId" clId="{0C8285DB-D655-48E2-8B0D-CEC013C8785F}" dt="2022-12-19T04:56:55.908" v="378" actId="26606"/>
          <ac:picMkLst>
            <pc:docMk/>
            <pc:sldMk cId="1763106973" sldId="275"/>
            <ac:picMk id="72" creationId="{B591CDC5-6B61-4116-B3B5-0FF42B6E606D}"/>
          </ac:picMkLst>
        </pc:picChg>
        <pc:picChg chg="add del">
          <ac:chgData name="Vincent Petrillo" userId="abb7d148c6823950" providerId="LiveId" clId="{0C8285DB-D655-48E2-8B0D-CEC013C8785F}" dt="2022-12-19T04:57:03.868" v="380" actId="26606"/>
          <ac:picMkLst>
            <pc:docMk/>
            <pc:sldMk cId="1763106973" sldId="275"/>
            <ac:picMk id="79" creationId="{012FDCFE-9AD2-4D8A-8CBF-B3AA37EBF6DD}"/>
          </ac:picMkLst>
        </pc:picChg>
        <pc:picChg chg="add del">
          <ac:chgData name="Vincent Petrillo" userId="abb7d148c6823950" providerId="LiveId" clId="{0C8285DB-D655-48E2-8B0D-CEC013C8785F}" dt="2022-12-19T04:57:03.868" v="380" actId="26606"/>
          <ac:picMkLst>
            <pc:docMk/>
            <pc:sldMk cId="1763106973" sldId="275"/>
            <ac:picMk id="85" creationId="{CEF18BD6-B169-4CEE-BB3D-71DFD6A8334C}"/>
          </ac:picMkLst>
        </pc:picChg>
        <pc:picChg chg="add del">
          <ac:chgData name="Vincent Petrillo" userId="abb7d148c6823950" providerId="LiveId" clId="{0C8285DB-D655-48E2-8B0D-CEC013C8785F}" dt="2022-12-19T21:46:36.096" v="2036" actId="26606"/>
          <ac:picMkLst>
            <pc:docMk/>
            <pc:sldMk cId="1763106973" sldId="275"/>
            <ac:picMk id="88" creationId="{B591CDC5-6B61-4116-B3B5-0FF42B6E606D}"/>
          </ac:picMkLst>
        </pc:picChg>
        <pc:picChg chg="add del">
          <ac:chgData name="Vincent Petrillo" userId="abb7d148c6823950" providerId="LiveId" clId="{0C8285DB-D655-48E2-8B0D-CEC013C8785F}" dt="2022-12-19T21:46:36.096" v="2036" actId="26606"/>
          <ac:picMkLst>
            <pc:docMk/>
            <pc:sldMk cId="1763106973" sldId="275"/>
            <ac:picMk id="99" creationId="{50FF2874-547C-4D14-9E18-28B19002FB8C}"/>
          </ac:picMkLst>
        </pc:picChg>
        <pc:picChg chg="add del">
          <ac:chgData name="Vincent Petrillo" userId="abb7d148c6823950" providerId="LiveId" clId="{0C8285DB-D655-48E2-8B0D-CEC013C8785F}" dt="2022-12-19T21:46:36.096" v="2036" actId="26606"/>
          <ac:picMkLst>
            <pc:docMk/>
            <pc:sldMk cId="1763106973" sldId="275"/>
            <ac:picMk id="109" creationId="{511E2EF0-3BCB-402C-B2C1-C6FC2BA74436}"/>
          </ac:picMkLst>
        </pc:picChg>
        <pc:cxnChg chg="add del">
          <ac:chgData name="Vincent Petrillo" userId="abb7d148c6823950" providerId="LiveId" clId="{0C8285DB-D655-48E2-8B0D-CEC013C8785F}" dt="2022-12-19T04:56:07.227" v="369" actId="26606"/>
          <ac:cxnSpMkLst>
            <pc:docMk/>
            <pc:sldMk cId="1763106973" sldId="275"/>
            <ac:cxnSpMk id="14" creationId="{36CF827D-A163-47F7-BD87-34EB4FA7D696}"/>
          </ac:cxnSpMkLst>
        </pc:cxnChg>
        <pc:cxnChg chg="add del">
          <ac:chgData name="Vincent Petrillo" userId="abb7d148c6823950" providerId="LiveId" clId="{0C8285DB-D655-48E2-8B0D-CEC013C8785F}" dt="2022-12-19T04:56:07.227" v="369" actId="26606"/>
          <ac:cxnSpMkLst>
            <pc:docMk/>
            <pc:sldMk cId="1763106973" sldId="275"/>
            <ac:cxnSpMk id="16" creationId="{D299D9A9-1DA8-433D-A9BC-FB48D93D4217}"/>
          </ac:cxnSpMkLst>
        </pc:cxnChg>
        <pc:cxnChg chg="add del">
          <ac:chgData name="Vincent Petrillo" userId="abb7d148c6823950" providerId="LiveId" clId="{0C8285DB-D655-48E2-8B0D-CEC013C8785F}" dt="2022-12-19T04:56:07.209" v="368" actId="26606"/>
          <ac:cxnSpMkLst>
            <pc:docMk/>
            <pc:sldMk cId="1763106973" sldId="275"/>
            <ac:cxnSpMk id="25" creationId="{FBD463FC-4CA8-4FF4-85A3-AF9F4B98D210}"/>
          </ac:cxnSpMkLst>
        </pc:cxnChg>
        <pc:cxnChg chg="add del">
          <ac:chgData name="Vincent Petrillo" userId="abb7d148c6823950" providerId="LiveId" clId="{0C8285DB-D655-48E2-8B0D-CEC013C8785F}" dt="2022-12-19T04:56:07.209" v="368" actId="26606"/>
          <ac:cxnSpMkLst>
            <pc:docMk/>
            <pc:sldMk cId="1763106973" sldId="275"/>
            <ac:cxnSpMk id="27" creationId="{BECF35C3-8B44-4F4B-BD25-4C01823DB22A}"/>
          </ac:cxnSpMkLst>
        </pc:cxnChg>
        <pc:cxnChg chg="add del">
          <ac:chgData name="Vincent Petrillo" userId="abb7d148c6823950" providerId="LiveId" clId="{0C8285DB-D655-48E2-8B0D-CEC013C8785F}" dt="2022-12-19T04:56:07.209" v="368" actId="26606"/>
          <ac:cxnSpMkLst>
            <pc:docMk/>
            <pc:sldMk cId="1763106973" sldId="275"/>
            <ac:cxnSpMk id="33" creationId="{FA6123F2-4B61-414F-A7E5-5B7828EACAE2}"/>
          </ac:cxnSpMkLst>
        </pc:cxnChg>
        <pc:cxnChg chg="add del">
          <ac:chgData name="Vincent Petrillo" userId="abb7d148c6823950" providerId="LiveId" clId="{0C8285DB-D655-48E2-8B0D-CEC013C8785F}" dt="2022-12-19T04:56:07.209" v="368" actId="26606"/>
          <ac:cxnSpMkLst>
            <pc:docMk/>
            <pc:sldMk cId="1763106973" sldId="275"/>
            <ac:cxnSpMk id="37" creationId="{FCDDCDFB-696D-4FDF-9B58-24F71B7C37BC}"/>
          </ac:cxnSpMkLst>
        </pc:cxnChg>
        <pc:cxnChg chg="add del">
          <ac:chgData name="Vincent Petrillo" userId="abb7d148c6823950" providerId="LiveId" clId="{0C8285DB-D655-48E2-8B0D-CEC013C8785F}" dt="2022-12-19T04:57:03.892" v="381" actId="26606"/>
          <ac:cxnSpMkLst>
            <pc:docMk/>
            <pc:sldMk cId="1763106973" sldId="275"/>
            <ac:cxnSpMk id="41" creationId="{36CF827D-A163-47F7-BD87-34EB4FA7D696}"/>
          </ac:cxnSpMkLst>
        </pc:cxnChg>
        <pc:cxnChg chg="add del">
          <ac:chgData name="Vincent Petrillo" userId="abb7d148c6823950" providerId="LiveId" clId="{0C8285DB-D655-48E2-8B0D-CEC013C8785F}" dt="2022-12-19T04:57:03.892" v="381" actId="26606"/>
          <ac:cxnSpMkLst>
            <pc:docMk/>
            <pc:sldMk cId="1763106973" sldId="275"/>
            <ac:cxnSpMk id="42" creationId="{D299D9A9-1DA8-433D-A9BC-FB48D93D4217}"/>
          </ac:cxnSpMkLst>
        </pc:cxnChg>
        <pc:cxnChg chg="add del">
          <ac:chgData name="Vincent Petrillo" userId="abb7d148c6823950" providerId="LiveId" clId="{0C8285DB-D655-48E2-8B0D-CEC013C8785F}" dt="2022-12-19T04:56:34.288" v="375" actId="26606"/>
          <ac:cxnSpMkLst>
            <pc:docMk/>
            <pc:sldMk cId="1763106973" sldId="275"/>
            <ac:cxnSpMk id="51" creationId="{FBD463FC-4CA8-4FF4-85A3-AF9F4B98D210}"/>
          </ac:cxnSpMkLst>
        </pc:cxnChg>
        <pc:cxnChg chg="add del">
          <ac:chgData name="Vincent Petrillo" userId="abb7d148c6823950" providerId="LiveId" clId="{0C8285DB-D655-48E2-8B0D-CEC013C8785F}" dt="2022-12-19T04:56:34.288" v="375" actId="26606"/>
          <ac:cxnSpMkLst>
            <pc:docMk/>
            <pc:sldMk cId="1763106973" sldId="275"/>
            <ac:cxnSpMk id="53" creationId="{BECF35C3-8B44-4F4B-BD25-4C01823DB22A}"/>
          </ac:cxnSpMkLst>
        </pc:cxnChg>
        <pc:cxnChg chg="add del">
          <ac:chgData name="Vincent Petrillo" userId="abb7d148c6823950" providerId="LiveId" clId="{0C8285DB-D655-48E2-8B0D-CEC013C8785F}" dt="2022-12-19T04:56:34.288" v="375" actId="26606"/>
          <ac:cxnSpMkLst>
            <pc:docMk/>
            <pc:sldMk cId="1763106973" sldId="275"/>
            <ac:cxnSpMk id="59" creationId="{EE68D41B-9286-479F-9AB7-678C8E348D71}"/>
          </ac:cxnSpMkLst>
        </pc:cxnChg>
        <pc:cxnChg chg="add del">
          <ac:chgData name="Vincent Petrillo" userId="abb7d148c6823950" providerId="LiveId" clId="{0C8285DB-D655-48E2-8B0D-CEC013C8785F}" dt="2022-12-19T04:57:03.868" v="380" actId="26606"/>
          <ac:cxnSpMkLst>
            <pc:docMk/>
            <pc:sldMk cId="1763106973" sldId="275"/>
            <ac:cxnSpMk id="63" creationId="{0C253CD2-F713-407C-B979-22CDBA5319BC}"/>
          </ac:cxnSpMkLst>
        </pc:cxnChg>
        <pc:cxnChg chg="add del">
          <ac:chgData name="Vincent Petrillo" userId="abb7d148c6823950" providerId="LiveId" clId="{0C8285DB-D655-48E2-8B0D-CEC013C8785F}" dt="2022-12-19T04:56:34.288" v="375" actId="26606"/>
          <ac:cxnSpMkLst>
            <pc:docMk/>
            <pc:sldMk cId="1763106973" sldId="275"/>
            <ac:cxnSpMk id="69" creationId="{CF8B8C81-54DC-4AF5-B682-3A2C70A6B55C}"/>
          </ac:cxnSpMkLst>
        </pc:cxnChg>
        <pc:cxnChg chg="add del">
          <ac:chgData name="Vincent Petrillo" userId="abb7d148c6823950" providerId="LiveId" clId="{0C8285DB-D655-48E2-8B0D-CEC013C8785F}" dt="2022-12-19T04:56:55.908" v="378" actId="26606"/>
          <ac:cxnSpMkLst>
            <pc:docMk/>
            <pc:sldMk cId="1763106973" sldId="275"/>
            <ac:cxnSpMk id="73" creationId="{25B08984-5BEB-422F-A364-2B41E6A516EB}"/>
          </ac:cxnSpMkLst>
        </pc:cxnChg>
        <pc:cxnChg chg="add del">
          <ac:chgData name="Vincent Petrillo" userId="abb7d148c6823950" providerId="LiveId" clId="{0C8285DB-D655-48E2-8B0D-CEC013C8785F}" dt="2022-12-19T04:56:55.908" v="378" actId="26606"/>
          <ac:cxnSpMkLst>
            <pc:docMk/>
            <pc:sldMk cId="1763106973" sldId="275"/>
            <ac:cxnSpMk id="74" creationId="{A8F413B1-54E0-4B16-92AB-1CC5C7D645BC}"/>
          </ac:cxnSpMkLst>
        </pc:cxnChg>
        <pc:cxnChg chg="add del">
          <ac:chgData name="Vincent Petrillo" userId="abb7d148c6823950" providerId="LiveId" clId="{0C8285DB-D655-48E2-8B0D-CEC013C8785F}" dt="2022-12-19T04:56:55.908" v="378" actId="26606"/>
          <ac:cxnSpMkLst>
            <pc:docMk/>
            <pc:sldMk cId="1763106973" sldId="275"/>
            <ac:cxnSpMk id="76" creationId="{7FFB1710-F59A-4B72-91E4-53C2300B705D}"/>
          </ac:cxnSpMkLst>
        </pc:cxnChg>
        <pc:cxnChg chg="add del">
          <ac:chgData name="Vincent Petrillo" userId="abb7d148c6823950" providerId="LiveId" clId="{0C8285DB-D655-48E2-8B0D-CEC013C8785F}" dt="2022-12-19T04:57:03.868" v="380" actId="26606"/>
          <ac:cxnSpMkLst>
            <pc:docMk/>
            <pc:sldMk cId="1763106973" sldId="275"/>
            <ac:cxnSpMk id="80" creationId="{FBD463FC-4CA8-4FF4-85A3-AF9F4B98D210}"/>
          </ac:cxnSpMkLst>
        </pc:cxnChg>
        <pc:cxnChg chg="add del">
          <ac:chgData name="Vincent Petrillo" userId="abb7d148c6823950" providerId="LiveId" clId="{0C8285DB-D655-48E2-8B0D-CEC013C8785F}" dt="2022-12-19T04:57:03.868" v="380" actId="26606"/>
          <ac:cxnSpMkLst>
            <pc:docMk/>
            <pc:sldMk cId="1763106973" sldId="275"/>
            <ac:cxnSpMk id="81" creationId="{BECF35C3-8B44-4F4B-BD25-4C01823DB22A}"/>
          </ac:cxnSpMkLst>
        </pc:cxnChg>
        <pc:cxnChg chg="add del">
          <ac:chgData name="Vincent Petrillo" userId="abb7d148c6823950" providerId="LiveId" clId="{0C8285DB-D655-48E2-8B0D-CEC013C8785F}" dt="2022-12-19T04:57:03.868" v="380" actId="26606"/>
          <ac:cxnSpMkLst>
            <pc:docMk/>
            <pc:sldMk cId="1763106973" sldId="275"/>
            <ac:cxnSpMk id="84" creationId="{07C4A58F-EDCB-42E6-BB21-2D410EF078C9}"/>
          </ac:cxnSpMkLst>
        </pc:cxnChg>
        <pc:cxnChg chg="add del">
          <ac:chgData name="Vincent Petrillo" userId="abb7d148c6823950" providerId="LiveId" clId="{0C8285DB-D655-48E2-8B0D-CEC013C8785F}" dt="2022-12-19T21:46:36.096" v="2036" actId="26606"/>
          <ac:cxnSpMkLst>
            <pc:docMk/>
            <pc:sldMk cId="1763106973" sldId="275"/>
            <ac:cxnSpMk id="89" creationId="{25B08984-5BEB-422F-A364-2B41E6A516EB}"/>
          </ac:cxnSpMkLst>
        </pc:cxnChg>
        <pc:cxnChg chg="add del">
          <ac:chgData name="Vincent Petrillo" userId="abb7d148c6823950" providerId="LiveId" clId="{0C8285DB-D655-48E2-8B0D-CEC013C8785F}" dt="2022-12-19T21:46:36.096" v="2036" actId="26606"/>
          <ac:cxnSpMkLst>
            <pc:docMk/>
            <pc:sldMk cId="1763106973" sldId="275"/>
            <ac:cxnSpMk id="90" creationId="{A8F413B1-54E0-4B16-92AB-1CC5C7D645BC}"/>
          </ac:cxnSpMkLst>
        </pc:cxnChg>
        <pc:cxnChg chg="add del">
          <ac:chgData name="Vincent Petrillo" userId="abb7d148c6823950" providerId="LiveId" clId="{0C8285DB-D655-48E2-8B0D-CEC013C8785F}" dt="2022-12-19T21:46:36.096" v="2036" actId="26606"/>
          <ac:cxnSpMkLst>
            <pc:docMk/>
            <pc:sldMk cId="1763106973" sldId="275"/>
            <ac:cxnSpMk id="92" creationId="{3781A10F-5DF6-4C9B-AE0B-5249E4399D26}"/>
          </ac:cxnSpMkLst>
        </pc:cxnChg>
        <pc:cxnChg chg="add del">
          <ac:chgData name="Vincent Petrillo" userId="abb7d148c6823950" providerId="LiveId" clId="{0C8285DB-D655-48E2-8B0D-CEC013C8785F}" dt="2022-12-19T21:46:36.096" v="2036" actId="26606"/>
          <ac:cxnSpMkLst>
            <pc:docMk/>
            <pc:sldMk cId="1763106973" sldId="275"/>
            <ac:cxnSpMk id="101" creationId="{36CF827D-A163-47F7-BD87-34EB4FA7D696}"/>
          </ac:cxnSpMkLst>
        </pc:cxnChg>
        <pc:cxnChg chg="add del">
          <ac:chgData name="Vincent Petrillo" userId="abb7d148c6823950" providerId="LiveId" clId="{0C8285DB-D655-48E2-8B0D-CEC013C8785F}" dt="2022-12-19T21:46:36.096" v="2036" actId="26606"/>
          <ac:cxnSpMkLst>
            <pc:docMk/>
            <pc:sldMk cId="1763106973" sldId="275"/>
            <ac:cxnSpMk id="103" creationId="{D299D9A9-1DA8-433D-A9BC-FB48D93D4217}"/>
          </ac:cxnSpMkLst>
        </pc:cxnChg>
        <pc:cxnChg chg="add del">
          <ac:chgData name="Vincent Petrillo" userId="abb7d148c6823950" providerId="LiveId" clId="{0C8285DB-D655-48E2-8B0D-CEC013C8785F}" dt="2022-12-19T21:46:36.096" v="2036" actId="26606"/>
          <ac:cxnSpMkLst>
            <pc:docMk/>
            <pc:sldMk cId="1763106973" sldId="275"/>
            <ac:cxnSpMk id="111" creationId="{BF68608F-34C2-43D6-84DB-5A870495E70C}"/>
          </ac:cxnSpMkLst>
        </pc:cxnChg>
      </pc:sldChg>
      <pc:sldChg chg="addSp delSp modSp new mod setBg">
        <pc:chgData name="Vincent Petrillo" userId="abb7d148c6823950" providerId="LiveId" clId="{0C8285DB-D655-48E2-8B0D-CEC013C8785F}" dt="2022-12-19T21:47:54.221" v="2049" actId="26606"/>
        <pc:sldMkLst>
          <pc:docMk/>
          <pc:sldMk cId="4115588090" sldId="276"/>
        </pc:sldMkLst>
        <pc:spChg chg="mod">
          <ac:chgData name="Vincent Petrillo" userId="abb7d148c6823950" providerId="LiveId" clId="{0C8285DB-D655-48E2-8B0D-CEC013C8785F}" dt="2022-12-19T21:47:54.221" v="2049" actId="26606"/>
          <ac:spMkLst>
            <pc:docMk/>
            <pc:sldMk cId="4115588090" sldId="276"/>
            <ac:spMk id="2" creationId="{6CB8FA20-B080-4B65-7D8C-7FABFAC9EC0D}"/>
          </ac:spMkLst>
        </pc:spChg>
        <pc:spChg chg="del">
          <ac:chgData name="Vincent Petrillo" userId="abb7d148c6823950" providerId="LiveId" clId="{0C8285DB-D655-48E2-8B0D-CEC013C8785F}" dt="2022-12-19T05:02:11.399" v="443" actId="21"/>
          <ac:spMkLst>
            <pc:docMk/>
            <pc:sldMk cId="4115588090" sldId="276"/>
            <ac:spMk id="3" creationId="{24F18EFD-F327-FF25-C96D-4903054CA9B8}"/>
          </ac:spMkLst>
        </pc:spChg>
        <pc:spChg chg="add del">
          <ac:chgData name="Vincent Petrillo" userId="abb7d148c6823950" providerId="LiveId" clId="{0C8285DB-D655-48E2-8B0D-CEC013C8785F}" dt="2022-12-19T21:47:54.221" v="2049" actId="26606"/>
          <ac:spMkLst>
            <pc:docMk/>
            <pc:sldMk cId="4115588090" sldId="276"/>
            <ac:spMk id="11" creationId="{0CABCAE3-64FC-4149-819F-2C1812824154}"/>
          </ac:spMkLst>
        </pc:spChg>
        <pc:spChg chg="add del">
          <ac:chgData name="Vincent Petrillo" userId="abb7d148c6823950" providerId="LiveId" clId="{0C8285DB-D655-48E2-8B0D-CEC013C8785F}" dt="2022-12-19T21:47:54.221" v="2049" actId="26606"/>
          <ac:spMkLst>
            <pc:docMk/>
            <pc:sldMk cId="4115588090" sldId="276"/>
            <ac:spMk id="19" creationId="{D0712110-0BC1-4B31-B3BB-63B44222E87F}"/>
          </ac:spMkLst>
        </pc:spChg>
        <pc:spChg chg="add del">
          <ac:chgData name="Vincent Petrillo" userId="abb7d148c6823950" providerId="LiveId" clId="{0C8285DB-D655-48E2-8B0D-CEC013C8785F}" dt="2022-12-19T21:47:54.221" v="2049" actId="26606"/>
          <ac:spMkLst>
            <pc:docMk/>
            <pc:sldMk cId="4115588090" sldId="276"/>
            <ac:spMk id="21" creationId="{4466B5F3-C053-4580-B04A-1EF949888280}"/>
          </ac:spMkLst>
        </pc:spChg>
        <pc:graphicFrameChg chg="add del mod modGraphic">
          <ac:chgData name="Vincent Petrillo" userId="abb7d148c6823950" providerId="LiveId" clId="{0C8285DB-D655-48E2-8B0D-CEC013C8785F}" dt="2022-12-19T05:04:07.024" v="451" actId="3680"/>
          <ac:graphicFrameMkLst>
            <pc:docMk/>
            <pc:sldMk cId="4115588090" sldId="276"/>
            <ac:graphicFrameMk id="4" creationId="{AC18A8DC-85CE-12E3-685C-DA2BEEDEFE9B}"/>
          </ac:graphicFrameMkLst>
        </pc:graphicFrameChg>
        <pc:graphicFrameChg chg="add del mod modGraphic">
          <ac:chgData name="Vincent Petrillo" userId="abb7d148c6823950" providerId="LiveId" clId="{0C8285DB-D655-48E2-8B0D-CEC013C8785F}" dt="2022-12-19T05:04:46.157" v="457" actId="3680"/>
          <ac:graphicFrameMkLst>
            <pc:docMk/>
            <pc:sldMk cId="4115588090" sldId="276"/>
            <ac:graphicFrameMk id="5" creationId="{9707DA1F-0718-1583-A78C-2419E3EC519C}"/>
          </ac:graphicFrameMkLst>
        </pc:graphicFrameChg>
        <pc:graphicFrameChg chg="add mod modGraphic">
          <ac:chgData name="Vincent Petrillo" userId="abb7d148c6823950" providerId="LiveId" clId="{0C8285DB-D655-48E2-8B0D-CEC013C8785F}" dt="2022-12-19T21:47:54.221" v="2049" actId="26606"/>
          <ac:graphicFrameMkLst>
            <pc:docMk/>
            <pc:sldMk cId="4115588090" sldId="276"/>
            <ac:graphicFrameMk id="6" creationId="{43F36D67-595D-87ED-ABD4-B6057A52BB0A}"/>
          </ac:graphicFrameMkLst>
        </pc:graphicFrameChg>
        <pc:graphicFrameChg chg="add del modGraphic">
          <ac:chgData name="Vincent Petrillo" userId="abb7d148c6823950" providerId="LiveId" clId="{0C8285DB-D655-48E2-8B0D-CEC013C8785F}" dt="2022-12-19T05:06:42.142" v="532" actId="21"/>
          <ac:graphicFrameMkLst>
            <pc:docMk/>
            <pc:sldMk cId="4115588090" sldId="276"/>
            <ac:graphicFrameMk id="7" creationId="{6F6B2940-5ED3-E5CC-840E-8B3E9775903A}"/>
          </ac:graphicFrameMkLst>
        </pc:graphicFrameChg>
        <pc:picChg chg="add del">
          <ac:chgData name="Vincent Petrillo" userId="abb7d148c6823950" providerId="LiveId" clId="{0C8285DB-D655-48E2-8B0D-CEC013C8785F}" dt="2022-12-19T21:47:54.221" v="2049" actId="26606"/>
          <ac:picMkLst>
            <pc:docMk/>
            <pc:sldMk cId="4115588090" sldId="276"/>
            <ac:picMk id="13" creationId="{012FDCFE-9AD2-4D8A-8CBF-B3AA37EBF6DD}"/>
          </ac:picMkLst>
        </pc:picChg>
        <pc:picChg chg="add del">
          <ac:chgData name="Vincent Petrillo" userId="abb7d148c6823950" providerId="LiveId" clId="{0C8285DB-D655-48E2-8B0D-CEC013C8785F}" dt="2022-12-19T21:47:54.221" v="2049" actId="26606"/>
          <ac:picMkLst>
            <pc:docMk/>
            <pc:sldMk cId="4115588090" sldId="276"/>
            <ac:picMk id="25" creationId="{25CED634-E2D0-4AB7-96DD-816C9B52C5CF}"/>
          </ac:picMkLst>
        </pc:picChg>
        <pc:cxnChg chg="add del">
          <ac:chgData name="Vincent Petrillo" userId="abb7d148c6823950" providerId="LiveId" clId="{0C8285DB-D655-48E2-8B0D-CEC013C8785F}" dt="2022-12-19T21:47:54.221" v="2049" actId="26606"/>
          <ac:cxnSpMkLst>
            <pc:docMk/>
            <pc:sldMk cId="4115588090" sldId="276"/>
            <ac:cxnSpMk id="15" creationId="{FBD463FC-4CA8-4FF4-85A3-AF9F4B98D210}"/>
          </ac:cxnSpMkLst>
        </pc:cxnChg>
        <pc:cxnChg chg="add del">
          <ac:chgData name="Vincent Petrillo" userId="abb7d148c6823950" providerId="LiveId" clId="{0C8285DB-D655-48E2-8B0D-CEC013C8785F}" dt="2022-12-19T21:47:54.221" v="2049" actId="26606"/>
          <ac:cxnSpMkLst>
            <pc:docMk/>
            <pc:sldMk cId="4115588090" sldId="276"/>
            <ac:cxnSpMk id="17" creationId="{BECF35C3-8B44-4F4B-BD25-4C01823DB22A}"/>
          </ac:cxnSpMkLst>
        </pc:cxnChg>
        <pc:cxnChg chg="add del">
          <ac:chgData name="Vincent Petrillo" userId="abb7d148c6823950" providerId="LiveId" clId="{0C8285DB-D655-48E2-8B0D-CEC013C8785F}" dt="2022-12-19T21:47:54.221" v="2049" actId="26606"/>
          <ac:cxnSpMkLst>
            <pc:docMk/>
            <pc:sldMk cId="4115588090" sldId="276"/>
            <ac:cxnSpMk id="23" creationId="{FA6123F2-4B61-414F-A7E5-5B7828EACAE2}"/>
          </ac:cxnSpMkLst>
        </pc:cxnChg>
        <pc:cxnChg chg="add del">
          <ac:chgData name="Vincent Petrillo" userId="abb7d148c6823950" providerId="LiveId" clId="{0C8285DB-D655-48E2-8B0D-CEC013C8785F}" dt="2022-12-19T21:47:54.221" v="2049" actId="26606"/>
          <ac:cxnSpMkLst>
            <pc:docMk/>
            <pc:sldMk cId="4115588090" sldId="276"/>
            <ac:cxnSpMk id="27" creationId="{FCDDCDFB-696D-4FDF-9B58-24F71B7C37BC}"/>
          </ac:cxnSpMkLst>
        </pc:cxnChg>
      </pc:sldChg>
      <pc:sldChg chg="addSp delSp modSp new mod">
        <pc:chgData name="Vincent Petrillo" userId="abb7d148c6823950" providerId="LiveId" clId="{0C8285DB-D655-48E2-8B0D-CEC013C8785F}" dt="2022-12-19T05:18:42.500" v="1733" actId="20577"/>
        <pc:sldMkLst>
          <pc:docMk/>
          <pc:sldMk cId="438168018" sldId="277"/>
        </pc:sldMkLst>
        <pc:spChg chg="mod">
          <ac:chgData name="Vincent Petrillo" userId="abb7d148c6823950" providerId="LiveId" clId="{0C8285DB-D655-48E2-8B0D-CEC013C8785F}" dt="2022-12-19T05:16:26.016" v="1682" actId="1076"/>
          <ac:spMkLst>
            <pc:docMk/>
            <pc:sldMk cId="438168018" sldId="277"/>
            <ac:spMk id="2" creationId="{87C1FA2F-1641-81E1-3EFD-7456012244F6}"/>
          </ac:spMkLst>
        </pc:spChg>
        <pc:spChg chg="del">
          <ac:chgData name="Vincent Petrillo" userId="abb7d148c6823950" providerId="LiveId" clId="{0C8285DB-D655-48E2-8B0D-CEC013C8785F}" dt="2022-12-19T05:12:06.372" v="1240" actId="21"/>
          <ac:spMkLst>
            <pc:docMk/>
            <pc:sldMk cId="438168018" sldId="277"/>
            <ac:spMk id="3" creationId="{733318EC-76FF-4594-3D57-E289AEB9501C}"/>
          </ac:spMkLst>
        </pc:spChg>
        <pc:spChg chg="add del mod">
          <ac:chgData name="Vincent Petrillo" userId="abb7d148c6823950" providerId="LiveId" clId="{0C8285DB-D655-48E2-8B0D-CEC013C8785F}" dt="2022-12-19T05:12:10.875" v="1242" actId="21"/>
          <ac:spMkLst>
            <pc:docMk/>
            <pc:sldMk cId="438168018" sldId="277"/>
            <ac:spMk id="4" creationId="{5738F746-2DEA-1B86-B4A1-E3C0266C0F56}"/>
          </ac:spMkLst>
        </pc:spChg>
        <pc:graphicFrameChg chg="add mod modGraphic">
          <ac:chgData name="Vincent Petrillo" userId="abb7d148c6823950" providerId="LiveId" clId="{0C8285DB-D655-48E2-8B0D-CEC013C8785F}" dt="2022-12-19T05:18:42.500" v="1733" actId="20577"/>
          <ac:graphicFrameMkLst>
            <pc:docMk/>
            <pc:sldMk cId="438168018" sldId="277"/>
            <ac:graphicFrameMk id="5" creationId="{982EF56E-6CDB-4C26-F628-EF4C025B491F}"/>
          </ac:graphicFrameMkLst>
        </pc:graphicFrameChg>
      </pc:sldChg>
      <pc:sldChg chg="addSp delSp modSp new mod">
        <pc:chgData name="Vincent Petrillo" userId="abb7d148c6823950" providerId="LiveId" clId="{0C8285DB-D655-48E2-8B0D-CEC013C8785F}" dt="2022-12-19T05:22:47.800" v="1965" actId="1076"/>
        <pc:sldMkLst>
          <pc:docMk/>
          <pc:sldMk cId="3244525996" sldId="278"/>
        </pc:sldMkLst>
        <pc:spChg chg="mod">
          <ac:chgData name="Vincent Petrillo" userId="abb7d148c6823950" providerId="LiveId" clId="{0C8285DB-D655-48E2-8B0D-CEC013C8785F}" dt="2022-12-19T05:20:14.531" v="1764" actId="20577"/>
          <ac:spMkLst>
            <pc:docMk/>
            <pc:sldMk cId="3244525996" sldId="278"/>
            <ac:spMk id="2" creationId="{5B609C7E-0B77-D274-A9B3-4E343A93B9FD}"/>
          </ac:spMkLst>
        </pc:spChg>
        <pc:spChg chg="del">
          <ac:chgData name="Vincent Petrillo" userId="abb7d148c6823950" providerId="LiveId" clId="{0C8285DB-D655-48E2-8B0D-CEC013C8785F}" dt="2022-12-19T05:20:22.585" v="1765" actId="21"/>
          <ac:spMkLst>
            <pc:docMk/>
            <pc:sldMk cId="3244525996" sldId="278"/>
            <ac:spMk id="3" creationId="{B98C7A26-CF56-7B8D-2B44-36A40D92BE93}"/>
          </ac:spMkLst>
        </pc:spChg>
        <pc:graphicFrameChg chg="add mod modGraphic">
          <ac:chgData name="Vincent Petrillo" userId="abb7d148c6823950" providerId="LiveId" clId="{0C8285DB-D655-48E2-8B0D-CEC013C8785F}" dt="2022-12-19T05:22:47.800" v="1965" actId="1076"/>
          <ac:graphicFrameMkLst>
            <pc:docMk/>
            <pc:sldMk cId="3244525996" sldId="278"/>
            <ac:graphicFrameMk id="4" creationId="{219FE108-F747-A93E-7B71-901402386B16}"/>
          </ac:graphicFrameMkLst>
        </pc:graphicFrameChg>
      </pc:sldChg>
      <pc:sldChg chg="addSp delSp modSp new mod ord setBg">
        <pc:chgData name="Vincent Petrillo" userId="abb7d148c6823950" providerId="LiveId" clId="{0C8285DB-D655-48E2-8B0D-CEC013C8785F}" dt="2022-12-19T21:48:31.128" v="2058"/>
        <pc:sldMkLst>
          <pc:docMk/>
          <pc:sldMk cId="4268693170" sldId="279"/>
        </pc:sldMkLst>
        <pc:spChg chg="mod">
          <ac:chgData name="Vincent Petrillo" userId="abb7d148c6823950" providerId="LiveId" clId="{0C8285DB-D655-48E2-8B0D-CEC013C8785F}" dt="2022-12-19T21:44:27.436" v="2027" actId="404"/>
          <ac:spMkLst>
            <pc:docMk/>
            <pc:sldMk cId="4268693170" sldId="279"/>
            <ac:spMk id="2" creationId="{8978F6FF-3C9F-9285-A439-7E0A5F32CA59}"/>
          </ac:spMkLst>
        </pc:spChg>
        <pc:spChg chg="del">
          <ac:chgData name="Vincent Petrillo" userId="abb7d148c6823950" providerId="LiveId" clId="{0C8285DB-D655-48E2-8B0D-CEC013C8785F}" dt="2022-12-19T21:39:44.839" v="2022" actId="21"/>
          <ac:spMkLst>
            <pc:docMk/>
            <pc:sldMk cId="4268693170" sldId="279"/>
            <ac:spMk id="3" creationId="{FE613045-90B5-C6AD-7C3A-B8E0050AC139}"/>
          </ac:spMkLst>
        </pc:spChg>
        <pc:spChg chg="add">
          <ac:chgData name="Vincent Petrillo" userId="abb7d148c6823950" providerId="LiveId" clId="{0C8285DB-D655-48E2-8B0D-CEC013C8785F}" dt="2022-12-19T21:44:23.686" v="2026" actId="26606"/>
          <ac:spMkLst>
            <pc:docMk/>
            <pc:sldMk cId="4268693170" sldId="279"/>
            <ac:spMk id="10" creationId="{0CABCAE3-64FC-4149-819F-2C1812824154}"/>
          </ac:spMkLst>
        </pc:spChg>
        <pc:spChg chg="add">
          <ac:chgData name="Vincent Petrillo" userId="abb7d148c6823950" providerId="LiveId" clId="{0C8285DB-D655-48E2-8B0D-CEC013C8785F}" dt="2022-12-19T21:44:23.686" v="2026" actId="26606"/>
          <ac:spMkLst>
            <pc:docMk/>
            <pc:sldMk cId="4268693170" sldId="279"/>
            <ac:spMk id="18" creationId="{D0712110-0BC1-4B31-B3BB-63B44222E87F}"/>
          </ac:spMkLst>
        </pc:spChg>
        <pc:spChg chg="add">
          <ac:chgData name="Vincent Petrillo" userId="abb7d148c6823950" providerId="LiveId" clId="{0C8285DB-D655-48E2-8B0D-CEC013C8785F}" dt="2022-12-19T21:44:23.686" v="2026" actId="26606"/>
          <ac:spMkLst>
            <pc:docMk/>
            <pc:sldMk cId="4268693170" sldId="279"/>
            <ac:spMk id="20" creationId="{4466B5F3-C053-4580-B04A-1EF949888280}"/>
          </ac:spMkLst>
        </pc:spChg>
        <pc:picChg chg="add mod">
          <ac:chgData name="Vincent Petrillo" userId="abb7d148c6823950" providerId="LiveId" clId="{0C8285DB-D655-48E2-8B0D-CEC013C8785F}" dt="2022-12-19T21:45:03.894" v="2032" actId="14100"/>
          <ac:picMkLst>
            <pc:docMk/>
            <pc:sldMk cId="4268693170" sldId="279"/>
            <ac:picMk id="5" creationId="{475F005A-693F-C063-506C-5D00A1D78EAD}"/>
          </ac:picMkLst>
        </pc:picChg>
        <pc:picChg chg="add">
          <ac:chgData name="Vincent Petrillo" userId="abb7d148c6823950" providerId="LiveId" clId="{0C8285DB-D655-48E2-8B0D-CEC013C8785F}" dt="2022-12-19T21:44:23.686" v="2026" actId="26606"/>
          <ac:picMkLst>
            <pc:docMk/>
            <pc:sldMk cId="4268693170" sldId="279"/>
            <ac:picMk id="12" creationId="{012FDCFE-9AD2-4D8A-8CBF-B3AA37EBF6DD}"/>
          </ac:picMkLst>
        </pc:picChg>
        <pc:picChg chg="add">
          <ac:chgData name="Vincent Petrillo" userId="abb7d148c6823950" providerId="LiveId" clId="{0C8285DB-D655-48E2-8B0D-CEC013C8785F}" dt="2022-12-19T21:44:23.686" v="2026" actId="26606"/>
          <ac:picMkLst>
            <pc:docMk/>
            <pc:sldMk cId="4268693170" sldId="279"/>
            <ac:picMk id="24" creationId="{25CED634-E2D0-4AB7-96DD-816C9B52C5CF}"/>
          </ac:picMkLst>
        </pc:picChg>
        <pc:cxnChg chg="add">
          <ac:chgData name="Vincent Petrillo" userId="abb7d148c6823950" providerId="LiveId" clId="{0C8285DB-D655-48E2-8B0D-CEC013C8785F}" dt="2022-12-19T21:44:23.686" v="2026" actId="26606"/>
          <ac:cxnSpMkLst>
            <pc:docMk/>
            <pc:sldMk cId="4268693170" sldId="279"/>
            <ac:cxnSpMk id="14" creationId="{FBD463FC-4CA8-4FF4-85A3-AF9F4B98D210}"/>
          </ac:cxnSpMkLst>
        </pc:cxnChg>
        <pc:cxnChg chg="add">
          <ac:chgData name="Vincent Petrillo" userId="abb7d148c6823950" providerId="LiveId" clId="{0C8285DB-D655-48E2-8B0D-CEC013C8785F}" dt="2022-12-19T21:44:23.686" v="2026" actId="26606"/>
          <ac:cxnSpMkLst>
            <pc:docMk/>
            <pc:sldMk cId="4268693170" sldId="279"/>
            <ac:cxnSpMk id="16" creationId="{BECF35C3-8B44-4F4B-BD25-4C01823DB22A}"/>
          </ac:cxnSpMkLst>
        </pc:cxnChg>
        <pc:cxnChg chg="add">
          <ac:chgData name="Vincent Petrillo" userId="abb7d148c6823950" providerId="LiveId" clId="{0C8285DB-D655-48E2-8B0D-CEC013C8785F}" dt="2022-12-19T21:44:23.686" v="2026" actId="26606"/>
          <ac:cxnSpMkLst>
            <pc:docMk/>
            <pc:sldMk cId="4268693170" sldId="279"/>
            <ac:cxnSpMk id="22" creationId="{FA6123F2-4B61-414F-A7E5-5B7828EACAE2}"/>
          </ac:cxnSpMkLst>
        </pc:cxnChg>
        <pc:cxnChg chg="add">
          <ac:chgData name="Vincent Petrillo" userId="abb7d148c6823950" providerId="LiveId" clId="{0C8285DB-D655-48E2-8B0D-CEC013C8785F}" dt="2022-12-19T21:44:23.686" v="2026" actId="26606"/>
          <ac:cxnSpMkLst>
            <pc:docMk/>
            <pc:sldMk cId="4268693170" sldId="279"/>
            <ac:cxnSpMk id="26" creationId="{FCDDCDFB-696D-4FDF-9B58-24F71B7C37BC}"/>
          </ac:cxnSpMkLst>
        </pc:cxnChg>
      </pc:sldChg>
    </pc:docChg>
  </pc:docChgLst>
  <pc:docChgLst>
    <pc:chgData name="Vincent Petrillo" userId="abb7d148c6823950" providerId="LiveId" clId="{82743FF3-ECE8-418E-8212-135F42C47655}"/>
    <pc:docChg chg="undo custSel addSld delSld modSld sldOrd">
      <pc:chgData name="Vincent Petrillo" userId="abb7d148c6823950" providerId="LiveId" clId="{82743FF3-ECE8-418E-8212-135F42C47655}" dt="2022-10-12T20:20:56.261" v="1431" actId="20577"/>
      <pc:docMkLst>
        <pc:docMk/>
      </pc:docMkLst>
      <pc:sldChg chg="modSp mod">
        <pc:chgData name="Vincent Petrillo" userId="abb7d148c6823950" providerId="LiveId" clId="{82743FF3-ECE8-418E-8212-135F42C47655}" dt="2022-10-03T20:53:45.335" v="1190" actId="122"/>
        <pc:sldMkLst>
          <pc:docMk/>
          <pc:sldMk cId="1117273258" sldId="258"/>
        </pc:sldMkLst>
        <pc:spChg chg="mod">
          <ac:chgData name="Vincent Petrillo" userId="abb7d148c6823950" providerId="LiveId" clId="{82743FF3-ECE8-418E-8212-135F42C47655}" dt="2022-10-03T20:53:45.335" v="1190" actId="122"/>
          <ac:spMkLst>
            <pc:docMk/>
            <pc:sldMk cId="1117273258" sldId="258"/>
            <ac:spMk id="2" creationId="{FEFD1037-77A3-4ACF-9793-5ACFE54A91B1}"/>
          </ac:spMkLst>
        </pc:spChg>
      </pc:sldChg>
      <pc:sldChg chg="addSp delSp modSp mod">
        <pc:chgData name="Vincent Petrillo" userId="abb7d148c6823950" providerId="LiveId" clId="{82743FF3-ECE8-418E-8212-135F42C47655}" dt="2022-09-26T23:30:45.657" v="299" actId="1076"/>
        <pc:sldMkLst>
          <pc:docMk/>
          <pc:sldMk cId="2253657032" sldId="261"/>
        </pc:sldMkLst>
        <pc:spChg chg="mod">
          <ac:chgData name="Vincent Petrillo" userId="abb7d148c6823950" providerId="LiveId" clId="{82743FF3-ECE8-418E-8212-135F42C47655}" dt="2022-09-26T22:44:32.495" v="162" actId="1076"/>
          <ac:spMkLst>
            <pc:docMk/>
            <pc:sldMk cId="2253657032" sldId="261"/>
            <ac:spMk id="2" creationId="{36B8A37A-784B-7C88-ACDB-F8671B5280A8}"/>
          </ac:spMkLst>
        </pc:spChg>
        <pc:spChg chg="add del mod">
          <ac:chgData name="Vincent Petrillo" userId="abb7d148c6823950" providerId="LiveId" clId="{82743FF3-ECE8-418E-8212-135F42C47655}" dt="2022-09-26T22:40:03.789" v="115" actId="478"/>
          <ac:spMkLst>
            <pc:docMk/>
            <pc:sldMk cId="2253657032" sldId="261"/>
            <ac:spMk id="3" creationId="{D42CB590-07E1-95AC-9AE5-68B3E4C3A0CE}"/>
          </ac:spMkLst>
        </pc:spChg>
        <pc:spChg chg="add del mod">
          <ac:chgData name="Vincent Petrillo" userId="abb7d148c6823950" providerId="LiveId" clId="{82743FF3-ECE8-418E-8212-135F42C47655}" dt="2022-09-26T22:40:07.410" v="117" actId="478"/>
          <ac:spMkLst>
            <pc:docMk/>
            <pc:sldMk cId="2253657032" sldId="261"/>
            <ac:spMk id="4" creationId="{146FBE88-FCED-8ABF-FB17-2CF5337C11EF}"/>
          </ac:spMkLst>
        </pc:spChg>
        <pc:spChg chg="add del mod">
          <ac:chgData name="Vincent Petrillo" userId="abb7d148c6823950" providerId="LiveId" clId="{82743FF3-ECE8-418E-8212-135F42C47655}" dt="2022-09-26T22:40:06.434" v="116" actId="478"/>
          <ac:spMkLst>
            <pc:docMk/>
            <pc:sldMk cId="2253657032" sldId="261"/>
            <ac:spMk id="5" creationId="{95DE40B4-A674-7CE7-EFA7-BBB6D6256E94}"/>
          </ac:spMkLst>
        </pc:spChg>
        <pc:spChg chg="add mod">
          <ac:chgData name="Vincent Petrillo" userId="abb7d148c6823950" providerId="LiveId" clId="{82743FF3-ECE8-418E-8212-135F42C47655}" dt="2022-09-26T22:45:45.269" v="170" actId="1076"/>
          <ac:spMkLst>
            <pc:docMk/>
            <pc:sldMk cId="2253657032" sldId="261"/>
            <ac:spMk id="6" creationId="{DCB97697-6F7E-608B-91D0-F9D126DFAE0D}"/>
          </ac:spMkLst>
        </pc:spChg>
        <pc:spChg chg="add del mod">
          <ac:chgData name="Vincent Petrillo" userId="abb7d148c6823950" providerId="LiveId" clId="{82743FF3-ECE8-418E-8212-135F42C47655}" dt="2022-09-26T22:42:16.654" v="141" actId="478"/>
          <ac:spMkLst>
            <pc:docMk/>
            <pc:sldMk cId="2253657032" sldId="261"/>
            <ac:spMk id="7" creationId="{1E577D88-B0A8-8D1E-35BA-03B40AD4FDDC}"/>
          </ac:spMkLst>
        </pc:spChg>
        <pc:spChg chg="add del mod">
          <ac:chgData name="Vincent Petrillo" userId="abb7d148c6823950" providerId="LiveId" clId="{82743FF3-ECE8-418E-8212-135F42C47655}" dt="2022-09-26T22:42:16.175" v="140" actId="478"/>
          <ac:spMkLst>
            <pc:docMk/>
            <pc:sldMk cId="2253657032" sldId="261"/>
            <ac:spMk id="8" creationId="{1272B299-2EC7-B636-09A3-44032A022976}"/>
          </ac:spMkLst>
        </pc:spChg>
        <pc:spChg chg="mod">
          <ac:chgData name="Vincent Petrillo" userId="abb7d148c6823950" providerId="LiveId" clId="{82743FF3-ECE8-418E-8212-135F42C47655}" dt="2022-09-26T23:30:37.005" v="298" actId="1076"/>
          <ac:spMkLst>
            <pc:docMk/>
            <pc:sldMk cId="2253657032" sldId="261"/>
            <ac:spMk id="9" creationId="{0D6535F3-A73E-C692-FC35-7B1E941821B7}"/>
          </ac:spMkLst>
        </pc:spChg>
        <pc:spChg chg="add mod">
          <ac:chgData name="Vincent Petrillo" userId="abb7d148c6823950" providerId="LiveId" clId="{82743FF3-ECE8-418E-8212-135F42C47655}" dt="2022-09-26T23:30:00.765" v="296" actId="1076"/>
          <ac:spMkLst>
            <pc:docMk/>
            <pc:sldMk cId="2253657032" sldId="261"/>
            <ac:spMk id="10" creationId="{B16ED895-1DDB-2D29-1B03-E88BCA695369}"/>
          </ac:spMkLst>
        </pc:spChg>
        <pc:spChg chg="add mod">
          <ac:chgData name="Vincent Petrillo" userId="abb7d148c6823950" providerId="LiveId" clId="{82743FF3-ECE8-418E-8212-135F42C47655}" dt="2022-09-26T23:29:51.619" v="295" actId="1076"/>
          <ac:spMkLst>
            <pc:docMk/>
            <pc:sldMk cId="2253657032" sldId="261"/>
            <ac:spMk id="11" creationId="{86D5C401-D497-C2CD-1C0A-F81579D0F11F}"/>
          </ac:spMkLst>
        </pc:spChg>
        <pc:spChg chg="del mod">
          <ac:chgData name="Vincent Petrillo" userId="abb7d148c6823950" providerId="LiveId" clId="{82743FF3-ECE8-418E-8212-135F42C47655}" dt="2022-09-26T22:47:43.436" v="195" actId="478"/>
          <ac:spMkLst>
            <pc:docMk/>
            <pc:sldMk cId="2253657032" sldId="261"/>
            <ac:spMk id="16" creationId="{33BFB6FB-F3C7-65BC-F28B-B2B38B53DCDE}"/>
          </ac:spMkLst>
        </pc:spChg>
        <pc:spChg chg="del mod">
          <ac:chgData name="Vincent Petrillo" userId="abb7d148c6823950" providerId="LiveId" clId="{82743FF3-ECE8-418E-8212-135F42C47655}" dt="2022-09-26T22:47:43.436" v="195" actId="478"/>
          <ac:spMkLst>
            <pc:docMk/>
            <pc:sldMk cId="2253657032" sldId="261"/>
            <ac:spMk id="35" creationId="{13750481-69FB-3572-036F-79B8041F266E}"/>
          </ac:spMkLst>
        </pc:spChg>
        <pc:spChg chg="mod">
          <ac:chgData name="Vincent Petrillo" userId="abb7d148c6823950" providerId="LiveId" clId="{82743FF3-ECE8-418E-8212-135F42C47655}" dt="2022-09-26T22:45:48.072" v="171" actId="1076"/>
          <ac:spMkLst>
            <pc:docMk/>
            <pc:sldMk cId="2253657032" sldId="261"/>
            <ac:spMk id="36" creationId="{8D2603D1-4E42-2622-57E1-F9C910B366E8}"/>
          </ac:spMkLst>
        </pc:spChg>
        <pc:spChg chg="del">
          <ac:chgData name="Vincent Petrillo" userId="abb7d148c6823950" providerId="LiveId" clId="{82743FF3-ECE8-418E-8212-135F42C47655}" dt="2022-09-26T22:39:57.596" v="113" actId="21"/>
          <ac:spMkLst>
            <pc:docMk/>
            <pc:sldMk cId="2253657032" sldId="261"/>
            <ac:spMk id="37" creationId="{785DCE64-ADF3-F233-E6D5-1A7A7756C565}"/>
          </ac:spMkLst>
        </pc:spChg>
        <pc:spChg chg="del mod">
          <ac:chgData name="Vincent Petrillo" userId="abb7d148c6823950" providerId="LiveId" clId="{82743FF3-ECE8-418E-8212-135F42C47655}" dt="2022-09-26T22:47:43.436" v="195" actId="478"/>
          <ac:spMkLst>
            <pc:docMk/>
            <pc:sldMk cId="2253657032" sldId="261"/>
            <ac:spMk id="38" creationId="{882BF134-B974-0EAA-1CF5-60877993B0B0}"/>
          </ac:spMkLst>
        </pc:spChg>
        <pc:picChg chg="mod">
          <ac:chgData name="Vincent Petrillo" userId="abb7d148c6823950" providerId="LiveId" clId="{82743FF3-ECE8-418E-8212-135F42C47655}" dt="2022-09-26T23:30:45.657" v="299" actId="1076"/>
          <ac:picMkLst>
            <pc:docMk/>
            <pc:sldMk cId="2253657032" sldId="261"/>
            <ac:picMk id="31" creationId="{CE2081AB-8B19-4D89-0552-4E29F15460CA}"/>
          </ac:picMkLst>
        </pc:picChg>
        <pc:picChg chg="del">
          <ac:chgData name="Vincent Petrillo" userId="abb7d148c6823950" providerId="LiveId" clId="{82743FF3-ECE8-418E-8212-135F42C47655}" dt="2022-09-26T22:47:43.436" v="195" actId="478"/>
          <ac:picMkLst>
            <pc:docMk/>
            <pc:sldMk cId="2253657032" sldId="261"/>
            <ac:picMk id="34" creationId="{FC7EBFC4-477D-3B05-9ADA-E1B82B02CA96}"/>
          </ac:picMkLst>
        </pc:picChg>
      </pc:sldChg>
      <pc:sldChg chg="addSp delSp modSp new mod">
        <pc:chgData name="Vincent Petrillo" userId="abb7d148c6823950" providerId="LiveId" clId="{82743FF3-ECE8-418E-8212-135F42C47655}" dt="2022-09-26T23:48:46.841" v="427" actId="1076"/>
        <pc:sldMkLst>
          <pc:docMk/>
          <pc:sldMk cId="1387604107" sldId="262"/>
        </pc:sldMkLst>
        <pc:spChg chg="mod">
          <ac:chgData name="Vincent Petrillo" userId="abb7d148c6823950" providerId="LiveId" clId="{82743FF3-ECE8-418E-8212-135F42C47655}" dt="2022-09-26T22:47:11.088" v="191" actId="1076"/>
          <ac:spMkLst>
            <pc:docMk/>
            <pc:sldMk cId="1387604107" sldId="262"/>
            <ac:spMk id="2" creationId="{071D59F7-B668-D4C6-F14C-B618022A6748}"/>
          </ac:spMkLst>
        </pc:spChg>
        <pc:spChg chg="del">
          <ac:chgData name="Vincent Petrillo" userId="abb7d148c6823950" providerId="LiveId" clId="{82743FF3-ECE8-418E-8212-135F42C47655}" dt="2022-09-26T22:46:52.578" v="184" actId="21"/>
          <ac:spMkLst>
            <pc:docMk/>
            <pc:sldMk cId="1387604107" sldId="262"/>
            <ac:spMk id="3" creationId="{6B709045-8C10-268A-89AE-3E4F3F0A8DB2}"/>
          </ac:spMkLst>
        </pc:spChg>
        <pc:spChg chg="add mod">
          <ac:chgData name="Vincent Petrillo" userId="abb7d148c6823950" providerId="LiveId" clId="{82743FF3-ECE8-418E-8212-135F42C47655}" dt="2022-09-26T23:48:35.965" v="424" actId="1076"/>
          <ac:spMkLst>
            <pc:docMk/>
            <pc:sldMk cId="1387604107" sldId="262"/>
            <ac:spMk id="4" creationId="{C74D29E5-2AEE-EF3D-B246-444BE23D522C}"/>
          </ac:spMkLst>
        </pc:spChg>
        <pc:spChg chg="add mod">
          <ac:chgData name="Vincent Petrillo" userId="abb7d148c6823950" providerId="LiveId" clId="{82743FF3-ECE8-418E-8212-135F42C47655}" dt="2022-09-26T23:48:44.748" v="426" actId="1076"/>
          <ac:spMkLst>
            <pc:docMk/>
            <pc:sldMk cId="1387604107" sldId="262"/>
            <ac:spMk id="6" creationId="{1FB1D261-2A0A-6EF2-5D03-FC6F9619B63B}"/>
          </ac:spMkLst>
        </pc:spChg>
        <pc:spChg chg="add mod">
          <ac:chgData name="Vincent Petrillo" userId="abb7d148c6823950" providerId="LiveId" clId="{82743FF3-ECE8-418E-8212-135F42C47655}" dt="2022-09-26T23:31:36.103" v="310" actId="1076"/>
          <ac:spMkLst>
            <pc:docMk/>
            <pc:sldMk cId="1387604107" sldId="262"/>
            <ac:spMk id="7" creationId="{35C9DB5D-56B1-0223-F05D-504603C00B84}"/>
          </ac:spMkLst>
        </pc:spChg>
        <pc:spChg chg="add del mod">
          <ac:chgData name="Vincent Petrillo" userId="abb7d148c6823950" providerId="LiveId" clId="{82743FF3-ECE8-418E-8212-135F42C47655}" dt="2022-09-26T22:49:06.201" v="204" actId="478"/>
          <ac:spMkLst>
            <pc:docMk/>
            <pc:sldMk cId="1387604107" sldId="262"/>
            <ac:spMk id="8" creationId="{9FD03511-603D-0B9C-3C31-B7329A36AB2D}"/>
          </ac:spMkLst>
        </pc:spChg>
        <pc:spChg chg="add del mod">
          <ac:chgData name="Vincent Petrillo" userId="abb7d148c6823950" providerId="LiveId" clId="{82743FF3-ECE8-418E-8212-135F42C47655}" dt="2022-09-26T22:48:31.108" v="199" actId="478"/>
          <ac:spMkLst>
            <pc:docMk/>
            <pc:sldMk cId="1387604107" sldId="262"/>
            <ac:spMk id="10" creationId="{99E4B0E0-136E-B1C2-AD19-674481768DFA}"/>
          </ac:spMkLst>
        </pc:spChg>
        <pc:spChg chg="add del mod">
          <ac:chgData name="Vincent Petrillo" userId="abb7d148c6823950" providerId="LiveId" clId="{82743FF3-ECE8-418E-8212-135F42C47655}" dt="2022-09-26T22:49:09.708" v="205" actId="478"/>
          <ac:spMkLst>
            <pc:docMk/>
            <pc:sldMk cId="1387604107" sldId="262"/>
            <ac:spMk id="11" creationId="{F90134BA-1BF4-1147-DF28-19FBF480B9A4}"/>
          </ac:spMkLst>
        </pc:spChg>
        <pc:spChg chg="add mod">
          <ac:chgData name="Vincent Petrillo" userId="abb7d148c6823950" providerId="LiveId" clId="{82743FF3-ECE8-418E-8212-135F42C47655}" dt="2022-09-26T23:48:46.841" v="427" actId="1076"/>
          <ac:spMkLst>
            <pc:docMk/>
            <pc:sldMk cId="1387604107" sldId="262"/>
            <ac:spMk id="12" creationId="{B496F616-4A9E-BF20-6E33-F6A5ACC5C827}"/>
          </ac:spMkLst>
        </pc:spChg>
        <pc:spChg chg="add mod">
          <ac:chgData name="Vincent Petrillo" userId="abb7d148c6823950" providerId="LiveId" clId="{82743FF3-ECE8-418E-8212-135F42C47655}" dt="2022-09-26T23:31:22.894" v="308" actId="1076"/>
          <ac:spMkLst>
            <pc:docMk/>
            <pc:sldMk cId="1387604107" sldId="262"/>
            <ac:spMk id="13" creationId="{5CCF8ADB-7DBB-8588-F2F7-A13426078FE2}"/>
          </ac:spMkLst>
        </pc:spChg>
        <pc:picChg chg="add mod">
          <ac:chgData name="Vincent Petrillo" userId="abb7d148c6823950" providerId="LiveId" clId="{82743FF3-ECE8-418E-8212-135F42C47655}" dt="2022-09-26T23:31:40.244" v="312" actId="1076"/>
          <ac:picMkLst>
            <pc:docMk/>
            <pc:sldMk cId="1387604107" sldId="262"/>
            <ac:picMk id="5" creationId="{F7824148-34A2-7CB8-9572-335151D4E31E}"/>
          </ac:picMkLst>
        </pc:picChg>
        <pc:picChg chg="add del mod">
          <ac:chgData name="Vincent Petrillo" userId="abb7d148c6823950" providerId="LiveId" clId="{82743FF3-ECE8-418E-8212-135F42C47655}" dt="2022-09-26T22:49:03.296" v="203" actId="478"/>
          <ac:picMkLst>
            <pc:docMk/>
            <pc:sldMk cId="1387604107" sldId="262"/>
            <ac:picMk id="9" creationId="{7FDD84DB-09BF-D186-AC35-09E618415DE7}"/>
          </ac:picMkLst>
        </pc:picChg>
      </pc:sldChg>
      <pc:sldChg chg="addSp delSp modSp new mod">
        <pc:chgData name="Vincent Petrillo" userId="abb7d148c6823950" providerId="LiveId" clId="{82743FF3-ECE8-418E-8212-135F42C47655}" dt="2022-09-26T23:36:41.185" v="373" actId="1076"/>
        <pc:sldMkLst>
          <pc:docMk/>
          <pc:sldMk cId="2105655010" sldId="263"/>
        </pc:sldMkLst>
        <pc:spChg chg="mod">
          <ac:chgData name="Vincent Petrillo" userId="abb7d148c6823950" providerId="LiveId" clId="{82743FF3-ECE8-418E-8212-135F42C47655}" dt="2022-09-26T22:50:21.728" v="218" actId="122"/>
          <ac:spMkLst>
            <pc:docMk/>
            <pc:sldMk cId="2105655010" sldId="263"/>
            <ac:spMk id="2" creationId="{95B330E1-C16B-433A-42A3-E24246328D5F}"/>
          </ac:spMkLst>
        </pc:spChg>
        <pc:spChg chg="del">
          <ac:chgData name="Vincent Petrillo" userId="abb7d148c6823950" providerId="LiveId" clId="{82743FF3-ECE8-418E-8212-135F42C47655}" dt="2022-09-26T22:50:27.949" v="219" actId="21"/>
          <ac:spMkLst>
            <pc:docMk/>
            <pc:sldMk cId="2105655010" sldId="263"/>
            <ac:spMk id="3" creationId="{F112FD1F-4961-48A8-A0EC-AAB4E6A75E1B}"/>
          </ac:spMkLst>
        </pc:spChg>
        <pc:spChg chg="add del mod">
          <ac:chgData name="Vincent Petrillo" userId="abb7d148c6823950" providerId="LiveId" clId="{82743FF3-ECE8-418E-8212-135F42C47655}" dt="2022-09-26T22:50:34.758" v="221" actId="21"/>
          <ac:spMkLst>
            <pc:docMk/>
            <pc:sldMk cId="2105655010" sldId="263"/>
            <ac:spMk id="4" creationId="{DC32C97F-9360-BDA1-A6AC-FC5E6C8F2A6C}"/>
          </ac:spMkLst>
        </pc:spChg>
        <pc:spChg chg="add del mod">
          <ac:chgData name="Vincent Petrillo" userId="abb7d148c6823950" providerId="LiveId" clId="{82743FF3-ECE8-418E-8212-135F42C47655}" dt="2022-09-26T22:50:41.472" v="223" actId="21"/>
          <ac:spMkLst>
            <pc:docMk/>
            <pc:sldMk cId="2105655010" sldId="263"/>
            <ac:spMk id="5" creationId="{66AD4B25-E68C-2477-6CCA-EC719856ED43}"/>
          </ac:spMkLst>
        </pc:spChg>
        <pc:spChg chg="add mod">
          <ac:chgData name="Vincent Petrillo" userId="abb7d148c6823950" providerId="LiveId" clId="{82743FF3-ECE8-418E-8212-135F42C47655}" dt="2022-09-26T23:36:12.608" v="369" actId="1076"/>
          <ac:spMkLst>
            <pc:docMk/>
            <pc:sldMk cId="2105655010" sldId="263"/>
            <ac:spMk id="6" creationId="{AE597289-D743-3895-F401-3FA3F6F2BBF7}"/>
          </ac:spMkLst>
        </pc:spChg>
        <pc:spChg chg="add mod">
          <ac:chgData name="Vincent Petrillo" userId="abb7d148c6823950" providerId="LiveId" clId="{82743FF3-ECE8-418E-8212-135F42C47655}" dt="2022-09-26T23:36:41.185" v="373" actId="1076"/>
          <ac:spMkLst>
            <pc:docMk/>
            <pc:sldMk cId="2105655010" sldId="263"/>
            <ac:spMk id="8" creationId="{12DF4B95-E906-BA2E-B7D6-CCA4BD9B3BB7}"/>
          </ac:spMkLst>
        </pc:spChg>
        <pc:spChg chg="add mod">
          <ac:chgData name="Vincent Petrillo" userId="abb7d148c6823950" providerId="LiveId" clId="{82743FF3-ECE8-418E-8212-135F42C47655}" dt="2022-09-26T23:33:08.025" v="321" actId="1076"/>
          <ac:spMkLst>
            <pc:docMk/>
            <pc:sldMk cId="2105655010" sldId="263"/>
            <ac:spMk id="9" creationId="{624D1E29-6613-8B5F-22BB-438AB7A253A8}"/>
          </ac:spMkLst>
        </pc:spChg>
        <pc:spChg chg="add mod">
          <ac:chgData name="Vincent Petrillo" userId="abb7d148c6823950" providerId="LiveId" clId="{82743FF3-ECE8-418E-8212-135F42C47655}" dt="2022-09-26T23:36:28.569" v="372" actId="1076"/>
          <ac:spMkLst>
            <pc:docMk/>
            <pc:sldMk cId="2105655010" sldId="263"/>
            <ac:spMk id="10" creationId="{552EE7C9-B7EB-EFFF-E6A1-038229288546}"/>
          </ac:spMkLst>
        </pc:spChg>
        <pc:picChg chg="add mod">
          <ac:chgData name="Vincent Petrillo" userId="abb7d148c6823950" providerId="LiveId" clId="{82743FF3-ECE8-418E-8212-135F42C47655}" dt="2022-09-26T22:55:57.004" v="224"/>
          <ac:picMkLst>
            <pc:docMk/>
            <pc:sldMk cId="2105655010" sldId="263"/>
            <ac:picMk id="7" creationId="{46D76E80-3F6B-73E4-B29E-1126613F920F}"/>
          </ac:picMkLst>
        </pc:picChg>
      </pc:sldChg>
      <pc:sldChg chg="addSp delSp modSp new mod ord">
        <pc:chgData name="Vincent Petrillo" userId="abb7d148c6823950" providerId="LiveId" clId="{82743FF3-ECE8-418E-8212-135F42C47655}" dt="2022-10-03T00:29:55.169" v="603" actId="14100"/>
        <pc:sldMkLst>
          <pc:docMk/>
          <pc:sldMk cId="1528146426" sldId="264"/>
        </pc:sldMkLst>
        <pc:spChg chg="mod">
          <ac:chgData name="Vincent Petrillo" userId="abb7d148c6823950" providerId="LiveId" clId="{82743FF3-ECE8-418E-8212-135F42C47655}" dt="2022-09-26T23:38:54.814" v="405" actId="122"/>
          <ac:spMkLst>
            <pc:docMk/>
            <pc:sldMk cId="1528146426" sldId="264"/>
            <ac:spMk id="2" creationId="{5F9BD90D-FB34-6E38-CB83-2394590CFD84}"/>
          </ac:spMkLst>
        </pc:spChg>
        <pc:spChg chg="del mod">
          <ac:chgData name="Vincent Petrillo" userId="abb7d148c6823950" providerId="LiveId" clId="{82743FF3-ECE8-418E-8212-135F42C47655}" dt="2022-09-26T23:37:36.007" v="376" actId="21"/>
          <ac:spMkLst>
            <pc:docMk/>
            <pc:sldMk cId="1528146426" sldId="264"/>
            <ac:spMk id="3" creationId="{1B4B2815-5076-471F-0768-A702853D03E9}"/>
          </ac:spMkLst>
        </pc:spChg>
        <pc:spChg chg="add mod">
          <ac:chgData name="Vincent Petrillo" userId="abb7d148c6823950" providerId="LiveId" clId="{82743FF3-ECE8-418E-8212-135F42C47655}" dt="2022-10-03T00:12:20.619" v="559" actId="1076"/>
          <ac:spMkLst>
            <pc:docMk/>
            <pc:sldMk cId="1528146426" sldId="264"/>
            <ac:spMk id="4" creationId="{EE52F4BA-E1E3-B3B5-A3F7-52B5ADF58738}"/>
          </ac:spMkLst>
        </pc:spChg>
        <pc:spChg chg="add del mod">
          <ac:chgData name="Vincent Petrillo" userId="abb7d148c6823950" providerId="LiveId" clId="{82743FF3-ECE8-418E-8212-135F42C47655}" dt="2022-09-26T23:43:16.265" v="420" actId="1076"/>
          <ac:spMkLst>
            <pc:docMk/>
            <pc:sldMk cId="1528146426" sldId="264"/>
            <ac:spMk id="5" creationId="{18C1EFB3-0B46-010D-5BFD-7DBA161F9F1A}"/>
          </ac:spMkLst>
        </pc:spChg>
        <pc:spChg chg="add del mod">
          <ac:chgData name="Vincent Petrillo" userId="abb7d148c6823950" providerId="LiveId" clId="{82743FF3-ECE8-418E-8212-135F42C47655}" dt="2022-09-26T23:41:24.704" v="411" actId="21"/>
          <ac:spMkLst>
            <pc:docMk/>
            <pc:sldMk cId="1528146426" sldId="264"/>
            <ac:spMk id="8" creationId="{2D6A7A43-58A2-C350-518E-9CBC8C7A3557}"/>
          </ac:spMkLst>
        </pc:spChg>
        <pc:graphicFrameChg chg="add del modGraphic">
          <ac:chgData name="Vincent Petrillo" userId="abb7d148c6823950" providerId="LiveId" clId="{82743FF3-ECE8-418E-8212-135F42C47655}" dt="2022-09-26T23:53:26.247" v="429" actId="21"/>
          <ac:graphicFrameMkLst>
            <pc:docMk/>
            <pc:sldMk cId="1528146426" sldId="264"/>
            <ac:graphicFrameMk id="11" creationId="{D2FB7A55-4743-422D-E6FA-DCD2438B75D3}"/>
          </ac:graphicFrameMkLst>
        </pc:graphicFrameChg>
        <pc:picChg chg="add del mod">
          <ac:chgData name="Vincent Petrillo" userId="abb7d148c6823950" providerId="LiveId" clId="{82743FF3-ECE8-418E-8212-135F42C47655}" dt="2022-10-02T23:59:24.094" v="542" actId="21"/>
          <ac:picMkLst>
            <pc:docMk/>
            <pc:sldMk cId="1528146426" sldId="264"/>
            <ac:picMk id="7" creationId="{4631AF53-42C7-B0EC-652A-EF3277F779C3}"/>
          </ac:picMkLst>
        </pc:picChg>
        <pc:picChg chg="add del mod">
          <ac:chgData name="Vincent Petrillo" userId="abb7d148c6823950" providerId="LiveId" clId="{82743FF3-ECE8-418E-8212-135F42C47655}" dt="2022-10-03T00:07:28.798" v="550" actId="21"/>
          <ac:picMkLst>
            <pc:docMk/>
            <pc:sldMk cId="1528146426" sldId="264"/>
            <ac:picMk id="10" creationId="{1E90FC74-BCB8-0FBC-5EEC-A0D8AC033B8E}"/>
          </ac:picMkLst>
        </pc:picChg>
        <pc:picChg chg="add mod">
          <ac:chgData name="Vincent Petrillo" userId="abb7d148c6823950" providerId="LiveId" clId="{82743FF3-ECE8-418E-8212-135F42C47655}" dt="2022-10-03T00:14:47.183" v="596" actId="1076"/>
          <ac:picMkLst>
            <pc:docMk/>
            <pc:sldMk cId="1528146426" sldId="264"/>
            <ac:picMk id="13" creationId="{4A654111-B3E0-31A6-7951-8EE71DFE3CE9}"/>
          </ac:picMkLst>
        </pc:picChg>
        <pc:picChg chg="add mod modCrop">
          <ac:chgData name="Vincent Petrillo" userId="abb7d148c6823950" providerId="LiveId" clId="{82743FF3-ECE8-418E-8212-135F42C47655}" dt="2022-10-03T00:13:51.218" v="593" actId="18131"/>
          <ac:picMkLst>
            <pc:docMk/>
            <pc:sldMk cId="1528146426" sldId="264"/>
            <ac:picMk id="1026" creationId="{FE667509-2373-CB1B-BA47-FECF2482195C}"/>
          </ac:picMkLst>
        </pc:picChg>
        <pc:cxnChg chg="add mod">
          <ac:chgData name="Vincent Petrillo" userId="abb7d148c6823950" providerId="LiveId" clId="{82743FF3-ECE8-418E-8212-135F42C47655}" dt="2022-10-03T00:29:55.169" v="603" actId="14100"/>
          <ac:cxnSpMkLst>
            <pc:docMk/>
            <pc:sldMk cId="1528146426" sldId="264"/>
            <ac:cxnSpMk id="15" creationId="{8893D524-AB43-3B98-2537-0570985A88EF}"/>
          </ac:cxnSpMkLst>
        </pc:cxnChg>
      </pc:sldChg>
      <pc:sldChg chg="addSp delSp modSp new del mod">
        <pc:chgData name="Vincent Petrillo" userId="abb7d148c6823950" providerId="LiveId" clId="{82743FF3-ECE8-418E-8212-135F42C47655}" dt="2022-10-03T00:32:59.681" v="604" actId="2696"/>
        <pc:sldMkLst>
          <pc:docMk/>
          <pc:sldMk cId="1098437267" sldId="265"/>
        </pc:sldMkLst>
        <pc:spChg chg="mod">
          <ac:chgData name="Vincent Petrillo" userId="abb7d148c6823950" providerId="LiveId" clId="{82743FF3-ECE8-418E-8212-135F42C47655}" dt="2022-09-26T23:54:20.699" v="445" actId="122"/>
          <ac:spMkLst>
            <pc:docMk/>
            <pc:sldMk cId="1098437267" sldId="265"/>
            <ac:spMk id="2" creationId="{2EF5B7B6-AE68-45DC-36F7-D627C7A5808F}"/>
          </ac:spMkLst>
        </pc:spChg>
        <pc:spChg chg="del">
          <ac:chgData name="Vincent Petrillo" userId="abb7d148c6823950" providerId="LiveId" clId="{82743FF3-ECE8-418E-8212-135F42C47655}" dt="2022-09-26T23:53:31.703" v="430" actId="21"/>
          <ac:spMkLst>
            <pc:docMk/>
            <pc:sldMk cId="1098437267" sldId="265"/>
            <ac:spMk id="3" creationId="{9F5CE97A-8981-9A9A-E605-278586698CC0}"/>
          </ac:spMkLst>
        </pc:spChg>
        <pc:spChg chg="add mod">
          <ac:chgData name="Vincent Petrillo" userId="abb7d148c6823950" providerId="LiveId" clId="{82743FF3-ECE8-418E-8212-135F42C47655}" dt="2022-09-26T23:58:03.472" v="482" actId="1076"/>
          <ac:spMkLst>
            <pc:docMk/>
            <pc:sldMk cId="1098437267" sldId="265"/>
            <ac:spMk id="5" creationId="{B7B19EFB-A09D-F662-FF95-3E057214BFAB}"/>
          </ac:spMkLst>
        </pc:spChg>
        <pc:spChg chg="add mod">
          <ac:chgData name="Vincent Petrillo" userId="abb7d148c6823950" providerId="LiveId" clId="{82743FF3-ECE8-418E-8212-135F42C47655}" dt="2022-09-27T00:00:01.612" v="522" actId="20577"/>
          <ac:spMkLst>
            <pc:docMk/>
            <pc:sldMk cId="1098437267" sldId="265"/>
            <ac:spMk id="7" creationId="{B3BBF3CC-A460-B9AE-B4CE-851FAFDC3F6E}"/>
          </ac:spMkLst>
        </pc:spChg>
        <pc:spChg chg="add del mod">
          <ac:chgData name="Vincent Petrillo" userId="abb7d148c6823950" providerId="LiveId" clId="{82743FF3-ECE8-418E-8212-135F42C47655}" dt="2022-09-26T23:58:57.870" v="489"/>
          <ac:spMkLst>
            <pc:docMk/>
            <pc:sldMk cId="1098437267" sldId="265"/>
            <ac:spMk id="9" creationId="{38D6B1CA-8E79-D01D-129E-535AAD0DD31F}"/>
          </ac:spMkLst>
        </pc:spChg>
        <pc:spChg chg="add mod">
          <ac:chgData name="Vincent Petrillo" userId="abb7d148c6823950" providerId="LiveId" clId="{82743FF3-ECE8-418E-8212-135F42C47655}" dt="2022-09-27T00:00:08.449" v="535" actId="20577"/>
          <ac:spMkLst>
            <pc:docMk/>
            <pc:sldMk cId="1098437267" sldId="265"/>
            <ac:spMk id="11" creationId="{94506AD9-E5EB-E604-8EC7-131DCEB9A3B0}"/>
          </ac:spMkLst>
        </pc:spChg>
        <pc:graphicFrameChg chg="add mod modGraphic">
          <ac:chgData name="Vincent Petrillo" userId="abb7d148c6823950" providerId="LiveId" clId="{82743FF3-ECE8-418E-8212-135F42C47655}" dt="2022-09-27T00:03:04.325" v="541" actId="12269"/>
          <ac:graphicFrameMkLst>
            <pc:docMk/>
            <pc:sldMk cId="1098437267" sldId="265"/>
            <ac:graphicFrameMk id="4" creationId="{CCF68E5E-4454-8077-7F60-316A36CA8811}"/>
          </ac:graphicFrameMkLst>
        </pc:graphicFrameChg>
        <pc:graphicFrameChg chg="add mod">
          <ac:chgData name="Vincent Petrillo" userId="abb7d148c6823950" providerId="LiveId" clId="{82743FF3-ECE8-418E-8212-135F42C47655}" dt="2022-09-26T23:59:05.941" v="490" actId="1076"/>
          <ac:graphicFrameMkLst>
            <pc:docMk/>
            <pc:sldMk cId="1098437267" sldId="265"/>
            <ac:graphicFrameMk id="6" creationId="{1B9796F9-A107-6B35-20BD-E28B61A614A6}"/>
          </ac:graphicFrameMkLst>
        </pc:graphicFrameChg>
        <pc:graphicFrameChg chg="add del mod">
          <ac:chgData name="Vincent Petrillo" userId="abb7d148c6823950" providerId="LiveId" clId="{82743FF3-ECE8-418E-8212-135F42C47655}" dt="2022-09-26T23:58:57.870" v="489"/>
          <ac:graphicFrameMkLst>
            <pc:docMk/>
            <pc:sldMk cId="1098437267" sldId="265"/>
            <ac:graphicFrameMk id="8" creationId="{BC1FE9C5-4321-9FE6-31F8-ADB260796336}"/>
          </ac:graphicFrameMkLst>
        </pc:graphicFrameChg>
        <pc:graphicFrameChg chg="add mod">
          <ac:chgData name="Vincent Petrillo" userId="abb7d148c6823950" providerId="LiveId" clId="{82743FF3-ECE8-418E-8212-135F42C47655}" dt="2022-09-26T23:59:38.458" v="494" actId="1076"/>
          <ac:graphicFrameMkLst>
            <pc:docMk/>
            <pc:sldMk cId="1098437267" sldId="265"/>
            <ac:graphicFrameMk id="10" creationId="{D68E0E83-A984-29FF-C53B-AF0800FAF7E3}"/>
          </ac:graphicFrameMkLst>
        </pc:graphicFrameChg>
      </pc:sldChg>
      <pc:sldChg chg="addSp delSp modSp new mod">
        <pc:chgData name="Vincent Petrillo" userId="abb7d148c6823950" providerId="LiveId" clId="{82743FF3-ECE8-418E-8212-135F42C47655}" dt="2022-10-03T00:56:17.146" v="805" actId="14100"/>
        <pc:sldMkLst>
          <pc:docMk/>
          <pc:sldMk cId="3314574796" sldId="265"/>
        </pc:sldMkLst>
        <pc:spChg chg="mod">
          <ac:chgData name="Vincent Petrillo" userId="abb7d148c6823950" providerId="LiveId" clId="{82743FF3-ECE8-418E-8212-135F42C47655}" dt="2022-10-03T00:45:17.352" v="713" actId="20577"/>
          <ac:spMkLst>
            <pc:docMk/>
            <pc:sldMk cId="3314574796" sldId="265"/>
            <ac:spMk id="2" creationId="{0A61DCD3-4C7F-98E8-06ED-C5BC440190B0}"/>
          </ac:spMkLst>
        </pc:spChg>
        <pc:spChg chg="del">
          <ac:chgData name="Vincent Petrillo" userId="abb7d148c6823950" providerId="LiveId" clId="{82743FF3-ECE8-418E-8212-135F42C47655}" dt="2022-10-03T00:42:56.118" v="626" actId="21"/>
          <ac:spMkLst>
            <pc:docMk/>
            <pc:sldMk cId="3314574796" sldId="265"/>
            <ac:spMk id="3" creationId="{366042D3-148D-C24F-1D1A-42EBA11E06CE}"/>
          </ac:spMkLst>
        </pc:spChg>
        <pc:spChg chg="add mod">
          <ac:chgData name="Vincent Petrillo" userId="abb7d148c6823950" providerId="LiveId" clId="{82743FF3-ECE8-418E-8212-135F42C47655}" dt="2022-10-03T00:43:04.334" v="627"/>
          <ac:spMkLst>
            <pc:docMk/>
            <pc:sldMk cId="3314574796" sldId="265"/>
            <ac:spMk id="4" creationId="{79F13090-6242-E437-E527-5C757A6A65EA}"/>
          </ac:spMkLst>
        </pc:spChg>
        <pc:spChg chg="add mod">
          <ac:chgData name="Vincent Petrillo" userId="abb7d148c6823950" providerId="LiveId" clId="{82743FF3-ECE8-418E-8212-135F42C47655}" dt="2022-10-03T00:43:04.334" v="627"/>
          <ac:spMkLst>
            <pc:docMk/>
            <pc:sldMk cId="3314574796" sldId="265"/>
            <ac:spMk id="5" creationId="{29ABFC49-0021-4341-EF09-8E08BFCBF137}"/>
          </ac:spMkLst>
        </pc:spChg>
        <pc:spChg chg="add mod">
          <ac:chgData name="Vincent Petrillo" userId="abb7d148c6823950" providerId="LiveId" clId="{82743FF3-ECE8-418E-8212-135F42C47655}" dt="2022-10-03T00:46:07.918" v="732" actId="1076"/>
          <ac:spMkLst>
            <pc:docMk/>
            <pc:sldMk cId="3314574796" sldId="265"/>
            <ac:spMk id="9" creationId="{7F892F98-ED08-8833-6821-529EE955C8B0}"/>
          </ac:spMkLst>
        </pc:spChg>
        <pc:picChg chg="add mod">
          <ac:chgData name="Vincent Petrillo" userId="abb7d148c6823950" providerId="LiveId" clId="{82743FF3-ECE8-418E-8212-135F42C47655}" dt="2022-10-03T00:43:04.334" v="627"/>
          <ac:picMkLst>
            <pc:docMk/>
            <pc:sldMk cId="3314574796" sldId="265"/>
            <ac:picMk id="6" creationId="{46471354-71E4-7101-0B8F-66D90ADA8F1E}"/>
          </ac:picMkLst>
        </pc:picChg>
        <pc:picChg chg="add mod">
          <ac:chgData name="Vincent Petrillo" userId="abb7d148c6823950" providerId="LiveId" clId="{82743FF3-ECE8-418E-8212-135F42C47655}" dt="2022-10-03T00:43:04.334" v="627"/>
          <ac:picMkLst>
            <pc:docMk/>
            <pc:sldMk cId="3314574796" sldId="265"/>
            <ac:picMk id="7" creationId="{F97D933B-CC64-EA59-CE43-527F555255C8}"/>
          </ac:picMkLst>
        </pc:picChg>
        <pc:cxnChg chg="add mod">
          <ac:chgData name="Vincent Petrillo" userId="abb7d148c6823950" providerId="LiveId" clId="{82743FF3-ECE8-418E-8212-135F42C47655}" dt="2022-10-03T00:56:17.146" v="805" actId="14100"/>
          <ac:cxnSpMkLst>
            <pc:docMk/>
            <pc:sldMk cId="3314574796" sldId="265"/>
            <ac:cxnSpMk id="8" creationId="{EE760165-41DC-F972-17DE-7B541999CCB1}"/>
          </ac:cxnSpMkLst>
        </pc:cxnChg>
      </pc:sldChg>
      <pc:sldChg chg="addSp delSp modSp new mod">
        <pc:chgData name="Vincent Petrillo" userId="abb7d148c6823950" providerId="LiveId" clId="{82743FF3-ECE8-418E-8212-135F42C47655}" dt="2022-10-03T00:55:35.383" v="803" actId="1076"/>
        <pc:sldMkLst>
          <pc:docMk/>
          <pc:sldMk cId="318171953" sldId="266"/>
        </pc:sldMkLst>
        <pc:spChg chg="mod">
          <ac:chgData name="Vincent Petrillo" userId="abb7d148c6823950" providerId="LiveId" clId="{82743FF3-ECE8-418E-8212-135F42C47655}" dt="2022-10-03T00:55:03.505" v="802" actId="20577"/>
          <ac:spMkLst>
            <pc:docMk/>
            <pc:sldMk cId="318171953" sldId="266"/>
            <ac:spMk id="2" creationId="{4A6733CB-1AF5-D975-A660-ECE0E90A3936}"/>
          </ac:spMkLst>
        </pc:spChg>
        <pc:spChg chg="del">
          <ac:chgData name="Vincent Petrillo" userId="abb7d148c6823950" providerId="LiveId" clId="{82743FF3-ECE8-418E-8212-135F42C47655}" dt="2022-10-03T00:43:39.333" v="657" actId="21"/>
          <ac:spMkLst>
            <pc:docMk/>
            <pc:sldMk cId="318171953" sldId="266"/>
            <ac:spMk id="3" creationId="{25B4F3DB-FBE9-F10B-43FC-B837B99A56AF}"/>
          </ac:spMkLst>
        </pc:spChg>
        <pc:spChg chg="add mod">
          <ac:chgData name="Vincent Petrillo" userId="abb7d148c6823950" providerId="LiveId" clId="{82743FF3-ECE8-418E-8212-135F42C47655}" dt="2022-10-03T00:47:05.498" v="736"/>
          <ac:spMkLst>
            <pc:docMk/>
            <pc:sldMk cId="318171953" sldId="266"/>
            <ac:spMk id="4" creationId="{A6B66882-8838-B190-2EA9-4AB775B390BA}"/>
          </ac:spMkLst>
        </pc:spChg>
        <pc:spChg chg="add mod">
          <ac:chgData name="Vincent Petrillo" userId="abb7d148c6823950" providerId="LiveId" clId="{82743FF3-ECE8-418E-8212-135F42C47655}" dt="2022-10-03T00:47:05.498" v="736"/>
          <ac:spMkLst>
            <pc:docMk/>
            <pc:sldMk cId="318171953" sldId="266"/>
            <ac:spMk id="5" creationId="{C80C22A4-47B7-6973-726E-1A4F05A3C2F5}"/>
          </ac:spMkLst>
        </pc:spChg>
        <pc:spChg chg="add mod">
          <ac:chgData name="Vincent Petrillo" userId="abb7d148c6823950" providerId="LiveId" clId="{82743FF3-ECE8-418E-8212-135F42C47655}" dt="2022-10-03T00:55:35.383" v="803" actId="1076"/>
          <ac:spMkLst>
            <pc:docMk/>
            <pc:sldMk cId="318171953" sldId="266"/>
            <ac:spMk id="9" creationId="{E8637EBC-6CBC-187D-6A95-E4359171B3F9}"/>
          </ac:spMkLst>
        </pc:spChg>
        <pc:picChg chg="add mod">
          <ac:chgData name="Vincent Petrillo" userId="abb7d148c6823950" providerId="LiveId" clId="{82743FF3-ECE8-418E-8212-135F42C47655}" dt="2022-10-03T00:47:05.498" v="736"/>
          <ac:picMkLst>
            <pc:docMk/>
            <pc:sldMk cId="318171953" sldId="266"/>
            <ac:picMk id="6" creationId="{17B575F9-BA1E-112E-E975-22BBDCD677BC}"/>
          </ac:picMkLst>
        </pc:picChg>
        <pc:picChg chg="add mod">
          <ac:chgData name="Vincent Petrillo" userId="abb7d148c6823950" providerId="LiveId" clId="{82743FF3-ECE8-418E-8212-135F42C47655}" dt="2022-10-03T00:47:05.498" v="736"/>
          <ac:picMkLst>
            <pc:docMk/>
            <pc:sldMk cId="318171953" sldId="266"/>
            <ac:picMk id="7" creationId="{36416CC4-1BED-D93D-CCCB-D3E5983A0383}"/>
          </ac:picMkLst>
        </pc:picChg>
        <pc:cxnChg chg="add del mod">
          <ac:chgData name="Vincent Petrillo" userId="abb7d148c6823950" providerId="LiveId" clId="{82743FF3-ECE8-418E-8212-135F42C47655}" dt="2022-10-03T00:48:14.360" v="748" actId="21"/>
          <ac:cxnSpMkLst>
            <pc:docMk/>
            <pc:sldMk cId="318171953" sldId="266"/>
            <ac:cxnSpMk id="8" creationId="{6C256C6F-597A-A85B-2FEE-7907A452F297}"/>
          </ac:cxnSpMkLst>
        </pc:cxnChg>
        <pc:cxnChg chg="add mod">
          <ac:chgData name="Vincent Petrillo" userId="abb7d148c6823950" providerId="LiveId" clId="{82743FF3-ECE8-418E-8212-135F42C47655}" dt="2022-10-03T00:53:41.680" v="751" actId="14100"/>
          <ac:cxnSpMkLst>
            <pc:docMk/>
            <pc:sldMk cId="318171953" sldId="266"/>
            <ac:cxnSpMk id="11" creationId="{1DE946C6-2771-BEC3-9678-E81197117FA0}"/>
          </ac:cxnSpMkLst>
        </pc:cxnChg>
      </pc:sldChg>
      <pc:sldChg chg="addSp delSp modSp new mod">
        <pc:chgData name="Vincent Petrillo" userId="abb7d148c6823950" providerId="LiveId" clId="{82743FF3-ECE8-418E-8212-135F42C47655}" dt="2022-10-03T00:59:25.568" v="846" actId="14100"/>
        <pc:sldMkLst>
          <pc:docMk/>
          <pc:sldMk cId="1141508763" sldId="267"/>
        </pc:sldMkLst>
        <pc:spChg chg="mod">
          <ac:chgData name="Vincent Petrillo" userId="abb7d148c6823950" providerId="LiveId" clId="{82743FF3-ECE8-418E-8212-135F42C47655}" dt="2022-10-03T00:56:47.146" v="806" actId="122"/>
          <ac:spMkLst>
            <pc:docMk/>
            <pc:sldMk cId="1141508763" sldId="267"/>
            <ac:spMk id="2" creationId="{17634434-64AF-F0EC-F746-24495D8118A5}"/>
          </ac:spMkLst>
        </pc:spChg>
        <pc:spChg chg="del">
          <ac:chgData name="Vincent Petrillo" userId="abb7d148c6823950" providerId="LiveId" clId="{82743FF3-ECE8-418E-8212-135F42C47655}" dt="2022-10-03T00:57:38.063" v="823" actId="21"/>
          <ac:spMkLst>
            <pc:docMk/>
            <pc:sldMk cId="1141508763" sldId="267"/>
            <ac:spMk id="3" creationId="{C0FFDA2C-FE5C-70CA-80C9-6442F40CEE40}"/>
          </ac:spMkLst>
        </pc:spChg>
        <pc:spChg chg="add del mod">
          <ac:chgData name="Vincent Petrillo" userId="abb7d148c6823950" providerId="LiveId" clId="{82743FF3-ECE8-418E-8212-135F42C47655}" dt="2022-10-03T00:57:26.305" v="822" actId="21"/>
          <ac:spMkLst>
            <pc:docMk/>
            <pc:sldMk cId="1141508763" sldId="267"/>
            <ac:spMk id="4" creationId="{6D48E4D3-DD83-2A31-B13E-10CC335866E9}"/>
          </ac:spMkLst>
        </pc:spChg>
        <pc:spChg chg="add del mod">
          <ac:chgData name="Vincent Petrillo" userId="abb7d148c6823950" providerId="LiveId" clId="{82743FF3-ECE8-418E-8212-135F42C47655}" dt="2022-10-03T00:57:43.298" v="825" actId="21"/>
          <ac:spMkLst>
            <pc:docMk/>
            <pc:sldMk cId="1141508763" sldId="267"/>
            <ac:spMk id="5" creationId="{03526FD8-CBE2-D5EF-419A-B254294F1266}"/>
          </ac:spMkLst>
        </pc:spChg>
        <pc:spChg chg="add mod">
          <ac:chgData name="Vincent Petrillo" userId="abb7d148c6823950" providerId="LiveId" clId="{82743FF3-ECE8-418E-8212-135F42C47655}" dt="2022-10-03T00:58:02.309" v="826"/>
          <ac:spMkLst>
            <pc:docMk/>
            <pc:sldMk cId="1141508763" sldId="267"/>
            <ac:spMk id="6" creationId="{70B0F896-23F4-A9B3-CABE-5CABCBAFEF32}"/>
          </ac:spMkLst>
        </pc:spChg>
        <pc:spChg chg="add mod">
          <ac:chgData name="Vincent Petrillo" userId="abb7d148c6823950" providerId="LiveId" clId="{82743FF3-ECE8-418E-8212-135F42C47655}" dt="2022-10-03T00:58:02.309" v="826"/>
          <ac:spMkLst>
            <pc:docMk/>
            <pc:sldMk cId="1141508763" sldId="267"/>
            <ac:spMk id="7" creationId="{26B13797-824E-C6E6-D454-D080B6A42C39}"/>
          </ac:spMkLst>
        </pc:spChg>
        <pc:spChg chg="add mod">
          <ac:chgData name="Vincent Petrillo" userId="abb7d148c6823950" providerId="LiveId" clId="{82743FF3-ECE8-418E-8212-135F42C47655}" dt="2022-10-03T00:58:18.926" v="840" actId="1076"/>
          <ac:spMkLst>
            <pc:docMk/>
            <pc:sldMk cId="1141508763" sldId="267"/>
            <ac:spMk id="10" creationId="{A86FBB9F-F242-0071-6565-13598752E626}"/>
          </ac:spMkLst>
        </pc:spChg>
        <pc:picChg chg="add mod">
          <ac:chgData name="Vincent Petrillo" userId="abb7d148c6823950" providerId="LiveId" clId="{82743FF3-ECE8-418E-8212-135F42C47655}" dt="2022-10-03T00:58:02.309" v="826"/>
          <ac:picMkLst>
            <pc:docMk/>
            <pc:sldMk cId="1141508763" sldId="267"/>
            <ac:picMk id="8" creationId="{6660C593-9F0C-6A68-C725-F8112ECFB666}"/>
          </ac:picMkLst>
        </pc:picChg>
        <pc:picChg chg="add mod">
          <ac:chgData name="Vincent Petrillo" userId="abb7d148c6823950" providerId="LiveId" clId="{82743FF3-ECE8-418E-8212-135F42C47655}" dt="2022-10-03T00:58:02.309" v="826"/>
          <ac:picMkLst>
            <pc:docMk/>
            <pc:sldMk cId="1141508763" sldId="267"/>
            <ac:picMk id="9" creationId="{A03D5251-370F-C329-DFFE-ECA482A0D62D}"/>
          </ac:picMkLst>
        </pc:picChg>
        <pc:cxnChg chg="add mod">
          <ac:chgData name="Vincent Petrillo" userId="abb7d148c6823950" providerId="LiveId" clId="{82743FF3-ECE8-418E-8212-135F42C47655}" dt="2022-10-03T00:59:25.568" v="846" actId="14100"/>
          <ac:cxnSpMkLst>
            <pc:docMk/>
            <pc:sldMk cId="1141508763" sldId="267"/>
            <ac:cxnSpMk id="11" creationId="{BC2C3AE6-6C63-2449-1ED0-E5EA1A51A5DD}"/>
          </ac:cxnSpMkLst>
        </pc:cxnChg>
      </pc:sldChg>
      <pc:sldChg chg="new del ord">
        <pc:chgData name="Vincent Petrillo" userId="abb7d148c6823950" providerId="LiveId" clId="{82743FF3-ECE8-418E-8212-135F42C47655}" dt="2022-10-03T20:37:52.740" v="1165" actId="2696"/>
        <pc:sldMkLst>
          <pc:docMk/>
          <pc:sldMk cId="1258189630" sldId="268"/>
        </pc:sldMkLst>
      </pc:sldChg>
      <pc:sldChg chg="addSp delSp modSp add mod ord">
        <pc:chgData name="Vincent Petrillo" userId="abb7d148c6823950" providerId="LiveId" clId="{82743FF3-ECE8-418E-8212-135F42C47655}" dt="2022-10-03T20:38:23.079" v="1174" actId="20577"/>
        <pc:sldMkLst>
          <pc:docMk/>
          <pc:sldMk cId="3296606346" sldId="269"/>
        </pc:sldMkLst>
        <pc:spChg chg="mod">
          <ac:chgData name="Vincent Petrillo" userId="abb7d148c6823950" providerId="LiveId" clId="{82743FF3-ECE8-418E-8212-135F42C47655}" dt="2022-10-03T01:23:05.914" v="859" actId="20577"/>
          <ac:spMkLst>
            <pc:docMk/>
            <pc:sldMk cId="3296606346" sldId="269"/>
            <ac:spMk id="2" creationId="{90863264-9C9F-468A-AE69-48EE84135317}"/>
          </ac:spMkLst>
        </pc:spChg>
        <pc:spChg chg="add mod">
          <ac:chgData name="Vincent Petrillo" userId="abb7d148c6823950" providerId="LiveId" clId="{82743FF3-ECE8-418E-8212-135F42C47655}" dt="2022-10-03T01:26:00.473" v="888" actId="1076"/>
          <ac:spMkLst>
            <pc:docMk/>
            <pc:sldMk cId="3296606346" sldId="269"/>
            <ac:spMk id="3" creationId="{88E234F5-D907-D7DC-853E-9FE25E13BD7D}"/>
          </ac:spMkLst>
        </pc:spChg>
        <pc:spChg chg="del mod">
          <ac:chgData name="Vincent Petrillo" userId="abb7d148c6823950" providerId="LiveId" clId="{82743FF3-ECE8-418E-8212-135F42C47655}" dt="2022-10-03T20:23:13.402" v="944" actId="478"/>
          <ac:spMkLst>
            <pc:docMk/>
            <pc:sldMk cId="3296606346" sldId="269"/>
            <ac:spMk id="4" creationId="{AA72521F-6DA3-49BD-AF7D-074A37D12FA6}"/>
          </ac:spMkLst>
        </pc:spChg>
        <pc:spChg chg="del">
          <ac:chgData name="Vincent Petrillo" userId="abb7d148c6823950" providerId="LiveId" clId="{82743FF3-ECE8-418E-8212-135F42C47655}" dt="2022-10-03T20:24:42.141" v="960" actId="21"/>
          <ac:spMkLst>
            <pc:docMk/>
            <pc:sldMk cId="3296606346" sldId="269"/>
            <ac:spMk id="5" creationId="{24B1B378-DF36-42B7-B842-414B437A914D}"/>
          </ac:spMkLst>
        </pc:spChg>
        <pc:spChg chg="del mod">
          <ac:chgData name="Vincent Petrillo" userId="abb7d148c6823950" providerId="LiveId" clId="{82743FF3-ECE8-418E-8212-135F42C47655}" dt="2022-10-03T20:23:08.776" v="942" actId="478"/>
          <ac:spMkLst>
            <pc:docMk/>
            <pc:sldMk cId="3296606346" sldId="269"/>
            <ac:spMk id="6" creationId="{B7F22BB8-2174-46B0-8FDF-E7E614A834C6}"/>
          </ac:spMkLst>
        </pc:spChg>
        <pc:graphicFrameChg chg="add mod modGraphic">
          <ac:chgData name="Vincent Petrillo" userId="abb7d148c6823950" providerId="LiveId" clId="{82743FF3-ECE8-418E-8212-135F42C47655}" dt="2022-10-03T20:38:23.079" v="1174" actId="20577"/>
          <ac:graphicFrameMkLst>
            <pc:docMk/>
            <pc:sldMk cId="3296606346" sldId="269"/>
            <ac:graphicFrameMk id="8" creationId="{DE21070D-424A-2D3B-58CE-1E6B605EDDF1}"/>
          </ac:graphicFrameMkLst>
        </pc:graphicFrameChg>
        <pc:cxnChg chg="del">
          <ac:chgData name="Vincent Petrillo" userId="abb7d148c6823950" providerId="LiveId" clId="{82743FF3-ECE8-418E-8212-135F42C47655}" dt="2022-10-03T20:24:48.164" v="962" actId="21"/>
          <ac:cxnSpMkLst>
            <pc:docMk/>
            <pc:sldMk cId="3296606346" sldId="269"/>
            <ac:cxnSpMk id="7" creationId="{7D32DFAB-8341-4F6E-BFEE-EF20B84313E0}"/>
          </ac:cxnSpMkLst>
        </pc:cxnChg>
        <pc:cxnChg chg="del">
          <ac:chgData name="Vincent Petrillo" userId="abb7d148c6823950" providerId="LiveId" clId="{82743FF3-ECE8-418E-8212-135F42C47655}" dt="2022-10-03T20:24:44.992" v="961" actId="21"/>
          <ac:cxnSpMkLst>
            <pc:docMk/>
            <pc:sldMk cId="3296606346" sldId="269"/>
            <ac:cxnSpMk id="11" creationId="{F195D738-EE8E-4228-82B3-4FB7AF178CB2}"/>
          </ac:cxnSpMkLst>
        </pc:cxnChg>
      </pc:sldChg>
      <pc:sldChg chg="modSp mod">
        <pc:chgData name="Vincent Petrillo" userId="abb7d148c6823950" providerId="LiveId" clId="{82743FF3-ECE8-418E-8212-135F42C47655}" dt="2022-10-12T20:20:56.261" v="1431" actId="20577"/>
        <pc:sldMkLst>
          <pc:docMk/>
          <pc:sldMk cId="1766938923" sldId="270"/>
        </pc:sldMkLst>
        <pc:spChg chg="mod">
          <ac:chgData name="Vincent Petrillo" userId="abb7d148c6823950" providerId="LiveId" clId="{82743FF3-ECE8-418E-8212-135F42C47655}" dt="2022-10-12T20:20:56.261" v="1431" actId="20577"/>
          <ac:spMkLst>
            <pc:docMk/>
            <pc:sldMk cId="1766938923" sldId="270"/>
            <ac:spMk id="2" creationId="{487FBB80-BC3E-4462-A123-22F09CAD1C10}"/>
          </ac:spMkLst>
        </pc:spChg>
      </pc:sldChg>
      <pc:sldChg chg="addSp delSp modSp new mod">
        <pc:chgData name="Vincent Petrillo" userId="abb7d148c6823950" providerId="LiveId" clId="{82743FF3-ECE8-418E-8212-135F42C47655}" dt="2022-10-03T23:46:01.271" v="1191"/>
        <pc:sldMkLst>
          <pc:docMk/>
          <pc:sldMk cId="3643772139" sldId="271"/>
        </pc:sldMkLst>
        <pc:spChg chg="mod">
          <ac:chgData name="Vincent Petrillo" userId="abb7d148c6823950" providerId="LiveId" clId="{82743FF3-ECE8-418E-8212-135F42C47655}" dt="2022-10-03T20:24:31.379" v="958" actId="122"/>
          <ac:spMkLst>
            <pc:docMk/>
            <pc:sldMk cId="3643772139" sldId="271"/>
            <ac:spMk id="2" creationId="{2C9ADE5F-9AC3-2398-4C5A-6005177039A3}"/>
          </ac:spMkLst>
        </pc:spChg>
        <pc:spChg chg="del">
          <ac:chgData name="Vincent Petrillo" userId="abb7d148c6823950" providerId="LiveId" clId="{82743FF3-ECE8-418E-8212-135F42C47655}" dt="2022-10-03T20:25:16.024" v="966" actId="21"/>
          <ac:spMkLst>
            <pc:docMk/>
            <pc:sldMk cId="3643772139" sldId="271"/>
            <ac:spMk id="3" creationId="{21B7A61D-3323-FC87-CD57-3050793B3601}"/>
          </ac:spMkLst>
        </pc:spChg>
        <pc:spChg chg="add del mod">
          <ac:chgData name="Vincent Petrillo" userId="abb7d148c6823950" providerId="LiveId" clId="{82743FF3-ECE8-418E-8212-135F42C47655}" dt="2022-10-03T20:25:21.695" v="968" actId="21"/>
          <ac:spMkLst>
            <pc:docMk/>
            <pc:sldMk cId="3643772139" sldId="271"/>
            <ac:spMk id="4" creationId="{8A3BBC3E-C520-E628-4C26-582C27DBC3ED}"/>
          </ac:spMkLst>
        </pc:spChg>
        <pc:spChg chg="add mod">
          <ac:chgData name="Vincent Petrillo" userId="abb7d148c6823950" providerId="LiveId" clId="{82743FF3-ECE8-418E-8212-135F42C47655}" dt="2022-10-03T20:26:00.711" v="988" actId="1076"/>
          <ac:spMkLst>
            <pc:docMk/>
            <pc:sldMk cId="3643772139" sldId="271"/>
            <ac:spMk id="5" creationId="{548A3744-464B-2EA3-4BC6-03318492E6E2}"/>
          </ac:spMkLst>
        </pc:spChg>
        <pc:graphicFrameChg chg="add del mod">
          <ac:chgData name="Vincent Petrillo" userId="abb7d148c6823950" providerId="LiveId" clId="{82743FF3-ECE8-418E-8212-135F42C47655}" dt="2022-10-03T20:34:57.135" v="1116" actId="21"/>
          <ac:graphicFrameMkLst>
            <pc:docMk/>
            <pc:sldMk cId="3643772139" sldId="271"/>
            <ac:graphicFrameMk id="6" creationId="{B14C4C2A-BB71-26D1-0C15-D8DABA24814E}"/>
          </ac:graphicFrameMkLst>
        </pc:graphicFrameChg>
        <pc:graphicFrameChg chg="add mod">
          <ac:chgData name="Vincent Petrillo" userId="abb7d148c6823950" providerId="LiveId" clId="{82743FF3-ECE8-418E-8212-135F42C47655}" dt="2022-10-03T23:46:01.271" v="1191"/>
          <ac:graphicFrameMkLst>
            <pc:docMk/>
            <pc:sldMk cId="3643772139" sldId="271"/>
            <ac:graphicFrameMk id="7" creationId="{468181EB-6E82-D0A3-86DC-53DD5ECF905F}"/>
          </ac:graphicFrameMkLst>
        </pc:graphicFrameChg>
      </pc:sldChg>
      <pc:sldChg chg="addSp delSp modSp new mod">
        <pc:chgData name="Vincent Petrillo" userId="abb7d148c6823950" providerId="LiveId" clId="{82743FF3-ECE8-418E-8212-135F42C47655}" dt="2022-10-03T20:37:34.431" v="1164" actId="20577"/>
        <pc:sldMkLst>
          <pc:docMk/>
          <pc:sldMk cId="115726369" sldId="272"/>
        </pc:sldMkLst>
        <pc:spChg chg="del">
          <ac:chgData name="Vincent Petrillo" userId="abb7d148c6823950" providerId="LiveId" clId="{82743FF3-ECE8-418E-8212-135F42C47655}" dt="2022-10-03T20:36:31.184" v="1119" actId="21"/>
          <ac:spMkLst>
            <pc:docMk/>
            <pc:sldMk cId="115726369" sldId="272"/>
            <ac:spMk id="2" creationId="{A83CA167-A884-3866-A71F-4AE31A369DAD}"/>
          </ac:spMkLst>
        </pc:spChg>
        <pc:spChg chg="del">
          <ac:chgData name="Vincent Petrillo" userId="abb7d148c6823950" providerId="LiveId" clId="{82743FF3-ECE8-418E-8212-135F42C47655}" dt="2022-10-03T20:36:34.012" v="1120" actId="21"/>
          <ac:spMkLst>
            <pc:docMk/>
            <pc:sldMk cId="115726369" sldId="272"/>
            <ac:spMk id="3" creationId="{9DF35C64-FEFE-2D31-1543-8A57422276B5}"/>
          </ac:spMkLst>
        </pc:spChg>
        <pc:spChg chg="add mod">
          <ac:chgData name="Vincent Petrillo" userId="abb7d148c6823950" providerId="LiveId" clId="{82743FF3-ECE8-418E-8212-135F42C47655}" dt="2022-10-03T20:36:43.454" v="1121"/>
          <ac:spMkLst>
            <pc:docMk/>
            <pc:sldMk cId="115726369" sldId="272"/>
            <ac:spMk id="4" creationId="{28AEABC8-9E41-26E1-FD14-0C9158B31022}"/>
          </ac:spMkLst>
        </pc:spChg>
        <pc:spChg chg="add mod">
          <ac:chgData name="Vincent Petrillo" userId="abb7d148c6823950" providerId="LiveId" clId="{82743FF3-ECE8-418E-8212-135F42C47655}" dt="2022-10-03T20:36:55.136" v="1135" actId="1076"/>
          <ac:spMkLst>
            <pc:docMk/>
            <pc:sldMk cId="115726369" sldId="272"/>
            <ac:spMk id="5" creationId="{6862AD2A-4788-71EE-A503-6911478A40D8}"/>
          </ac:spMkLst>
        </pc:spChg>
        <pc:graphicFrameChg chg="add mod">
          <ac:chgData name="Vincent Petrillo" userId="abb7d148c6823950" providerId="LiveId" clId="{82743FF3-ECE8-418E-8212-135F42C47655}" dt="2022-10-03T20:37:34.431" v="1164" actId="20577"/>
          <ac:graphicFrameMkLst>
            <pc:docMk/>
            <pc:sldMk cId="115726369" sldId="272"/>
            <ac:graphicFrameMk id="6" creationId="{E68E2B67-FAB5-7763-DBE0-DF1AFD89D38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Monday, December 19, 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01389E6-C847-4AD0-B56D-D205B2EAB1E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011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Monday, December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7760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Monday, December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266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Monday, December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936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Monday, December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169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Monday, December 19,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597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Monday, December 19,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650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Monday, December 19,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0713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Monday, December 19,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3391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Monday, December 19,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958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C8E4735-C637-46A3-94EB-AB3AC4188D2F}" type="datetime2">
              <a:rPr lang="en-US" smtClean="0"/>
              <a:t>Monday, December 19, 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9098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0C963C-C1DB-4AFD-9DDC-0691666BF49B}" type="datetime2">
              <a:rPr lang="en-US" smtClean="0"/>
              <a:pPr/>
              <a:t>Monday, December 19, 2022</a:t>
            </a:fld>
            <a:endParaRPr lang="en-US" cap="all"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1389E6-C847-4AD0-B56D-D205B2EAB1EE}" type="slidenum">
              <a:rPr lang="en-US" smtClean="0"/>
              <a:pPr/>
              <a:t>‹#›</a:t>
            </a:fld>
            <a:endParaRPr lang="en-US" sz="8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366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vectors/computer-desktop-pc-workstation-1295529/"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vectors/computer-desktop-pc-workstation-1295529/"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commons.wikimedia.org/wiki/File:Gear_shape_black_07.sv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pixabay.com/en/user-person-generic-single-general-2387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pixabay.com/en/user-person-generic-single-general-23874/"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vectors/computer-desktop-pc-workstation-1295529/"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vectors/computer-desktop-pc-workstation-1295529/"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84D7F95-0007-4DF6-AE3B-A9853D5C501A}"/>
              </a:ext>
            </a:extLst>
          </p:cNvPr>
          <p:cNvSpPr>
            <a:spLocks noGrp="1"/>
          </p:cNvSpPr>
          <p:nvPr>
            <p:ph type="ctrTitle"/>
          </p:nvPr>
        </p:nvSpPr>
        <p:spPr>
          <a:xfrm>
            <a:off x="1300526" y="3236470"/>
            <a:ext cx="6829044" cy="1252601"/>
          </a:xfrm>
        </p:spPr>
        <p:txBody>
          <a:bodyPr>
            <a:normAutofit/>
          </a:bodyPr>
          <a:lstStyle/>
          <a:p>
            <a:pPr algn="r"/>
            <a:r>
              <a:rPr lang="en-US" sz="4400" dirty="0">
                <a:solidFill>
                  <a:srgbClr val="FFFFFE"/>
                </a:solidFill>
              </a:rPr>
              <a:t>Pos system</a:t>
            </a:r>
          </a:p>
        </p:txBody>
      </p:sp>
      <p:sp>
        <p:nvSpPr>
          <p:cNvPr id="3" name="Subtitle 2">
            <a:extLst>
              <a:ext uri="{FF2B5EF4-FFF2-40B4-BE49-F238E27FC236}">
                <a16:creationId xmlns:a16="http://schemas.microsoft.com/office/drawing/2014/main" id="{329A30C2-85B7-42E2-A8F0-DAA9CE467868}"/>
              </a:ext>
            </a:extLst>
          </p:cNvPr>
          <p:cNvSpPr>
            <a:spLocks noGrp="1"/>
          </p:cNvSpPr>
          <p:nvPr>
            <p:ph type="subTitle" idx="1"/>
          </p:nvPr>
        </p:nvSpPr>
        <p:spPr>
          <a:xfrm>
            <a:off x="1300525" y="4669144"/>
            <a:ext cx="6829043" cy="716529"/>
          </a:xfrm>
        </p:spPr>
        <p:txBody>
          <a:bodyPr>
            <a:normAutofit/>
          </a:bodyPr>
          <a:lstStyle/>
          <a:p>
            <a:pPr algn="r"/>
            <a:r>
              <a:rPr lang="en-US" sz="1600">
                <a:solidFill>
                  <a:srgbClr val="FFFFFE"/>
                </a:solidFill>
              </a:rPr>
              <a:t>Vincent Petrillo</a:t>
            </a:r>
          </a:p>
        </p:txBody>
      </p:sp>
      <p:cxnSp>
        <p:nvCxnSpPr>
          <p:cNvPr id="7" name="Straight Connector 10">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a:solidFill>
              <a:srgbClr val="48B166"/>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592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33CB-1AF5-D975-A660-ECE0E90A3936}"/>
              </a:ext>
            </a:extLst>
          </p:cNvPr>
          <p:cNvSpPr>
            <a:spLocks noGrp="1"/>
          </p:cNvSpPr>
          <p:nvPr>
            <p:ph type="title"/>
          </p:nvPr>
        </p:nvSpPr>
        <p:spPr/>
        <p:txBody>
          <a:bodyPr/>
          <a:lstStyle/>
          <a:p>
            <a:pPr algn="ctr"/>
            <a:r>
              <a:rPr lang="en-US" dirty="0"/>
              <a:t>Data flow</a:t>
            </a:r>
          </a:p>
        </p:txBody>
      </p:sp>
      <p:sp>
        <p:nvSpPr>
          <p:cNvPr id="4" name="TextBox 3">
            <a:extLst>
              <a:ext uri="{FF2B5EF4-FFF2-40B4-BE49-F238E27FC236}">
                <a16:creationId xmlns:a16="http://schemas.microsoft.com/office/drawing/2014/main" id="{A6B66882-8838-B190-2EA9-4AB775B390BA}"/>
              </a:ext>
            </a:extLst>
          </p:cNvPr>
          <p:cNvSpPr txBox="1"/>
          <p:nvPr/>
        </p:nvSpPr>
        <p:spPr>
          <a:xfrm>
            <a:off x="2856504" y="1961735"/>
            <a:ext cx="753732" cy="369332"/>
          </a:xfrm>
          <a:prstGeom prst="rect">
            <a:avLst/>
          </a:prstGeom>
          <a:noFill/>
        </p:spPr>
        <p:txBody>
          <a:bodyPr wrap="none" rtlCol="0">
            <a:spAutoFit/>
          </a:bodyPr>
          <a:lstStyle/>
          <a:p>
            <a:r>
              <a:rPr lang="en-US" dirty="0"/>
              <a:t>Client</a:t>
            </a:r>
          </a:p>
        </p:txBody>
      </p:sp>
      <p:sp>
        <p:nvSpPr>
          <p:cNvPr id="5" name="TextBox 4">
            <a:extLst>
              <a:ext uri="{FF2B5EF4-FFF2-40B4-BE49-F238E27FC236}">
                <a16:creationId xmlns:a16="http://schemas.microsoft.com/office/drawing/2014/main" id="{C80C22A4-47B7-6973-726E-1A4F05A3C2F5}"/>
              </a:ext>
            </a:extLst>
          </p:cNvPr>
          <p:cNvSpPr txBox="1"/>
          <p:nvPr/>
        </p:nvSpPr>
        <p:spPr>
          <a:xfrm>
            <a:off x="8293223" y="1972534"/>
            <a:ext cx="1042273" cy="369332"/>
          </a:xfrm>
          <a:prstGeom prst="rect">
            <a:avLst/>
          </a:prstGeom>
          <a:noFill/>
        </p:spPr>
        <p:txBody>
          <a:bodyPr wrap="none" rtlCol="0">
            <a:spAutoFit/>
          </a:bodyPr>
          <a:lstStyle/>
          <a:p>
            <a:r>
              <a:rPr lang="en-US" dirty="0"/>
              <a:t>Database</a:t>
            </a:r>
          </a:p>
        </p:txBody>
      </p:sp>
      <p:pic>
        <p:nvPicPr>
          <p:cNvPr id="6" name="Picture 5" descr="A picture containing text, electronics, desk, display&#10;&#10;Description automatically generated">
            <a:extLst>
              <a:ext uri="{FF2B5EF4-FFF2-40B4-BE49-F238E27FC236}">
                <a16:creationId xmlns:a16="http://schemas.microsoft.com/office/drawing/2014/main" id="{17B575F9-BA1E-112E-E975-22BBDCD677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37369" y="2341866"/>
            <a:ext cx="3345733" cy="2095547"/>
          </a:xfrm>
          <a:prstGeom prst="rect">
            <a:avLst/>
          </a:prstGeom>
        </p:spPr>
      </p:pic>
      <p:pic>
        <p:nvPicPr>
          <p:cNvPr id="7" name="Picture 2" descr="Image result for database">
            <a:extLst>
              <a:ext uri="{FF2B5EF4-FFF2-40B4-BE49-F238E27FC236}">
                <a16:creationId xmlns:a16="http://schemas.microsoft.com/office/drawing/2014/main" id="{36416CC4-1BED-D93D-CCCB-D3E5983A03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693" y="2341866"/>
            <a:ext cx="2083331" cy="2130679"/>
          </a:xfrm>
          <a:prstGeom prst="rect">
            <a:avLst/>
          </a:prstGeom>
          <a:noFill/>
        </p:spPr>
      </p:pic>
      <p:sp>
        <p:nvSpPr>
          <p:cNvPr id="9" name="TextBox 8">
            <a:extLst>
              <a:ext uri="{FF2B5EF4-FFF2-40B4-BE49-F238E27FC236}">
                <a16:creationId xmlns:a16="http://schemas.microsoft.com/office/drawing/2014/main" id="{E8637EBC-6CBC-187D-6A95-E4359171B3F9}"/>
              </a:ext>
            </a:extLst>
          </p:cNvPr>
          <p:cNvSpPr txBox="1"/>
          <p:nvPr/>
        </p:nvSpPr>
        <p:spPr>
          <a:xfrm>
            <a:off x="5739973" y="1484422"/>
            <a:ext cx="712054" cy="369332"/>
          </a:xfrm>
          <a:prstGeom prst="rect">
            <a:avLst/>
          </a:prstGeom>
          <a:noFill/>
        </p:spPr>
        <p:txBody>
          <a:bodyPr wrap="none" rtlCol="0">
            <a:spAutoFit/>
          </a:bodyPr>
          <a:lstStyle/>
          <a:p>
            <a:r>
              <a:rPr lang="en-US" dirty="0"/>
              <a:t>Kiosk</a:t>
            </a:r>
          </a:p>
        </p:txBody>
      </p:sp>
      <p:cxnSp>
        <p:nvCxnSpPr>
          <p:cNvPr id="3" name="Straight Arrow Connector 2">
            <a:extLst>
              <a:ext uri="{FF2B5EF4-FFF2-40B4-BE49-F238E27FC236}">
                <a16:creationId xmlns:a16="http://schemas.microsoft.com/office/drawing/2014/main" id="{B6AA94F7-CA8D-2152-B43D-9D078BE2B904}"/>
              </a:ext>
            </a:extLst>
          </p:cNvPr>
          <p:cNvCxnSpPr>
            <a:cxnSpLocks/>
          </p:cNvCxnSpPr>
          <p:nvPr/>
        </p:nvCxnSpPr>
        <p:spPr>
          <a:xfrm>
            <a:off x="4573480" y="3080551"/>
            <a:ext cx="312346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817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4434-64AF-F0EC-F746-24495D8118A5}"/>
              </a:ext>
            </a:extLst>
          </p:cNvPr>
          <p:cNvSpPr>
            <a:spLocks noGrp="1"/>
          </p:cNvSpPr>
          <p:nvPr>
            <p:ph type="title"/>
          </p:nvPr>
        </p:nvSpPr>
        <p:spPr/>
        <p:txBody>
          <a:bodyPr/>
          <a:lstStyle/>
          <a:p>
            <a:pPr algn="ctr"/>
            <a:r>
              <a:rPr lang="en-US" dirty="0"/>
              <a:t>Data flow</a:t>
            </a:r>
          </a:p>
        </p:txBody>
      </p:sp>
      <p:sp>
        <p:nvSpPr>
          <p:cNvPr id="6" name="TextBox 5">
            <a:extLst>
              <a:ext uri="{FF2B5EF4-FFF2-40B4-BE49-F238E27FC236}">
                <a16:creationId xmlns:a16="http://schemas.microsoft.com/office/drawing/2014/main" id="{70B0F896-23F4-A9B3-CABE-5CABCBAFEF32}"/>
              </a:ext>
            </a:extLst>
          </p:cNvPr>
          <p:cNvSpPr txBox="1"/>
          <p:nvPr/>
        </p:nvSpPr>
        <p:spPr>
          <a:xfrm>
            <a:off x="2856504" y="1961735"/>
            <a:ext cx="753732" cy="369332"/>
          </a:xfrm>
          <a:prstGeom prst="rect">
            <a:avLst/>
          </a:prstGeom>
          <a:noFill/>
        </p:spPr>
        <p:txBody>
          <a:bodyPr wrap="none" rtlCol="0">
            <a:spAutoFit/>
          </a:bodyPr>
          <a:lstStyle/>
          <a:p>
            <a:r>
              <a:rPr lang="en-US" dirty="0"/>
              <a:t>Client</a:t>
            </a:r>
          </a:p>
        </p:txBody>
      </p:sp>
      <p:sp>
        <p:nvSpPr>
          <p:cNvPr id="7" name="TextBox 6">
            <a:extLst>
              <a:ext uri="{FF2B5EF4-FFF2-40B4-BE49-F238E27FC236}">
                <a16:creationId xmlns:a16="http://schemas.microsoft.com/office/drawing/2014/main" id="{26B13797-824E-C6E6-D454-D080B6A42C39}"/>
              </a:ext>
            </a:extLst>
          </p:cNvPr>
          <p:cNvSpPr txBox="1"/>
          <p:nvPr/>
        </p:nvSpPr>
        <p:spPr>
          <a:xfrm>
            <a:off x="8293223" y="1972534"/>
            <a:ext cx="1042273" cy="369332"/>
          </a:xfrm>
          <a:prstGeom prst="rect">
            <a:avLst/>
          </a:prstGeom>
          <a:noFill/>
        </p:spPr>
        <p:txBody>
          <a:bodyPr wrap="none" rtlCol="0">
            <a:spAutoFit/>
          </a:bodyPr>
          <a:lstStyle/>
          <a:p>
            <a:r>
              <a:rPr lang="en-US" dirty="0"/>
              <a:t>Database</a:t>
            </a:r>
          </a:p>
        </p:txBody>
      </p:sp>
      <p:pic>
        <p:nvPicPr>
          <p:cNvPr id="8" name="Picture 7" descr="A picture containing text, electronics, desk, display&#10;&#10;Description automatically generated">
            <a:extLst>
              <a:ext uri="{FF2B5EF4-FFF2-40B4-BE49-F238E27FC236}">
                <a16:creationId xmlns:a16="http://schemas.microsoft.com/office/drawing/2014/main" id="{6660C593-9F0C-6A68-C725-F8112ECFB66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37369" y="2341866"/>
            <a:ext cx="3345733" cy="2095547"/>
          </a:xfrm>
          <a:prstGeom prst="rect">
            <a:avLst/>
          </a:prstGeom>
        </p:spPr>
      </p:pic>
      <p:pic>
        <p:nvPicPr>
          <p:cNvPr id="9" name="Picture 2" descr="Image result for database">
            <a:extLst>
              <a:ext uri="{FF2B5EF4-FFF2-40B4-BE49-F238E27FC236}">
                <a16:creationId xmlns:a16="http://schemas.microsoft.com/office/drawing/2014/main" id="{A03D5251-370F-C329-DFFE-ECA482A0D6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693" y="2341866"/>
            <a:ext cx="2083331" cy="2130679"/>
          </a:xfrm>
          <a:prstGeom prst="rect">
            <a:avLst/>
          </a:prstGeom>
          <a:noFill/>
        </p:spPr>
      </p:pic>
      <p:sp>
        <p:nvSpPr>
          <p:cNvPr id="10" name="TextBox 9">
            <a:extLst>
              <a:ext uri="{FF2B5EF4-FFF2-40B4-BE49-F238E27FC236}">
                <a16:creationId xmlns:a16="http://schemas.microsoft.com/office/drawing/2014/main" id="{A86FBB9F-F242-0071-6565-13598752E626}"/>
              </a:ext>
            </a:extLst>
          </p:cNvPr>
          <p:cNvSpPr txBox="1"/>
          <p:nvPr/>
        </p:nvSpPr>
        <p:spPr>
          <a:xfrm>
            <a:off x="5570176" y="1484422"/>
            <a:ext cx="1366080" cy="369332"/>
          </a:xfrm>
          <a:prstGeom prst="rect">
            <a:avLst/>
          </a:prstGeom>
          <a:noFill/>
        </p:spPr>
        <p:txBody>
          <a:bodyPr wrap="none" rtlCol="0">
            <a:spAutoFit/>
          </a:bodyPr>
          <a:lstStyle/>
          <a:p>
            <a:r>
              <a:rPr lang="en-US" dirty="0"/>
              <a:t>Kitchen Staff</a:t>
            </a:r>
          </a:p>
        </p:txBody>
      </p:sp>
      <p:pic>
        <p:nvPicPr>
          <p:cNvPr id="5" name="Picture 4">
            <a:extLst>
              <a:ext uri="{FF2B5EF4-FFF2-40B4-BE49-F238E27FC236}">
                <a16:creationId xmlns:a16="http://schemas.microsoft.com/office/drawing/2014/main" id="{25822A33-C62B-51EE-73DF-1DED27AF649D}"/>
              </a:ext>
            </a:extLst>
          </p:cNvPr>
          <p:cNvPicPr>
            <a:picLocks noChangeAspect="1"/>
          </p:cNvPicPr>
          <p:nvPr/>
        </p:nvPicPr>
        <p:blipFill>
          <a:blip r:embed="rId5"/>
          <a:stretch>
            <a:fillRect/>
          </a:stretch>
        </p:blipFill>
        <p:spPr>
          <a:xfrm>
            <a:off x="4528769" y="3018664"/>
            <a:ext cx="3243924" cy="160346"/>
          </a:xfrm>
          <a:prstGeom prst="rect">
            <a:avLst/>
          </a:prstGeom>
        </p:spPr>
      </p:pic>
    </p:spTree>
    <p:extLst>
      <p:ext uri="{BB962C8B-B14F-4D97-AF65-F5344CB8AC3E}">
        <p14:creationId xmlns:p14="http://schemas.microsoft.com/office/powerpoint/2010/main" val="114150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F301A6E-7CBB-F4F4-984D-E4AB33D862BF}"/>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User Flow - </a:t>
            </a:r>
            <a:r>
              <a:rPr lang="en-US" sz="4400" dirty="0"/>
              <a:t>Kiosk</a:t>
            </a:r>
            <a:endParaRPr lang="en-US" sz="4800" dirty="0"/>
          </a:p>
        </p:txBody>
      </p:sp>
      <p:cxnSp>
        <p:nvCxnSpPr>
          <p:cNvPr id="43" name="Straight Connector 42">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461F469F-64C7-38A9-EE60-3C2BB6DA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002" y="178309"/>
            <a:ext cx="4288519" cy="5663198"/>
          </a:xfrm>
          <a:prstGeom prst="rect">
            <a:avLst/>
          </a:prstGeom>
        </p:spPr>
      </p:pic>
      <p:pic>
        <p:nvPicPr>
          <p:cNvPr id="45" name="Picture 44">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3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978F6FF-3C9F-9285-A439-7E0A5F32CA59}"/>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User Flow - </a:t>
            </a:r>
            <a:r>
              <a:rPr lang="en-US" sz="4400" dirty="0"/>
              <a:t>Kitchen</a:t>
            </a:r>
            <a:endParaRPr lang="en-US" sz="4800" dirty="0"/>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475F005A-693F-C063-506C-5D00A1D78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543" y="333379"/>
            <a:ext cx="4155182" cy="5467346"/>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69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0" name="Rectangle 2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1" name="Picture 2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3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3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4" name="Rectangle 3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37">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87FBB80-BC3E-4462-A123-22F09CAD1C10}"/>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Database</a:t>
            </a:r>
          </a:p>
        </p:txBody>
      </p:sp>
      <p:cxnSp>
        <p:nvCxnSpPr>
          <p:cNvPr id="56" name="Straight Connector 39">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descr="Graphical user interface, text, application, chat or text message&#10;&#10;Description automatically generated">
            <a:extLst>
              <a:ext uri="{FF2B5EF4-FFF2-40B4-BE49-F238E27FC236}">
                <a16:creationId xmlns:a16="http://schemas.microsoft.com/office/drawing/2014/main" id="{C3FDE035-BAD3-9466-7770-724C5B12F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04" y="1413042"/>
            <a:ext cx="6283611" cy="3759759"/>
          </a:xfrm>
          <a:prstGeom prst="rect">
            <a:avLst/>
          </a:prstGeom>
        </p:spPr>
      </p:pic>
      <p:pic>
        <p:nvPicPr>
          <p:cNvPr id="57" name="Picture 41">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43">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93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0" name="Picture 6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2" name="Straight Connector 7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6" name="Rectangle 75">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888B85A-B867-AA5D-027D-4FCD4BF41CB1}"/>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Screen Layout - Kiosk</a:t>
            </a:r>
          </a:p>
        </p:txBody>
      </p:sp>
      <p:cxnSp>
        <p:nvCxnSpPr>
          <p:cNvPr id="80" name="Straight Connector 79">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2" name="Group 81">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3" name="Rectangle 82">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application&#10;&#10;Description automatically generated">
            <a:extLst>
              <a:ext uri="{FF2B5EF4-FFF2-40B4-BE49-F238E27FC236}">
                <a16:creationId xmlns:a16="http://schemas.microsoft.com/office/drawing/2014/main" id="{C78BD153-AA17-DA27-BAD4-B1FB7E9D6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374" y="1368750"/>
            <a:ext cx="6282919" cy="3361361"/>
          </a:xfrm>
          <a:prstGeom prst="rect">
            <a:avLst/>
          </a:prstGeom>
        </p:spPr>
      </p:pic>
      <p:pic>
        <p:nvPicPr>
          <p:cNvPr id="88" name="Picture 87">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0" name="Straight Connector 89">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13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7" name="Rectangle 46">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8" name="Picture 48">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9" name="Straight Connector 50">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52">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06CCBD33-42F2-DB01-FEDD-E4833FB1A3E2}"/>
              </a:ext>
            </a:extLst>
          </p:cNvPr>
          <p:cNvPicPr>
            <a:picLocks noChangeAspect="1"/>
          </p:cNvPicPr>
          <p:nvPr/>
        </p:nvPicPr>
        <p:blipFill rotWithShape="1">
          <a:blip r:embed="rId3">
            <a:extLst>
              <a:ext uri="{28A0092B-C50C-407E-A947-70E740481C1C}">
                <a14:useLocalDpi xmlns:a14="http://schemas.microsoft.com/office/drawing/2010/main" val="0"/>
              </a:ext>
            </a:extLst>
          </a:blip>
          <a:srcRect l="4447" r="1" b="1"/>
          <a:stretch/>
        </p:blipFill>
        <p:spPr>
          <a:xfrm>
            <a:off x="20" y="10"/>
            <a:ext cx="12191675" cy="6857990"/>
          </a:xfrm>
          <a:prstGeom prst="rect">
            <a:avLst/>
          </a:prstGeom>
        </p:spPr>
      </p:pic>
      <p:sp>
        <p:nvSpPr>
          <p:cNvPr id="91" name="Rectangle 54">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39F2B-9413-3D3E-788D-0F1857DBC14C}"/>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sz="3000">
                <a:solidFill>
                  <a:srgbClr val="FFFFFE"/>
                </a:solidFill>
              </a:rPr>
              <a:t>Screen Layout - Kitchen</a:t>
            </a:r>
            <a:endParaRPr lang="en-US" sz="3000" dirty="0">
              <a:solidFill>
                <a:srgbClr val="FFFFFE"/>
              </a:solidFill>
            </a:endParaRPr>
          </a:p>
        </p:txBody>
      </p:sp>
      <p:cxnSp>
        <p:nvCxnSpPr>
          <p:cNvPr id="92" name="Straight Connector 56">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F4B766"/>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3106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FA20-B080-4B65-7D8C-7FABFAC9EC0D}"/>
              </a:ext>
            </a:extLst>
          </p:cNvPr>
          <p:cNvSpPr>
            <a:spLocks noGrp="1"/>
          </p:cNvSpPr>
          <p:nvPr>
            <p:ph type="title"/>
          </p:nvPr>
        </p:nvSpPr>
        <p:spPr/>
        <p:txBody>
          <a:bodyPr/>
          <a:lstStyle/>
          <a:p>
            <a:r>
              <a:rPr lang="en-US"/>
              <a:t>Test Cases - Kiosk</a:t>
            </a:r>
            <a:endParaRPr lang="en-US" dirty="0"/>
          </a:p>
        </p:txBody>
      </p:sp>
      <p:graphicFrame>
        <p:nvGraphicFramePr>
          <p:cNvPr id="6" name="Table 6">
            <a:extLst>
              <a:ext uri="{FF2B5EF4-FFF2-40B4-BE49-F238E27FC236}">
                <a16:creationId xmlns:a16="http://schemas.microsoft.com/office/drawing/2014/main" id="{43F36D67-595D-87ED-ABD4-B6057A52BB0A}"/>
              </a:ext>
            </a:extLst>
          </p:cNvPr>
          <p:cNvGraphicFramePr>
            <a:graphicFrameLocks noGrp="1"/>
          </p:cNvGraphicFramePr>
          <p:nvPr>
            <p:extLst>
              <p:ext uri="{D42A27DB-BD31-4B8C-83A1-F6EECF244321}">
                <p14:modId xmlns:p14="http://schemas.microsoft.com/office/powerpoint/2010/main" val="2314324971"/>
              </p:ext>
            </p:extLst>
          </p:nvPr>
        </p:nvGraphicFramePr>
        <p:xfrm>
          <a:off x="2032000" y="2015806"/>
          <a:ext cx="8128000" cy="3840480"/>
        </p:xfrm>
        <a:graphic>
          <a:graphicData uri="http://schemas.openxmlformats.org/drawingml/2006/table">
            <a:tbl>
              <a:tblPr firstRow="1" bandRow="1">
                <a:tableStyleId>{35758FB7-9AC5-4552-8A53-C91805E547FA}</a:tableStyleId>
              </a:tblPr>
              <a:tblGrid>
                <a:gridCol w="1625600">
                  <a:extLst>
                    <a:ext uri="{9D8B030D-6E8A-4147-A177-3AD203B41FA5}">
                      <a16:colId xmlns:a16="http://schemas.microsoft.com/office/drawing/2014/main" val="3289175164"/>
                    </a:ext>
                  </a:extLst>
                </a:gridCol>
                <a:gridCol w="1625600">
                  <a:extLst>
                    <a:ext uri="{9D8B030D-6E8A-4147-A177-3AD203B41FA5}">
                      <a16:colId xmlns:a16="http://schemas.microsoft.com/office/drawing/2014/main" val="1595635058"/>
                    </a:ext>
                  </a:extLst>
                </a:gridCol>
                <a:gridCol w="1625600">
                  <a:extLst>
                    <a:ext uri="{9D8B030D-6E8A-4147-A177-3AD203B41FA5}">
                      <a16:colId xmlns:a16="http://schemas.microsoft.com/office/drawing/2014/main" val="2758852315"/>
                    </a:ext>
                  </a:extLst>
                </a:gridCol>
                <a:gridCol w="1625600">
                  <a:extLst>
                    <a:ext uri="{9D8B030D-6E8A-4147-A177-3AD203B41FA5}">
                      <a16:colId xmlns:a16="http://schemas.microsoft.com/office/drawing/2014/main" val="2588723121"/>
                    </a:ext>
                  </a:extLst>
                </a:gridCol>
                <a:gridCol w="1625600">
                  <a:extLst>
                    <a:ext uri="{9D8B030D-6E8A-4147-A177-3AD203B41FA5}">
                      <a16:colId xmlns:a16="http://schemas.microsoft.com/office/drawing/2014/main" val="3812376001"/>
                    </a:ext>
                  </a:extLst>
                </a:gridCol>
              </a:tblGrid>
              <a:tr h="370840">
                <a:tc>
                  <a:txBody>
                    <a:bodyPr/>
                    <a:lstStyle/>
                    <a:p>
                      <a:r>
                        <a:rPr lang="en-US"/>
                        <a:t>User</a:t>
                      </a:r>
                      <a:endParaRPr lang="en-US" dirty="0"/>
                    </a:p>
                  </a:txBody>
                  <a:tcPr/>
                </a:tc>
                <a:tc>
                  <a:txBody>
                    <a:bodyPr/>
                    <a:lstStyle/>
                    <a:p>
                      <a:r>
                        <a:rPr lang="en-US"/>
                        <a:t>Case #</a:t>
                      </a:r>
                      <a:endParaRPr lang="en-US" dirty="0"/>
                    </a:p>
                  </a:txBody>
                  <a:tcPr/>
                </a:tc>
                <a:tc>
                  <a:txBody>
                    <a:bodyPr/>
                    <a:lstStyle/>
                    <a:p>
                      <a:r>
                        <a:rPr lang="en-US"/>
                        <a:t>Description</a:t>
                      </a:r>
                      <a:endParaRPr lang="en-US" dirty="0"/>
                    </a:p>
                  </a:txBody>
                  <a:tcPr/>
                </a:tc>
                <a:tc>
                  <a:txBody>
                    <a:bodyPr/>
                    <a:lstStyle/>
                    <a:p>
                      <a:r>
                        <a:rPr lang="en-US"/>
                        <a:t>Expected Results</a:t>
                      </a:r>
                      <a:endParaRPr lang="en-US" dirty="0"/>
                    </a:p>
                  </a:txBody>
                  <a:tcPr/>
                </a:tc>
                <a:tc>
                  <a:txBody>
                    <a:bodyPr/>
                    <a:lstStyle/>
                    <a:p>
                      <a:r>
                        <a:rPr lang="en-US"/>
                        <a:t>Actual Results</a:t>
                      </a:r>
                      <a:endParaRPr lang="en-US" dirty="0"/>
                    </a:p>
                  </a:txBody>
                  <a:tcPr/>
                </a:tc>
                <a:extLst>
                  <a:ext uri="{0D108BD9-81ED-4DB2-BD59-A6C34878D82A}">
                    <a16:rowId xmlns:a16="http://schemas.microsoft.com/office/drawing/2014/main" val="3766219417"/>
                  </a:ext>
                </a:extLst>
              </a:tr>
              <a:tr h="370840">
                <a:tc rowSpan="2">
                  <a:txBody>
                    <a:bodyPr/>
                    <a:lstStyle/>
                    <a:p>
                      <a:r>
                        <a:rPr lang="en-US"/>
                        <a:t>Customer</a:t>
                      </a:r>
                      <a:endParaRPr lang="en-US" dirty="0"/>
                    </a:p>
                  </a:txBody>
                  <a:tcPr/>
                </a:tc>
                <a:tc>
                  <a:txBody>
                    <a:bodyPr/>
                    <a:lstStyle/>
                    <a:p>
                      <a:r>
                        <a:rPr lang="en-US"/>
                        <a:t>1.1</a:t>
                      </a:r>
                      <a:endParaRPr lang="en-US" dirty="0"/>
                    </a:p>
                  </a:txBody>
                  <a:tcPr/>
                </a:tc>
                <a:tc>
                  <a:txBody>
                    <a:bodyPr/>
                    <a:lstStyle/>
                    <a:p>
                      <a:r>
                        <a:rPr lang="en-US"/>
                        <a:t>Pressing one of the item buttons on the kiosk.</a:t>
                      </a:r>
                      <a:endParaRPr lang="en-US" dirty="0"/>
                    </a:p>
                  </a:txBody>
                  <a:tcPr/>
                </a:tc>
                <a:tc>
                  <a:txBody>
                    <a:bodyPr/>
                    <a:lstStyle/>
                    <a:p>
                      <a:r>
                        <a:rPr lang="en-US"/>
                        <a:t>The item name and price is displayed on the current order tab to the right.</a:t>
                      </a:r>
                      <a:endParaRPr lang="en-US" dirty="0"/>
                    </a:p>
                  </a:txBody>
                  <a:tcPr/>
                </a:tc>
                <a:tc>
                  <a:txBody>
                    <a:bodyPr/>
                    <a:lstStyle/>
                    <a:p>
                      <a:endParaRPr lang="en-US" dirty="0"/>
                    </a:p>
                  </a:txBody>
                  <a:tcPr/>
                </a:tc>
                <a:extLst>
                  <a:ext uri="{0D108BD9-81ED-4DB2-BD59-A6C34878D82A}">
                    <a16:rowId xmlns:a16="http://schemas.microsoft.com/office/drawing/2014/main" val="3844186113"/>
                  </a:ext>
                </a:extLst>
              </a:tr>
              <a:tr h="370840">
                <a:tc vMerge="1">
                  <a:txBody>
                    <a:bodyPr/>
                    <a:lstStyle/>
                    <a:p>
                      <a:endParaRPr lang="en-US" dirty="0"/>
                    </a:p>
                  </a:txBody>
                  <a:tcPr/>
                </a:tc>
                <a:tc>
                  <a:txBody>
                    <a:bodyPr/>
                    <a:lstStyle/>
                    <a:p>
                      <a:r>
                        <a:rPr lang="en-US"/>
                        <a:t>1.2</a:t>
                      </a:r>
                      <a:endParaRPr lang="en-US" dirty="0"/>
                    </a:p>
                  </a:txBody>
                  <a:tcPr/>
                </a:tc>
                <a:tc>
                  <a:txBody>
                    <a:bodyPr/>
                    <a:lstStyle/>
                    <a:p>
                      <a:r>
                        <a:rPr lang="en-US"/>
                        <a:t>Pressing the “submit” button when the order is complete.</a:t>
                      </a:r>
                      <a:endParaRPr lang="en-US" dirty="0"/>
                    </a:p>
                  </a:txBody>
                  <a:tcPr/>
                </a:tc>
                <a:tc>
                  <a:txBody>
                    <a:bodyPr/>
                    <a:lstStyle/>
                    <a:p>
                      <a:r>
                        <a:rPr lang="en-US"/>
                        <a:t>Stores the order in the order table  and displays message.</a:t>
                      </a:r>
                      <a:endParaRPr lang="en-US" dirty="0"/>
                    </a:p>
                  </a:txBody>
                  <a:tcPr/>
                </a:tc>
                <a:tc>
                  <a:txBody>
                    <a:bodyPr/>
                    <a:lstStyle/>
                    <a:p>
                      <a:endParaRPr lang="en-US" dirty="0"/>
                    </a:p>
                  </a:txBody>
                  <a:tcPr/>
                </a:tc>
                <a:extLst>
                  <a:ext uri="{0D108BD9-81ED-4DB2-BD59-A6C34878D82A}">
                    <a16:rowId xmlns:a16="http://schemas.microsoft.com/office/drawing/2014/main" val="556660743"/>
                  </a:ext>
                </a:extLst>
              </a:tr>
            </a:tbl>
          </a:graphicData>
        </a:graphic>
      </p:graphicFrame>
    </p:spTree>
    <p:extLst>
      <p:ext uri="{BB962C8B-B14F-4D97-AF65-F5344CB8AC3E}">
        <p14:creationId xmlns:p14="http://schemas.microsoft.com/office/powerpoint/2010/main" val="4115588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FA2F-1641-81E1-3EFD-7456012244F6}"/>
              </a:ext>
            </a:extLst>
          </p:cNvPr>
          <p:cNvSpPr>
            <a:spLocks noGrp="1"/>
          </p:cNvSpPr>
          <p:nvPr>
            <p:ph type="title"/>
          </p:nvPr>
        </p:nvSpPr>
        <p:spPr/>
        <p:txBody>
          <a:bodyPr/>
          <a:lstStyle/>
          <a:p>
            <a:r>
              <a:rPr lang="en-US" dirty="0"/>
              <a:t>Test Cases - Kitchen</a:t>
            </a:r>
          </a:p>
        </p:txBody>
      </p:sp>
      <p:graphicFrame>
        <p:nvGraphicFramePr>
          <p:cNvPr id="5" name="Table 6">
            <a:extLst>
              <a:ext uri="{FF2B5EF4-FFF2-40B4-BE49-F238E27FC236}">
                <a16:creationId xmlns:a16="http://schemas.microsoft.com/office/drawing/2014/main" id="{982EF56E-6CDB-4C26-F628-EF4C025B491F}"/>
              </a:ext>
            </a:extLst>
          </p:cNvPr>
          <p:cNvGraphicFramePr>
            <a:graphicFrameLocks noGrp="1"/>
          </p:cNvGraphicFramePr>
          <p:nvPr>
            <p:extLst>
              <p:ext uri="{D42A27DB-BD31-4B8C-83A1-F6EECF244321}">
                <p14:modId xmlns:p14="http://schemas.microsoft.com/office/powerpoint/2010/main" val="1049447529"/>
              </p:ext>
            </p:extLst>
          </p:nvPr>
        </p:nvGraphicFramePr>
        <p:xfrm>
          <a:off x="1577265" y="1957324"/>
          <a:ext cx="9037470" cy="4001029"/>
        </p:xfrm>
        <a:graphic>
          <a:graphicData uri="http://schemas.openxmlformats.org/drawingml/2006/table">
            <a:tbl>
              <a:tblPr firstRow="1" bandRow="1">
                <a:tableStyleId>{35758FB7-9AC5-4552-8A53-C91805E547FA}</a:tableStyleId>
              </a:tblPr>
              <a:tblGrid>
                <a:gridCol w="1807494">
                  <a:extLst>
                    <a:ext uri="{9D8B030D-6E8A-4147-A177-3AD203B41FA5}">
                      <a16:colId xmlns:a16="http://schemas.microsoft.com/office/drawing/2014/main" val="3289175164"/>
                    </a:ext>
                  </a:extLst>
                </a:gridCol>
                <a:gridCol w="1807494">
                  <a:extLst>
                    <a:ext uri="{9D8B030D-6E8A-4147-A177-3AD203B41FA5}">
                      <a16:colId xmlns:a16="http://schemas.microsoft.com/office/drawing/2014/main" val="1595635058"/>
                    </a:ext>
                  </a:extLst>
                </a:gridCol>
                <a:gridCol w="1807494">
                  <a:extLst>
                    <a:ext uri="{9D8B030D-6E8A-4147-A177-3AD203B41FA5}">
                      <a16:colId xmlns:a16="http://schemas.microsoft.com/office/drawing/2014/main" val="2758852315"/>
                    </a:ext>
                  </a:extLst>
                </a:gridCol>
                <a:gridCol w="1807494">
                  <a:extLst>
                    <a:ext uri="{9D8B030D-6E8A-4147-A177-3AD203B41FA5}">
                      <a16:colId xmlns:a16="http://schemas.microsoft.com/office/drawing/2014/main" val="2588723121"/>
                    </a:ext>
                  </a:extLst>
                </a:gridCol>
                <a:gridCol w="1807494">
                  <a:extLst>
                    <a:ext uri="{9D8B030D-6E8A-4147-A177-3AD203B41FA5}">
                      <a16:colId xmlns:a16="http://schemas.microsoft.com/office/drawing/2014/main" val="3812376001"/>
                    </a:ext>
                  </a:extLst>
                </a:gridCol>
              </a:tblGrid>
              <a:tr h="526309">
                <a:tc>
                  <a:txBody>
                    <a:bodyPr/>
                    <a:lstStyle/>
                    <a:p>
                      <a:r>
                        <a:rPr lang="en-US" dirty="0"/>
                        <a:t>User</a:t>
                      </a:r>
                    </a:p>
                  </a:txBody>
                  <a:tcPr/>
                </a:tc>
                <a:tc>
                  <a:txBody>
                    <a:bodyPr/>
                    <a:lstStyle/>
                    <a:p>
                      <a:r>
                        <a:rPr lang="en-US" dirty="0"/>
                        <a:t>Case #</a:t>
                      </a:r>
                    </a:p>
                  </a:txBody>
                  <a:tcPr/>
                </a:tc>
                <a:tc>
                  <a:txBody>
                    <a:bodyPr/>
                    <a:lstStyle/>
                    <a:p>
                      <a:r>
                        <a:rPr lang="en-US" dirty="0"/>
                        <a:t>Description</a:t>
                      </a:r>
                    </a:p>
                  </a:txBody>
                  <a:tcPr/>
                </a:tc>
                <a:tc>
                  <a:txBody>
                    <a:bodyPr/>
                    <a:lstStyle/>
                    <a:p>
                      <a:r>
                        <a:rPr lang="en-US" dirty="0"/>
                        <a:t>Expected Results</a:t>
                      </a:r>
                    </a:p>
                  </a:txBody>
                  <a:tcPr/>
                </a:tc>
                <a:tc>
                  <a:txBody>
                    <a:bodyPr/>
                    <a:lstStyle/>
                    <a:p>
                      <a:r>
                        <a:rPr lang="en-US" dirty="0"/>
                        <a:t>Actual Results</a:t>
                      </a:r>
                    </a:p>
                  </a:txBody>
                  <a:tcPr/>
                </a:tc>
                <a:extLst>
                  <a:ext uri="{0D108BD9-81ED-4DB2-BD59-A6C34878D82A}">
                    <a16:rowId xmlns:a16="http://schemas.microsoft.com/office/drawing/2014/main" val="3766219417"/>
                  </a:ext>
                </a:extLst>
              </a:tr>
              <a:tr h="1428553">
                <a:tc rowSpan="2">
                  <a:txBody>
                    <a:bodyPr/>
                    <a:lstStyle/>
                    <a:p>
                      <a:r>
                        <a:rPr lang="en-US" dirty="0"/>
                        <a:t>Kitchen Staff</a:t>
                      </a:r>
                    </a:p>
                  </a:txBody>
                  <a:tcPr/>
                </a:tc>
                <a:tc>
                  <a:txBody>
                    <a:bodyPr/>
                    <a:lstStyle/>
                    <a:p>
                      <a:r>
                        <a:rPr lang="en-US" dirty="0"/>
                        <a:t>2.1</a:t>
                      </a:r>
                    </a:p>
                  </a:txBody>
                  <a:tcPr/>
                </a:tc>
                <a:tc>
                  <a:txBody>
                    <a:bodyPr/>
                    <a:lstStyle/>
                    <a:p>
                      <a:r>
                        <a:rPr lang="en-US" dirty="0"/>
                        <a:t>Update Order when kiosk submit button is pressed</a:t>
                      </a:r>
                    </a:p>
                  </a:txBody>
                  <a:tcPr/>
                </a:tc>
                <a:tc>
                  <a:txBody>
                    <a:bodyPr/>
                    <a:lstStyle/>
                    <a:p>
                      <a:r>
                        <a:rPr lang="en-US" dirty="0"/>
                        <a:t>Displays the orders in First In First Out order from the top of the Screen.</a:t>
                      </a:r>
                    </a:p>
                  </a:txBody>
                  <a:tcPr/>
                </a:tc>
                <a:tc>
                  <a:txBody>
                    <a:bodyPr/>
                    <a:lstStyle/>
                    <a:p>
                      <a:endParaRPr lang="en-US" dirty="0"/>
                    </a:p>
                  </a:txBody>
                  <a:tcPr/>
                </a:tc>
                <a:extLst>
                  <a:ext uri="{0D108BD9-81ED-4DB2-BD59-A6C34878D82A}">
                    <a16:rowId xmlns:a16="http://schemas.microsoft.com/office/drawing/2014/main" val="3844186113"/>
                  </a:ext>
                </a:extLst>
              </a:tr>
              <a:tr h="1654114">
                <a:tc vMerge="1">
                  <a:txBody>
                    <a:bodyPr/>
                    <a:lstStyle/>
                    <a:p>
                      <a:endParaRPr lang="en-US" dirty="0"/>
                    </a:p>
                  </a:txBody>
                  <a:tcPr/>
                </a:tc>
                <a:tc>
                  <a:txBody>
                    <a:bodyPr/>
                    <a:lstStyle/>
                    <a:p>
                      <a:r>
                        <a:rPr lang="en-US" dirty="0"/>
                        <a:t>2.2</a:t>
                      </a:r>
                    </a:p>
                  </a:txBody>
                  <a:tcPr/>
                </a:tc>
                <a:tc>
                  <a:txBody>
                    <a:bodyPr/>
                    <a:lstStyle/>
                    <a:p>
                      <a:r>
                        <a:rPr lang="en-US" dirty="0"/>
                        <a:t>Pressing the “complete” button when the order is made.</a:t>
                      </a:r>
                    </a:p>
                  </a:txBody>
                  <a:tcPr/>
                </a:tc>
                <a:tc>
                  <a:txBody>
                    <a:bodyPr/>
                    <a:lstStyle/>
                    <a:p>
                      <a:r>
                        <a:rPr lang="en-US" dirty="0"/>
                        <a:t>Deletes the order from the screen and bumps up the next order to the top of the list.</a:t>
                      </a:r>
                    </a:p>
                  </a:txBody>
                  <a:tcPr/>
                </a:tc>
                <a:tc>
                  <a:txBody>
                    <a:bodyPr/>
                    <a:lstStyle/>
                    <a:p>
                      <a:endParaRPr lang="en-US" dirty="0"/>
                    </a:p>
                  </a:txBody>
                  <a:tcPr/>
                </a:tc>
                <a:extLst>
                  <a:ext uri="{0D108BD9-81ED-4DB2-BD59-A6C34878D82A}">
                    <a16:rowId xmlns:a16="http://schemas.microsoft.com/office/drawing/2014/main" val="556660743"/>
                  </a:ext>
                </a:extLst>
              </a:tr>
            </a:tbl>
          </a:graphicData>
        </a:graphic>
      </p:graphicFrame>
    </p:spTree>
    <p:extLst>
      <p:ext uri="{BB962C8B-B14F-4D97-AF65-F5344CB8AC3E}">
        <p14:creationId xmlns:p14="http://schemas.microsoft.com/office/powerpoint/2010/main" val="438168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9C7E-0B77-D274-A9B3-4E343A93B9FD}"/>
              </a:ext>
            </a:extLst>
          </p:cNvPr>
          <p:cNvSpPr>
            <a:spLocks noGrp="1"/>
          </p:cNvSpPr>
          <p:nvPr>
            <p:ph type="title"/>
          </p:nvPr>
        </p:nvSpPr>
        <p:spPr/>
        <p:txBody>
          <a:bodyPr/>
          <a:lstStyle/>
          <a:p>
            <a:r>
              <a:rPr lang="en-US" dirty="0"/>
              <a:t>Test Cases - kitchen</a:t>
            </a:r>
          </a:p>
        </p:txBody>
      </p:sp>
      <p:graphicFrame>
        <p:nvGraphicFramePr>
          <p:cNvPr id="4" name="Table 6">
            <a:extLst>
              <a:ext uri="{FF2B5EF4-FFF2-40B4-BE49-F238E27FC236}">
                <a16:creationId xmlns:a16="http://schemas.microsoft.com/office/drawing/2014/main" id="{219FE108-F747-A93E-7B71-901402386B16}"/>
              </a:ext>
            </a:extLst>
          </p:cNvPr>
          <p:cNvGraphicFramePr>
            <a:graphicFrameLocks noGrp="1"/>
          </p:cNvGraphicFramePr>
          <p:nvPr>
            <p:extLst>
              <p:ext uri="{D42A27DB-BD31-4B8C-83A1-F6EECF244321}">
                <p14:modId xmlns:p14="http://schemas.microsoft.com/office/powerpoint/2010/main" val="65162601"/>
              </p:ext>
            </p:extLst>
          </p:nvPr>
        </p:nvGraphicFramePr>
        <p:xfrm>
          <a:off x="1717827" y="1957324"/>
          <a:ext cx="8756345" cy="2284816"/>
        </p:xfrm>
        <a:graphic>
          <a:graphicData uri="http://schemas.openxmlformats.org/drawingml/2006/table">
            <a:tbl>
              <a:tblPr firstRow="1" bandRow="1">
                <a:tableStyleId>{35758FB7-9AC5-4552-8A53-C91805E547FA}</a:tableStyleId>
              </a:tblPr>
              <a:tblGrid>
                <a:gridCol w="1751269">
                  <a:extLst>
                    <a:ext uri="{9D8B030D-6E8A-4147-A177-3AD203B41FA5}">
                      <a16:colId xmlns:a16="http://schemas.microsoft.com/office/drawing/2014/main" val="3289175164"/>
                    </a:ext>
                  </a:extLst>
                </a:gridCol>
                <a:gridCol w="1751269">
                  <a:extLst>
                    <a:ext uri="{9D8B030D-6E8A-4147-A177-3AD203B41FA5}">
                      <a16:colId xmlns:a16="http://schemas.microsoft.com/office/drawing/2014/main" val="1595635058"/>
                    </a:ext>
                  </a:extLst>
                </a:gridCol>
                <a:gridCol w="1751269">
                  <a:extLst>
                    <a:ext uri="{9D8B030D-6E8A-4147-A177-3AD203B41FA5}">
                      <a16:colId xmlns:a16="http://schemas.microsoft.com/office/drawing/2014/main" val="2758852315"/>
                    </a:ext>
                  </a:extLst>
                </a:gridCol>
                <a:gridCol w="1751269">
                  <a:extLst>
                    <a:ext uri="{9D8B030D-6E8A-4147-A177-3AD203B41FA5}">
                      <a16:colId xmlns:a16="http://schemas.microsoft.com/office/drawing/2014/main" val="2588723121"/>
                    </a:ext>
                  </a:extLst>
                </a:gridCol>
                <a:gridCol w="1751269">
                  <a:extLst>
                    <a:ext uri="{9D8B030D-6E8A-4147-A177-3AD203B41FA5}">
                      <a16:colId xmlns:a16="http://schemas.microsoft.com/office/drawing/2014/main" val="3812376001"/>
                    </a:ext>
                  </a:extLst>
                </a:gridCol>
              </a:tblGrid>
              <a:tr h="605956">
                <a:tc>
                  <a:txBody>
                    <a:bodyPr/>
                    <a:lstStyle/>
                    <a:p>
                      <a:r>
                        <a:rPr lang="en-US" dirty="0"/>
                        <a:t>User</a:t>
                      </a:r>
                    </a:p>
                  </a:txBody>
                  <a:tcPr/>
                </a:tc>
                <a:tc>
                  <a:txBody>
                    <a:bodyPr/>
                    <a:lstStyle/>
                    <a:p>
                      <a:r>
                        <a:rPr lang="en-US" dirty="0"/>
                        <a:t>Case #</a:t>
                      </a:r>
                    </a:p>
                  </a:txBody>
                  <a:tcPr/>
                </a:tc>
                <a:tc>
                  <a:txBody>
                    <a:bodyPr/>
                    <a:lstStyle/>
                    <a:p>
                      <a:r>
                        <a:rPr lang="en-US" dirty="0"/>
                        <a:t>Description</a:t>
                      </a:r>
                    </a:p>
                  </a:txBody>
                  <a:tcPr/>
                </a:tc>
                <a:tc>
                  <a:txBody>
                    <a:bodyPr/>
                    <a:lstStyle/>
                    <a:p>
                      <a:r>
                        <a:rPr lang="en-US" dirty="0"/>
                        <a:t>Expected Results</a:t>
                      </a:r>
                    </a:p>
                  </a:txBody>
                  <a:tcPr/>
                </a:tc>
                <a:tc>
                  <a:txBody>
                    <a:bodyPr/>
                    <a:lstStyle/>
                    <a:p>
                      <a:r>
                        <a:rPr lang="en-US" dirty="0"/>
                        <a:t>Actual Results</a:t>
                      </a:r>
                    </a:p>
                  </a:txBody>
                  <a:tcPr/>
                </a:tc>
                <a:extLst>
                  <a:ext uri="{0D108BD9-81ED-4DB2-BD59-A6C34878D82A}">
                    <a16:rowId xmlns:a16="http://schemas.microsoft.com/office/drawing/2014/main" val="3766219417"/>
                  </a:ext>
                </a:extLst>
              </a:tr>
              <a:tr h="1644736">
                <a:tc>
                  <a:txBody>
                    <a:bodyPr/>
                    <a:lstStyle/>
                    <a:p>
                      <a:r>
                        <a:rPr lang="en-US" dirty="0"/>
                        <a:t>Kitchen Staff</a:t>
                      </a:r>
                    </a:p>
                  </a:txBody>
                  <a:tcPr/>
                </a:tc>
                <a:tc>
                  <a:txBody>
                    <a:bodyPr/>
                    <a:lstStyle/>
                    <a:p>
                      <a:r>
                        <a:rPr lang="en-US" dirty="0"/>
                        <a:t>2.3</a:t>
                      </a:r>
                    </a:p>
                  </a:txBody>
                  <a:tcPr/>
                </a:tc>
                <a:tc>
                  <a:txBody>
                    <a:bodyPr/>
                    <a:lstStyle/>
                    <a:p>
                      <a:r>
                        <a:rPr lang="en-US" dirty="0"/>
                        <a:t>Timer refreshes list with current orders.</a:t>
                      </a:r>
                    </a:p>
                  </a:txBody>
                  <a:tcPr/>
                </a:tc>
                <a:tc>
                  <a:txBody>
                    <a:bodyPr/>
                    <a:lstStyle/>
                    <a:p>
                      <a:r>
                        <a:rPr lang="en-US" dirty="0"/>
                        <a:t>Current orders are kept to date every 15 seconds.</a:t>
                      </a:r>
                    </a:p>
                  </a:txBody>
                  <a:tcPr/>
                </a:tc>
                <a:tc>
                  <a:txBody>
                    <a:bodyPr/>
                    <a:lstStyle/>
                    <a:p>
                      <a:endParaRPr lang="en-US" dirty="0"/>
                    </a:p>
                  </a:txBody>
                  <a:tcPr/>
                </a:tc>
                <a:extLst>
                  <a:ext uri="{0D108BD9-81ED-4DB2-BD59-A6C34878D82A}">
                    <a16:rowId xmlns:a16="http://schemas.microsoft.com/office/drawing/2014/main" val="3844186113"/>
                  </a:ext>
                </a:extLst>
              </a:tr>
            </a:tbl>
          </a:graphicData>
        </a:graphic>
      </p:graphicFrame>
    </p:spTree>
    <p:extLst>
      <p:ext uri="{BB962C8B-B14F-4D97-AF65-F5344CB8AC3E}">
        <p14:creationId xmlns:p14="http://schemas.microsoft.com/office/powerpoint/2010/main" val="324452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1037-77A3-4ACF-9793-5ACFE54A91B1}"/>
              </a:ext>
            </a:extLst>
          </p:cNvPr>
          <p:cNvSpPr>
            <a:spLocks noGrp="1"/>
          </p:cNvSpPr>
          <p:nvPr>
            <p:ph type="title"/>
          </p:nvPr>
        </p:nvSpPr>
        <p:spPr>
          <a:xfrm>
            <a:off x="1422400" y="796544"/>
            <a:ext cx="10241280" cy="1234440"/>
          </a:xfrm>
        </p:spPr>
        <p:txBody>
          <a:bodyPr/>
          <a:lstStyle/>
          <a:p>
            <a:r>
              <a:rPr lang="en-US" dirty="0"/>
              <a:t>System’s Description</a:t>
            </a:r>
          </a:p>
        </p:txBody>
      </p:sp>
      <p:sp>
        <p:nvSpPr>
          <p:cNvPr id="3" name="Content Placeholder 2">
            <a:extLst>
              <a:ext uri="{FF2B5EF4-FFF2-40B4-BE49-F238E27FC236}">
                <a16:creationId xmlns:a16="http://schemas.microsoft.com/office/drawing/2014/main" id="{C7280F5F-618C-4BBC-93BA-98239188F2D3}"/>
              </a:ext>
            </a:extLst>
          </p:cNvPr>
          <p:cNvSpPr>
            <a:spLocks noGrp="1"/>
          </p:cNvSpPr>
          <p:nvPr>
            <p:ph idx="1"/>
          </p:nvPr>
        </p:nvSpPr>
        <p:spPr>
          <a:xfrm>
            <a:off x="1422400" y="2030984"/>
            <a:ext cx="10241280" cy="3959352"/>
          </a:xfrm>
        </p:spPr>
        <p:txBody>
          <a:bodyPr>
            <a:normAutofit/>
          </a:bodyPr>
          <a:lstStyle/>
          <a:p>
            <a:pPr marL="0" indent="0">
              <a:buNone/>
            </a:pPr>
            <a:r>
              <a:rPr lang="en-US" dirty="0"/>
              <a:t>This system will create and store a sale of items. It will grant administration the choosing of the items in which are displayed for the user as well as toggle features. Viewing stored sales will be displayed for the administration and the user will be able to quickly adapt to the colorfully organized layout.</a:t>
            </a:r>
          </a:p>
          <a:p>
            <a:pPr marL="0" indent="0">
              <a:buNone/>
            </a:pPr>
            <a:r>
              <a:rPr lang="en-US" dirty="0"/>
              <a:t>Companies that use this format:</a:t>
            </a:r>
          </a:p>
          <a:p>
            <a:r>
              <a:rPr lang="en-US" dirty="0"/>
              <a:t>McDonald’s</a:t>
            </a:r>
          </a:p>
          <a:p>
            <a:r>
              <a:rPr lang="en-US" dirty="0"/>
              <a:t>Starbucks</a:t>
            </a:r>
          </a:p>
          <a:p>
            <a:r>
              <a:rPr lang="en-US" dirty="0"/>
              <a:t>Subway</a:t>
            </a:r>
          </a:p>
        </p:txBody>
      </p:sp>
    </p:spTree>
    <p:extLst>
      <p:ext uri="{BB962C8B-B14F-4D97-AF65-F5344CB8AC3E}">
        <p14:creationId xmlns:p14="http://schemas.microsoft.com/office/powerpoint/2010/main" val="111727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2778-49A4-4146-89B7-93429FA0FDE7}"/>
              </a:ext>
            </a:extLst>
          </p:cNvPr>
          <p:cNvSpPr>
            <a:spLocks noGrp="1"/>
          </p:cNvSpPr>
          <p:nvPr>
            <p:ph type="title"/>
          </p:nvPr>
        </p:nvSpPr>
        <p:spPr>
          <a:xfrm>
            <a:off x="1451578" y="804893"/>
            <a:ext cx="9603275" cy="1049235"/>
          </a:xfrm>
        </p:spPr>
        <p:txBody>
          <a:bodyPr/>
          <a:lstStyle/>
          <a:p>
            <a:r>
              <a:rPr lang="en-US" dirty="0"/>
              <a:t>Tools</a:t>
            </a:r>
          </a:p>
        </p:txBody>
      </p:sp>
      <p:sp>
        <p:nvSpPr>
          <p:cNvPr id="3" name="Content Placeholder 2">
            <a:extLst>
              <a:ext uri="{FF2B5EF4-FFF2-40B4-BE49-F238E27FC236}">
                <a16:creationId xmlns:a16="http://schemas.microsoft.com/office/drawing/2014/main" id="{9ACA245F-0319-4158-8983-D5FD98790EFF}"/>
              </a:ext>
            </a:extLst>
          </p:cNvPr>
          <p:cNvSpPr>
            <a:spLocks noGrp="1"/>
          </p:cNvSpPr>
          <p:nvPr>
            <p:ph idx="1"/>
          </p:nvPr>
        </p:nvSpPr>
        <p:spPr/>
        <p:txBody>
          <a:bodyPr/>
          <a:lstStyle/>
          <a:p>
            <a:r>
              <a:rPr lang="en-US" dirty="0"/>
              <a:t>Front-End</a:t>
            </a:r>
          </a:p>
          <a:p>
            <a:pPr lvl="1"/>
            <a:r>
              <a:rPr lang="en-US" dirty="0"/>
              <a:t>Java</a:t>
            </a:r>
          </a:p>
          <a:p>
            <a:pPr lvl="1"/>
            <a:r>
              <a:rPr lang="en-US" dirty="0"/>
              <a:t>JavaFX</a:t>
            </a:r>
          </a:p>
          <a:p>
            <a:r>
              <a:rPr lang="en-US" dirty="0"/>
              <a:t>Back-End</a:t>
            </a:r>
          </a:p>
          <a:p>
            <a:pPr lvl="1"/>
            <a:r>
              <a:rPr lang="en-US" dirty="0"/>
              <a:t>MySQL</a:t>
            </a:r>
          </a:p>
        </p:txBody>
      </p:sp>
    </p:spTree>
    <p:extLst>
      <p:ext uri="{BB962C8B-B14F-4D97-AF65-F5344CB8AC3E}">
        <p14:creationId xmlns:p14="http://schemas.microsoft.com/office/powerpoint/2010/main" val="253135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9A33A1E-39F8-4CC4-B268-032737F828D6}"/>
              </a:ext>
            </a:extLst>
          </p:cNvPr>
          <p:cNvGraphicFramePr>
            <a:graphicFrameLocks noGrp="1"/>
          </p:cNvGraphicFramePr>
          <p:nvPr>
            <p:ph idx="1"/>
            <p:extLst>
              <p:ext uri="{D42A27DB-BD31-4B8C-83A1-F6EECF244321}">
                <p14:modId xmlns:p14="http://schemas.microsoft.com/office/powerpoint/2010/main" val="1631957791"/>
              </p:ext>
            </p:extLst>
          </p:nvPr>
        </p:nvGraphicFramePr>
        <p:xfrm>
          <a:off x="-1" y="707886"/>
          <a:ext cx="12192001" cy="5399946"/>
        </p:xfrm>
        <a:graphic>
          <a:graphicData uri="http://schemas.openxmlformats.org/drawingml/2006/table">
            <a:tbl>
              <a:tblPr firstRow="1" bandRow="1">
                <a:tableStyleId>{35758FB7-9AC5-4552-8A53-C91805E547FA}</a:tableStyleId>
              </a:tblPr>
              <a:tblGrid>
                <a:gridCol w="2438400">
                  <a:extLst>
                    <a:ext uri="{9D8B030D-6E8A-4147-A177-3AD203B41FA5}">
                      <a16:colId xmlns:a16="http://schemas.microsoft.com/office/drawing/2014/main" val="372713295"/>
                    </a:ext>
                  </a:extLst>
                </a:gridCol>
                <a:gridCol w="2438400">
                  <a:extLst>
                    <a:ext uri="{9D8B030D-6E8A-4147-A177-3AD203B41FA5}">
                      <a16:colId xmlns:a16="http://schemas.microsoft.com/office/drawing/2014/main" val="2682964161"/>
                    </a:ext>
                  </a:extLst>
                </a:gridCol>
                <a:gridCol w="3892521">
                  <a:extLst>
                    <a:ext uri="{9D8B030D-6E8A-4147-A177-3AD203B41FA5}">
                      <a16:colId xmlns:a16="http://schemas.microsoft.com/office/drawing/2014/main" val="200802238"/>
                    </a:ext>
                  </a:extLst>
                </a:gridCol>
                <a:gridCol w="1612750">
                  <a:extLst>
                    <a:ext uri="{9D8B030D-6E8A-4147-A177-3AD203B41FA5}">
                      <a16:colId xmlns:a16="http://schemas.microsoft.com/office/drawing/2014/main" val="2710279134"/>
                    </a:ext>
                  </a:extLst>
                </a:gridCol>
                <a:gridCol w="1809930">
                  <a:extLst>
                    <a:ext uri="{9D8B030D-6E8A-4147-A177-3AD203B41FA5}">
                      <a16:colId xmlns:a16="http://schemas.microsoft.com/office/drawing/2014/main" val="3724123048"/>
                    </a:ext>
                  </a:extLst>
                </a:gridCol>
              </a:tblGrid>
              <a:tr h="651718">
                <a:tc>
                  <a:txBody>
                    <a:bodyPr/>
                    <a:lstStyle/>
                    <a:p>
                      <a:r>
                        <a:rPr lang="en-US" dirty="0"/>
                        <a:t>Phase</a:t>
                      </a:r>
                    </a:p>
                  </a:txBody>
                  <a:tcPr/>
                </a:tc>
                <a:tc>
                  <a:txBody>
                    <a:bodyPr/>
                    <a:lstStyle/>
                    <a:p>
                      <a:endParaRPr lang="en-US" dirty="0"/>
                    </a:p>
                  </a:txBody>
                  <a:tcPr/>
                </a:tc>
                <a:tc>
                  <a:txBody>
                    <a:bodyPr/>
                    <a:lstStyle/>
                    <a:p>
                      <a:r>
                        <a:rPr lang="en-US" dirty="0"/>
                        <a:t>Tasks</a:t>
                      </a:r>
                    </a:p>
                  </a:txBody>
                  <a:tcPr/>
                </a:tc>
                <a:tc>
                  <a:txBody>
                    <a:bodyPr/>
                    <a:lstStyle/>
                    <a:p>
                      <a:r>
                        <a:rPr lang="en-US" dirty="0"/>
                        <a:t>Duration</a:t>
                      </a:r>
                    </a:p>
                    <a:p>
                      <a:r>
                        <a:rPr lang="en-US" dirty="0"/>
                        <a:t>    (Est)</a:t>
                      </a:r>
                    </a:p>
                  </a:txBody>
                  <a:tcPr/>
                </a:tc>
                <a:tc>
                  <a:txBody>
                    <a:bodyPr/>
                    <a:lstStyle/>
                    <a:p>
                      <a:r>
                        <a:rPr lang="en-US" dirty="0"/>
                        <a:t>Status</a:t>
                      </a:r>
                    </a:p>
                  </a:txBody>
                  <a:tcPr/>
                </a:tc>
                <a:extLst>
                  <a:ext uri="{0D108BD9-81ED-4DB2-BD59-A6C34878D82A}">
                    <a16:rowId xmlns:a16="http://schemas.microsoft.com/office/drawing/2014/main" val="1102974911"/>
                  </a:ext>
                </a:extLst>
              </a:tr>
              <a:tr h="372410">
                <a:tc rowSpan="4">
                  <a:txBody>
                    <a:bodyPr/>
                    <a:lstStyle/>
                    <a:p>
                      <a:r>
                        <a:rPr lang="en-US" dirty="0"/>
                        <a:t>Design</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Phase 1</a:t>
                      </a:r>
                    </a:p>
                  </a:txBody>
                  <a:tcPr/>
                </a:tc>
                <a:tc>
                  <a:txBody>
                    <a:bodyPr/>
                    <a:lstStyle/>
                    <a:p>
                      <a:r>
                        <a:rPr lang="en-US" dirty="0"/>
                        <a:t>Determine Project</a:t>
                      </a:r>
                    </a:p>
                  </a:txBody>
                  <a:tcPr/>
                </a:tc>
                <a:tc rowSpan="2">
                  <a:txBody>
                    <a:bodyPr/>
                    <a:lstStyle/>
                    <a:p>
                      <a:pPr algn="ctr"/>
                      <a:r>
                        <a:rPr lang="en-US" b="1" dirty="0"/>
                        <a:t>1 Week</a:t>
                      </a:r>
                    </a:p>
                  </a:txBody>
                  <a:tcPr/>
                </a:tc>
                <a:tc rowSpan="2">
                  <a:txBody>
                    <a:bodyPr/>
                    <a:lstStyle/>
                    <a:p>
                      <a:r>
                        <a:rPr lang="en-US" dirty="0"/>
                        <a:t>Complete</a:t>
                      </a:r>
                    </a:p>
                  </a:txBody>
                  <a:tcPr/>
                </a:tc>
                <a:extLst>
                  <a:ext uri="{0D108BD9-81ED-4DB2-BD59-A6C34878D82A}">
                    <a16:rowId xmlns:a16="http://schemas.microsoft.com/office/drawing/2014/main" val="3211745437"/>
                  </a:ext>
                </a:extLst>
              </a:tr>
              <a:tr h="651718">
                <a:tc vMerge="1">
                  <a:txBody>
                    <a:bodyPr/>
                    <a:lstStyle/>
                    <a:p>
                      <a:endParaRPr 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Phase 2</a:t>
                      </a:r>
                    </a:p>
                  </a:txBody>
                  <a:tcPr/>
                </a:tc>
                <a:tc>
                  <a:txBody>
                    <a:bodyPr/>
                    <a:lstStyle/>
                    <a:p>
                      <a:r>
                        <a:rPr lang="en-US" dirty="0"/>
                        <a:t>Use Case Diagrams System Architecture / Data Flow</a:t>
                      </a:r>
                    </a:p>
                  </a:txBody>
                  <a:tcPr>
                    <a:solidFill>
                      <a:srgbClr val="CACEDE"/>
                    </a:solidFill>
                  </a:tcPr>
                </a:tc>
                <a:tc vMerge="1">
                  <a:txBody>
                    <a:bodyPr/>
                    <a:lstStyle/>
                    <a:p>
                      <a:pPr algn="ctr"/>
                      <a:r>
                        <a:rPr lang="en-US" b="1" dirty="0"/>
                        <a:t>1 Week</a:t>
                      </a:r>
                    </a:p>
                  </a:txBody>
                  <a:tcPr/>
                </a:tc>
                <a:tc vMerge="1">
                  <a:txBody>
                    <a:bodyPr/>
                    <a:lstStyle/>
                    <a:p>
                      <a:endParaRPr lang="en-US" dirty="0"/>
                    </a:p>
                  </a:txBody>
                  <a:tcPr/>
                </a:tc>
                <a:extLst>
                  <a:ext uri="{0D108BD9-81ED-4DB2-BD59-A6C34878D82A}">
                    <a16:rowId xmlns:a16="http://schemas.microsoft.com/office/drawing/2014/main" val="4177606075"/>
                  </a:ext>
                </a:extLst>
              </a:tr>
              <a:tr h="372410">
                <a:tc vMerge="1">
                  <a:txBody>
                    <a:bodyPr/>
                    <a:lstStyle/>
                    <a:p>
                      <a:endParaRPr lang="en-US"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Phase 2</a:t>
                      </a:r>
                    </a:p>
                  </a:txBody>
                  <a:tcPr>
                    <a:solidFill>
                      <a:srgbClr val="CACFDE"/>
                    </a:solidFill>
                  </a:tcPr>
                </a:tc>
                <a:tc>
                  <a:txBody>
                    <a:bodyPr/>
                    <a:lstStyle/>
                    <a:p>
                      <a:r>
                        <a:rPr lang="en-US" dirty="0"/>
                        <a:t>Design, Organize, and Create Database</a:t>
                      </a:r>
                    </a:p>
                  </a:txBody>
                  <a:tcPr/>
                </a:tc>
                <a:tc rowSpan="2">
                  <a:txBody>
                    <a:bodyPr/>
                    <a:lstStyle/>
                    <a:p>
                      <a:pPr algn="ctr"/>
                      <a:r>
                        <a:rPr lang="en-US" b="1" dirty="0"/>
                        <a:t>1 Week</a:t>
                      </a:r>
                    </a:p>
                  </a:txBody>
                  <a:tcPr/>
                </a:tc>
                <a:tc rowSpan="2">
                  <a:txBody>
                    <a:bodyPr/>
                    <a:lstStyle/>
                    <a:p>
                      <a:r>
                        <a:rPr lang="en-US" dirty="0"/>
                        <a:t>Complete</a:t>
                      </a:r>
                    </a:p>
                  </a:txBody>
                  <a:tcPr/>
                </a:tc>
                <a:extLst>
                  <a:ext uri="{0D108BD9-81ED-4DB2-BD59-A6C34878D82A}">
                    <a16:rowId xmlns:a16="http://schemas.microsoft.com/office/drawing/2014/main" val="2164293012"/>
                  </a:ext>
                </a:extLst>
              </a:tr>
              <a:tr h="372410">
                <a:tc vMerge="1">
                  <a:txBody>
                    <a:bodyPr/>
                    <a:lstStyle/>
                    <a:p>
                      <a:endParaRPr 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Phase 4</a:t>
                      </a:r>
                    </a:p>
                  </a:txBody>
                  <a:tcPr/>
                </a:tc>
                <a:tc>
                  <a:txBody>
                    <a:bodyPr/>
                    <a:lstStyle/>
                    <a:p>
                      <a:r>
                        <a:rPr lang="en-US" dirty="0"/>
                        <a:t>Design Screens</a:t>
                      </a:r>
                    </a:p>
                  </a:txBody>
                  <a:tcPr/>
                </a:tc>
                <a:tc vMerge="1">
                  <a:txBody>
                    <a:bodyPr/>
                    <a:lstStyle/>
                    <a:p>
                      <a:pPr algn="ctr"/>
                      <a:r>
                        <a:rPr lang="en-US" b="1" dirty="0"/>
                        <a:t>1 Week</a:t>
                      </a:r>
                    </a:p>
                  </a:txBody>
                  <a:tcPr/>
                </a:tc>
                <a:tc vMerge="1">
                  <a:txBody>
                    <a:bodyPr/>
                    <a:lstStyle/>
                    <a:p>
                      <a:endParaRPr lang="en-US" dirty="0"/>
                    </a:p>
                  </a:txBody>
                  <a:tcPr/>
                </a:tc>
                <a:extLst>
                  <a:ext uri="{0D108BD9-81ED-4DB2-BD59-A6C34878D82A}">
                    <a16:rowId xmlns:a16="http://schemas.microsoft.com/office/drawing/2014/main" val="3972395866"/>
                  </a:ext>
                </a:extLst>
              </a:tr>
              <a:tr h="372410">
                <a:tc rowSpan="4">
                  <a:txBody>
                    <a:bodyPr/>
                    <a:lstStyle/>
                    <a:p>
                      <a:r>
                        <a:rPr lang="en-US" dirty="0"/>
                        <a:t>Build/Test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Phase 3</a:t>
                      </a:r>
                    </a:p>
                  </a:txBody>
                  <a:tcPr/>
                </a:tc>
                <a:tc>
                  <a:txBody>
                    <a:bodyPr/>
                    <a:lstStyle/>
                    <a:p>
                      <a:r>
                        <a:rPr lang="en-US" dirty="0"/>
                        <a:t>Build and Organize Screen*</a:t>
                      </a:r>
                    </a:p>
                  </a:txBody>
                  <a:tcPr/>
                </a:tc>
                <a:tc>
                  <a:txBody>
                    <a:bodyPr/>
                    <a:lstStyle/>
                    <a:p>
                      <a:pPr algn="ctr"/>
                      <a:r>
                        <a:rPr lang="en-US" b="1" dirty="0"/>
                        <a:t>6 Weeks</a:t>
                      </a:r>
                    </a:p>
                  </a:txBody>
                  <a:tcPr/>
                </a:tc>
                <a:tc>
                  <a:txBody>
                    <a:bodyPr/>
                    <a:lstStyle/>
                    <a:p>
                      <a:r>
                        <a:rPr lang="en-US" dirty="0"/>
                        <a:t>Complete</a:t>
                      </a:r>
                    </a:p>
                  </a:txBody>
                  <a:tcPr/>
                </a:tc>
                <a:extLst>
                  <a:ext uri="{0D108BD9-81ED-4DB2-BD59-A6C34878D82A}">
                    <a16:rowId xmlns:a16="http://schemas.microsoft.com/office/drawing/2014/main" val="3372146395"/>
                  </a:ext>
                </a:extLst>
              </a:tr>
              <a:tr h="37241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Phase 4</a:t>
                      </a:r>
                    </a:p>
                  </a:txBody>
                  <a:tcPr/>
                </a:tc>
                <a:tc>
                  <a:txBody>
                    <a:bodyPr/>
                    <a:lstStyle/>
                    <a:p>
                      <a:r>
                        <a:rPr lang="en-US" dirty="0"/>
                        <a:t>Build Receipt*</a:t>
                      </a:r>
                    </a:p>
                  </a:txBody>
                  <a:tcPr/>
                </a:tc>
                <a:tc>
                  <a:txBody>
                    <a:bodyPr/>
                    <a:lstStyle/>
                    <a:p>
                      <a:pPr algn="ctr"/>
                      <a:r>
                        <a:rPr lang="en-US" b="1" dirty="0"/>
                        <a:t>2 Weeks</a:t>
                      </a:r>
                    </a:p>
                  </a:txBody>
                  <a:tcPr/>
                </a:tc>
                <a:tc>
                  <a:txBody>
                    <a:bodyPr/>
                    <a:lstStyle/>
                    <a:p>
                      <a:r>
                        <a:rPr lang="en-US" dirty="0"/>
                        <a:t>Complete</a:t>
                      </a:r>
                    </a:p>
                  </a:txBody>
                  <a:tcPr/>
                </a:tc>
                <a:extLst>
                  <a:ext uri="{0D108BD9-81ED-4DB2-BD59-A6C34878D82A}">
                    <a16:rowId xmlns:a16="http://schemas.microsoft.com/office/drawing/2014/main" val="625083987"/>
                  </a:ext>
                </a:extLst>
              </a:tr>
              <a:tr h="37241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Phase 5</a:t>
                      </a:r>
                    </a:p>
                  </a:txBody>
                  <a:tcPr/>
                </a:tc>
                <a:tc>
                  <a:txBody>
                    <a:bodyPr/>
                    <a:lstStyle/>
                    <a:p>
                      <a:r>
                        <a:rPr lang="en-US" dirty="0"/>
                        <a:t>Connect MySQL with Java</a:t>
                      </a:r>
                    </a:p>
                  </a:txBody>
                  <a:tcPr/>
                </a:tc>
                <a:tc>
                  <a:txBody>
                    <a:bodyPr/>
                    <a:lstStyle/>
                    <a:p>
                      <a:pPr algn="ctr"/>
                      <a:r>
                        <a:rPr lang="en-US" b="1" dirty="0"/>
                        <a:t>2 Week</a:t>
                      </a:r>
                    </a:p>
                  </a:txBody>
                  <a:tcPr/>
                </a:tc>
                <a:tc>
                  <a:txBody>
                    <a:bodyPr/>
                    <a:lstStyle/>
                    <a:p>
                      <a:r>
                        <a:rPr lang="en-US" dirty="0"/>
                        <a:t>Complete</a:t>
                      </a:r>
                    </a:p>
                  </a:txBody>
                  <a:tcPr/>
                </a:tc>
                <a:extLst>
                  <a:ext uri="{0D108BD9-81ED-4DB2-BD59-A6C34878D82A}">
                    <a16:rowId xmlns:a16="http://schemas.microsoft.com/office/drawing/2014/main" val="3726346308"/>
                  </a:ext>
                </a:extLst>
              </a:tr>
              <a:tr h="74482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Phase 6</a:t>
                      </a:r>
                    </a:p>
                  </a:txBody>
                  <a:tcPr/>
                </a:tc>
                <a:tc>
                  <a:txBody>
                    <a:bodyPr/>
                    <a:lstStyle/>
                    <a:p>
                      <a:r>
                        <a:rPr lang="en-US" dirty="0"/>
                        <a:t>Touch up</a:t>
                      </a:r>
                    </a:p>
                  </a:txBody>
                  <a:tcPr/>
                </a:tc>
                <a:tc>
                  <a:txBody>
                    <a:bodyPr/>
                    <a:lstStyle/>
                    <a:p>
                      <a:pPr algn="ctr"/>
                      <a:r>
                        <a:rPr lang="en-US" b="1" dirty="0"/>
                        <a:t>1 Week</a:t>
                      </a:r>
                    </a:p>
                  </a:txBody>
                  <a:tcPr/>
                </a:tc>
                <a:tc>
                  <a:txBody>
                    <a:bodyPr/>
                    <a:lstStyle/>
                    <a:p>
                      <a:r>
                        <a:rPr lang="en-US" dirty="0"/>
                        <a:t>Complete</a:t>
                      </a:r>
                    </a:p>
                  </a:txBody>
                  <a:tcPr/>
                </a:tc>
                <a:extLst>
                  <a:ext uri="{0D108BD9-81ED-4DB2-BD59-A6C34878D82A}">
                    <a16:rowId xmlns:a16="http://schemas.microsoft.com/office/drawing/2014/main" val="1876046545"/>
                  </a:ext>
                </a:extLst>
              </a:tr>
              <a:tr h="372410">
                <a:tc rowSpan="3">
                  <a:txBody>
                    <a:bodyPr/>
                    <a:lstStyle/>
                    <a:p>
                      <a:r>
                        <a:rPr lang="en-US" dirty="0"/>
                        <a:t>Launch</a:t>
                      </a:r>
                    </a:p>
                  </a:txBody>
                  <a:tcPr/>
                </a:tc>
                <a:tc rowSpan="3">
                  <a:txBody>
                    <a:bodyPr/>
                    <a:lstStyle/>
                    <a:p>
                      <a:r>
                        <a:rPr lang="en-US" dirty="0"/>
                        <a:t>Phase 7</a:t>
                      </a:r>
                    </a:p>
                  </a:txBody>
                  <a:tcPr/>
                </a:tc>
                <a:tc>
                  <a:txBody>
                    <a:bodyPr/>
                    <a:lstStyle/>
                    <a:p>
                      <a:r>
                        <a:rPr lang="en-US" dirty="0"/>
                        <a:t>Prepare Demo Script</a:t>
                      </a:r>
                    </a:p>
                  </a:txBody>
                  <a:tcPr/>
                </a:tc>
                <a:tc rowSpan="3">
                  <a:txBody>
                    <a:bodyPr/>
                    <a:lstStyle/>
                    <a:p>
                      <a:pPr algn="ctr"/>
                      <a:r>
                        <a:rPr lang="en-US" b="1" dirty="0"/>
                        <a:t>1 Week</a:t>
                      </a:r>
                    </a:p>
                  </a:txBody>
                  <a:tcPr/>
                </a:tc>
                <a:tc>
                  <a:txBody>
                    <a:bodyPr/>
                    <a:lstStyle/>
                    <a:p>
                      <a:r>
                        <a:rPr lang="en-US" dirty="0"/>
                        <a:t>Complete</a:t>
                      </a:r>
                    </a:p>
                  </a:txBody>
                  <a:tcPr/>
                </a:tc>
                <a:extLst>
                  <a:ext uri="{0D108BD9-81ED-4DB2-BD59-A6C34878D82A}">
                    <a16:rowId xmlns:a16="http://schemas.microsoft.com/office/drawing/2014/main" val="2825873406"/>
                  </a:ext>
                </a:extLst>
              </a:tr>
              <a:tr h="372410">
                <a:tc vMerge="1">
                  <a:txBody>
                    <a:bodyPr/>
                    <a:lstStyle/>
                    <a:p>
                      <a:endParaRPr lang="en-US" dirty="0"/>
                    </a:p>
                  </a:txBody>
                  <a:tcPr/>
                </a:tc>
                <a:tc vMerge="1">
                  <a:txBody>
                    <a:bodyPr/>
                    <a:lstStyle/>
                    <a:p>
                      <a:endParaRPr lang="en-US" dirty="0"/>
                    </a:p>
                  </a:txBody>
                  <a:tcPr/>
                </a:tc>
                <a:tc>
                  <a:txBody>
                    <a:bodyPr/>
                    <a:lstStyle/>
                    <a:p>
                      <a:r>
                        <a:rPr lang="en-US" dirty="0"/>
                        <a:t>Prepare Final Presentation</a:t>
                      </a:r>
                    </a:p>
                  </a:txBody>
                  <a:tcPr/>
                </a:tc>
                <a:tc vMerge="1">
                  <a:txBody>
                    <a:bodyPr/>
                    <a:lstStyle/>
                    <a:p>
                      <a:endParaRPr lang="en-US" dirty="0"/>
                    </a:p>
                  </a:txBody>
                  <a:tcPr/>
                </a:tc>
                <a:tc>
                  <a:txBody>
                    <a:bodyPr/>
                    <a:lstStyle/>
                    <a:p>
                      <a:r>
                        <a:rPr lang="en-US" dirty="0"/>
                        <a:t>Complete</a:t>
                      </a:r>
                    </a:p>
                  </a:txBody>
                  <a:tcPr/>
                </a:tc>
                <a:extLst>
                  <a:ext uri="{0D108BD9-81ED-4DB2-BD59-A6C34878D82A}">
                    <a16:rowId xmlns:a16="http://schemas.microsoft.com/office/drawing/2014/main" val="994667407"/>
                  </a:ext>
                </a:extLst>
              </a:tr>
              <a:tr h="372410">
                <a:tc vMerge="1">
                  <a:txBody>
                    <a:bodyPr/>
                    <a:lstStyle/>
                    <a:p>
                      <a:endParaRPr lang="en-US" dirty="0"/>
                    </a:p>
                  </a:txBody>
                  <a:tcPr/>
                </a:tc>
                <a:tc vMerge="1">
                  <a:txBody>
                    <a:bodyPr/>
                    <a:lstStyle/>
                    <a:p>
                      <a:endParaRPr lang="en-US" dirty="0"/>
                    </a:p>
                  </a:txBody>
                  <a:tcPr/>
                </a:tc>
                <a:tc>
                  <a:txBody>
                    <a:bodyPr/>
                    <a:lstStyle/>
                    <a:p>
                      <a:r>
                        <a:rPr lang="en-US" dirty="0"/>
                        <a:t>Prepare Submissions</a:t>
                      </a:r>
                    </a:p>
                  </a:txBody>
                  <a:tcPr/>
                </a:tc>
                <a:tc vMerge="1">
                  <a:txBody>
                    <a:bodyPr/>
                    <a:lstStyle/>
                    <a:p>
                      <a:endParaRPr lang="en-US" dirty="0"/>
                    </a:p>
                  </a:txBody>
                  <a:tcPr/>
                </a:tc>
                <a:tc>
                  <a:txBody>
                    <a:bodyPr/>
                    <a:lstStyle/>
                    <a:p>
                      <a:r>
                        <a:rPr lang="en-US" dirty="0"/>
                        <a:t>Complete</a:t>
                      </a:r>
                    </a:p>
                  </a:txBody>
                  <a:tcPr/>
                </a:tc>
                <a:extLst>
                  <a:ext uri="{0D108BD9-81ED-4DB2-BD59-A6C34878D82A}">
                    <a16:rowId xmlns:a16="http://schemas.microsoft.com/office/drawing/2014/main" val="1258555606"/>
                  </a:ext>
                </a:extLst>
              </a:tr>
            </a:tbl>
          </a:graphicData>
        </a:graphic>
      </p:graphicFrame>
      <p:sp>
        <p:nvSpPr>
          <p:cNvPr id="5" name="TextBox 4">
            <a:extLst>
              <a:ext uri="{FF2B5EF4-FFF2-40B4-BE49-F238E27FC236}">
                <a16:creationId xmlns:a16="http://schemas.microsoft.com/office/drawing/2014/main" id="{1FA8AC3A-1019-461D-80F1-F2CF6F60F367}"/>
              </a:ext>
            </a:extLst>
          </p:cNvPr>
          <p:cNvSpPr txBox="1"/>
          <p:nvPr/>
        </p:nvSpPr>
        <p:spPr>
          <a:xfrm>
            <a:off x="-1" y="0"/>
            <a:ext cx="3133294"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Gill Sans MT" panose="020B0502020104020203"/>
                <a:ea typeface="+mn-ea"/>
                <a:cs typeface="+mn-cs"/>
              </a:rPr>
              <a:t>Project Plan</a:t>
            </a:r>
          </a:p>
        </p:txBody>
      </p:sp>
    </p:spTree>
    <p:extLst>
      <p:ext uri="{BB962C8B-B14F-4D97-AF65-F5344CB8AC3E}">
        <p14:creationId xmlns:p14="http://schemas.microsoft.com/office/powerpoint/2010/main" val="152183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A37A-784B-7C88-ACDB-F8671B5280A8}"/>
              </a:ext>
            </a:extLst>
          </p:cNvPr>
          <p:cNvSpPr>
            <a:spLocks noGrp="1"/>
          </p:cNvSpPr>
          <p:nvPr>
            <p:ph type="title"/>
          </p:nvPr>
        </p:nvSpPr>
        <p:spPr/>
        <p:txBody>
          <a:bodyPr/>
          <a:lstStyle/>
          <a:p>
            <a:pPr algn="ctr"/>
            <a:r>
              <a:rPr lang="en-US" dirty="0"/>
              <a:t>Use Cases</a:t>
            </a:r>
          </a:p>
        </p:txBody>
      </p:sp>
      <p:sp>
        <p:nvSpPr>
          <p:cNvPr id="9" name="TextBox 8">
            <a:extLst>
              <a:ext uri="{FF2B5EF4-FFF2-40B4-BE49-F238E27FC236}">
                <a16:creationId xmlns:a16="http://schemas.microsoft.com/office/drawing/2014/main" id="{0D6535F3-A73E-C692-FC35-7B1E941821B7}"/>
              </a:ext>
            </a:extLst>
          </p:cNvPr>
          <p:cNvSpPr txBox="1"/>
          <p:nvPr/>
        </p:nvSpPr>
        <p:spPr>
          <a:xfrm>
            <a:off x="5423222" y="1504819"/>
            <a:ext cx="1633490" cy="369332"/>
          </a:xfrm>
          <a:prstGeom prst="rect">
            <a:avLst/>
          </a:prstGeom>
          <a:noFill/>
        </p:spPr>
        <p:txBody>
          <a:bodyPr wrap="square" rtlCol="0">
            <a:spAutoFit/>
          </a:bodyPr>
          <a:lstStyle/>
          <a:p>
            <a:pPr algn="ctr"/>
            <a:r>
              <a:rPr lang="en-US" dirty="0"/>
              <a:t>Administration</a:t>
            </a:r>
          </a:p>
        </p:txBody>
      </p:sp>
      <p:pic>
        <p:nvPicPr>
          <p:cNvPr id="31" name="Picture 30" descr="A picture containing black, white, gear&#10;&#10;Description automatically generated">
            <a:extLst>
              <a:ext uri="{FF2B5EF4-FFF2-40B4-BE49-F238E27FC236}">
                <a16:creationId xmlns:a16="http://schemas.microsoft.com/office/drawing/2014/main" id="{CE2081AB-8B19-4D89-0552-4E29F15460CA}"/>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9278"/>
                    </a14:imgEffect>
                    <a14:imgEffect>
                      <a14:saturation sat="259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615653" y="2641376"/>
            <a:ext cx="1248629" cy="1248629"/>
          </a:xfrm>
          <a:prstGeom prst="rect">
            <a:avLst/>
          </a:prstGeom>
          <a:noFill/>
          <a:ln>
            <a:noFill/>
          </a:ln>
        </p:spPr>
      </p:pic>
      <p:sp>
        <p:nvSpPr>
          <p:cNvPr id="36" name="Oval 35">
            <a:extLst>
              <a:ext uri="{FF2B5EF4-FFF2-40B4-BE49-F238E27FC236}">
                <a16:creationId xmlns:a16="http://schemas.microsoft.com/office/drawing/2014/main" id="{8D2603D1-4E42-2622-57E1-F9C910B366E8}"/>
              </a:ext>
            </a:extLst>
          </p:cNvPr>
          <p:cNvSpPr/>
          <p:nvPr/>
        </p:nvSpPr>
        <p:spPr>
          <a:xfrm>
            <a:off x="3459856" y="3429000"/>
            <a:ext cx="1968771" cy="1049235"/>
          </a:xfrm>
          <a:prstGeom prst="ellipse">
            <a:avLst/>
          </a:prstGeom>
          <a:blipFill>
            <a:blip r:embed="rId5"/>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 Delete, Modify Items </a:t>
            </a:r>
          </a:p>
        </p:txBody>
      </p:sp>
      <p:sp>
        <p:nvSpPr>
          <p:cNvPr id="6" name="Oval 5">
            <a:extLst>
              <a:ext uri="{FF2B5EF4-FFF2-40B4-BE49-F238E27FC236}">
                <a16:creationId xmlns:a16="http://schemas.microsoft.com/office/drawing/2014/main" id="{DCB97697-6F7E-608B-91D0-F9D126DFAE0D}"/>
              </a:ext>
            </a:extLst>
          </p:cNvPr>
          <p:cNvSpPr/>
          <p:nvPr/>
        </p:nvSpPr>
        <p:spPr>
          <a:xfrm>
            <a:off x="7062117" y="3429000"/>
            <a:ext cx="1968771" cy="1049235"/>
          </a:xfrm>
          <a:prstGeom prst="ellipse">
            <a:avLst/>
          </a:prstGeom>
          <a:blipFill>
            <a:blip r:embed="rId5"/>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View Sales</a:t>
            </a:r>
          </a:p>
        </p:txBody>
      </p:sp>
      <p:sp>
        <p:nvSpPr>
          <p:cNvPr id="10" name="Oval 9">
            <a:extLst>
              <a:ext uri="{FF2B5EF4-FFF2-40B4-BE49-F238E27FC236}">
                <a16:creationId xmlns:a16="http://schemas.microsoft.com/office/drawing/2014/main" id="{B16ED895-1DDB-2D29-1B03-E88BCA695369}"/>
              </a:ext>
            </a:extLst>
          </p:cNvPr>
          <p:cNvSpPr/>
          <p:nvPr/>
        </p:nvSpPr>
        <p:spPr>
          <a:xfrm>
            <a:off x="3454452" y="2216456"/>
            <a:ext cx="1968771" cy="1049235"/>
          </a:xfrm>
          <a:prstGeom prst="ellipse">
            <a:avLst/>
          </a:prstGeom>
          <a:blipFill>
            <a:blip r:embed="rId5"/>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 in</a:t>
            </a:r>
          </a:p>
        </p:txBody>
      </p:sp>
      <p:sp>
        <p:nvSpPr>
          <p:cNvPr id="11" name="Oval 10">
            <a:extLst>
              <a:ext uri="{FF2B5EF4-FFF2-40B4-BE49-F238E27FC236}">
                <a16:creationId xmlns:a16="http://schemas.microsoft.com/office/drawing/2014/main" id="{86D5C401-D497-C2CD-1C0A-F81579D0F11F}"/>
              </a:ext>
            </a:extLst>
          </p:cNvPr>
          <p:cNvSpPr/>
          <p:nvPr/>
        </p:nvSpPr>
        <p:spPr>
          <a:xfrm>
            <a:off x="7067522" y="2216456"/>
            <a:ext cx="1968771" cy="1049235"/>
          </a:xfrm>
          <a:prstGeom prst="ellipse">
            <a:avLst/>
          </a:prstGeom>
          <a:blipFill>
            <a:blip r:embed="rId5"/>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 out</a:t>
            </a:r>
          </a:p>
        </p:txBody>
      </p:sp>
    </p:spTree>
    <p:extLst>
      <p:ext uri="{BB962C8B-B14F-4D97-AF65-F5344CB8AC3E}">
        <p14:creationId xmlns:p14="http://schemas.microsoft.com/office/powerpoint/2010/main" val="225365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59F7-B668-D4C6-F14C-B618022A6748}"/>
              </a:ext>
            </a:extLst>
          </p:cNvPr>
          <p:cNvSpPr>
            <a:spLocks noGrp="1"/>
          </p:cNvSpPr>
          <p:nvPr>
            <p:ph type="title"/>
          </p:nvPr>
        </p:nvSpPr>
        <p:spPr/>
        <p:txBody>
          <a:bodyPr/>
          <a:lstStyle/>
          <a:p>
            <a:pPr algn="ctr"/>
            <a:r>
              <a:rPr lang="en-US" dirty="0"/>
              <a:t>Use Cases</a:t>
            </a:r>
          </a:p>
        </p:txBody>
      </p:sp>
      <p:sp>
        <p:nvSpPr>
          <p:cNvPr id="4" name="Oval 3">
            <a:extLst>
              <a:ext uri="{FF2B5EF4-FFF2-40B4-BE49-F238E27FC236}">
                <a16:creationId xmlns:a16="http://schemas.microsoft.com/office/drawing/2014/main" id="{C74D29E5-2AEE-EF3D-B246-444BE23D522C}"/>
              </a:ext>
            </a:extLst>
          </p:cNvPr>
          <p:cNvSpPr/>
          <p:nvPr/>
        </p:nvSpPr>
        <p:spPr>
          <a:xfrm>
            <a:off x="3465261" y="3428998"/>
            <a:ext cx="1968771" cy="1049235"/>
          </a:xfrm>
          <a:prstGeom prst="ellipse">
            <a:avLst/>
          </a:prstGeo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Create / Store orders</a:t>
            </a:r>
          </a:p>
        </p:txBody>
      </p:sp>
      <p:pic>
        <p:nvPicPr>
          <p:cNvPr id="5" name="Picture 4" descr="A picture containing icon&#10;&#10;Description automatically generated">
            <a:extLst>
              <a:ext uri="{FF2B5EF4-FFF2-40B4-BE49-F238E27FC236}">
                <a16:creationId xmlns:a16="http://schemas.microsoft.com/office/drawing/2014/main" id="{F7824148-34A2-7CB8-9572-335151D4E31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802032" y="2652284"/>
            <a:ext cx="902367" cy="1248629"/>
          </a:xfrm>
          <a:prstGeom prst="rect">
            <a:avLst/>
          </a:prstGeom>
        </p:spPr>
      </p:pic>
      <p:sp>
        <p:nvSpPr>
          <p:cNvPr id="6" name="Oval 5">
            <a:extLst>
              <a:ext uri="{FF2B5EF4-FFF2-40B4-BE49-F238E27FC236}">
                <a16:creationId xmlns:a16="http://schemas.microsoft.com/office/drawing/2014/main" id="{1FB1D261-2A0A-6EF2-5D03-FC6F9619B63B}"/>
              </a:ext>
            </a:extLst>
          </p:cNvPr>
          <p:cNvSpPr/>
          <p:nvPr/>
        </p:nvSpPr>
        <p:spPr>
          <a:xfrm>
            <a:off x="7069960" y="3428998"/>
            <a:ext cx="1968771" cy="1049235"/>
          </a:xfrm>
          <a:prstGeom prst="ellipse">
            <a:avLst/>
          </a:prstGeo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View Price</a:t>
            </a:r>
          </a:p>
        </p:txBody>
      </p:sp>
      <p:sp>
        <p:nvSpPr>
          <p:cNvPr id="7" name="TextBox 6">
            <a:extLst>
              <a:ext uri="{FF2B5EF4-FFF2-40B4-BE49-F238E27FC236}">
                <a16:creationId xmlns:a16="http://schemas.microsoft.com/office/drawing/2014/main" id="{35C9DB5D-56B1-0223-F05D-504603C00B84}"/>
              </a:ext>
            </a:extLst>
          </p:cNvPr>
          <p:cNvSpPr txBox="1"/>
          <p:nvPr/>
        </p:nvSpPr>
        <p:spPr>
          <a:xfrm>
            <a:off x="5420784" y="1512819"/>
            <a:ext cx="1633490" cy="369332"/>
          </a:xfrm>
          <a:prstGeom prst="rect">
            <a:avLst/>
          </a:prstGeom>
          <a:noFill/>
        </p:spPr>
        <p:txBody>
          <a:bodyPr wrap="square" rtlCol="0">
            <a:spAutoFit/>
          </a:bodyPr>
          <a:lstStyle/>
          <a:p>
            <a:pPr algn="ctr"/>
            <a:r>
              <a:rPr lang="en-US" dirty="0"/>
              <a:t>Kiosk</a:t>
            </a:r>
          </a:p>
        </p:txBody>
      </p:sp>
      <p:sp>
        <p:nvSpPr>
          <p:cNvPr id="12" name="Oval 11">
            <a:extLst>
              <a:ext uri="{FF2B5EF4-FFF2-40B4-BE49-F238E27FC236}">
                <a16:creationId xmlns:a16="http://schemas.microsoft.com/office/drawing/2014/main" id="{B496F616-4A9E-BF20-6E33-F6A5ACC5C827}"/>
              </a:ext>
            </a:extLst>
          </p:cNvPr>
          <p:cNvSpPr/>
          <p:nvPr/>
        </p:nvSpPr>
        <p:spPr>
          <a:xfrm>
            <a:off x="7069959" y="2227364"/>
            <a:ext cx="1968771" cy="1049235"/>
          </a:xfrm>
          <a:prstGeom prst="ellipse">
            <a:avLst/>
          </a:prstGeo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 out</a:t>
            </a:r>
          </a:p>
        </p:txBody>
      </p:sp>
      <p:sp>
        <p:nvSpPr>
          <p:cNvPr id="13" name="Oval 12">
            <a:extLst>
              <a:ext uri="{FF2B5EF4-FFF2-40B4-BE49-F238E27FC236}">
                <a16:creationId xmlns:a16="http://schemas.microsoft.com/office/drawing/2014/main" id="{5CCF8ADB-7DBB-8588-F2F7-A13426078FE2}"/>
              </a:ext>
            </a:extLst>
          </p:cNvPr>
          <p:cNvSpPr/>
          <p:nvPr/>
        </p:nvSpPr>
        <p:spPr>
          <a:xfrm>
            <a:off x="3467700" y="2227364"/>
            <a:ext cx="1968771" cy="1049235"/>
          </a:xfrm>
          <a:prstGeom prst="ellipse">
            <a:avLst/>
          </a:prstGeo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 in</a:t>
            </a:r>
          </a:p>
        </p:txBody>
      </p:sp>
    </p:spTree>
    <p:extLst>
      <p:ext uri="{BB962C8B-B14F-4D97-AF65-F5344CB8AC3E}">
        <p14:creationId xmlns:p14="http://schemas.microsoft.com/office/powerpoint/2010/main" val="138760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30E1-C16B-433A-42A3-E24246328D5F}"/>
              </a:ext>
            </a:extLst>
          </p:cNvPr>
          <p:cNvSpPr>
            <a:spLocks noGrp="1"/>
          </p:cNvSpPr>
          <p:nvPr>
            <p:ph type="title"/>
          </p:nvPr>
        </p:nvSpPr>
        <p:spPr/>
        <p:txBody>
          <a:bodyPr/>
          <a:lstStyle/>
          <a:p>
            <a:pPr algn="ctr"/>
            <a:r>
              <a:rPr lang="en-US" dirty="0"/>
              <a:t>Use Cases</a:t>
            </a:r>
          </a:p>
        </p:txBody>
      </p:sp>
      <p:sp>
        <p:nvSpPr>
          <p:cNvPr id="6" name="Oval 5">
            <a:extLst>
              <a:ext uri="{FF2B5EF4-FFF2-40B4-BE49-F238E27FC236}">
                <a16:creationId xmlns:a16="http://schemas.microsoft.com/office/drawing/2014/main" id="{AE597289-D743-3895-F401-3FA3F6F2BBF7}"/>
              </a:ext>
            </a:extLst>
          </p:cNvPr>
          <p:cNvSpPr/>
          <p:nvPr/>
        </p:nvSpPr>
        <p:spPr>
          <a:xfrm>
            <a:off x="3452013" y="2383756"/>
            <a:ext cx="1968771" cy="1049235"/>
          </a:xfrm>
          <a:prstGeom prst="ellipse">
            <a:avLst/>
          </a:prstGeo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 in</a:t>
            </a:r>
          </a:p>
        </p:txBody>
      </p:sp>
      <p:pic>
        <p:nvPicPr>
          <p:cNvPr id="7" name="Picture 6" descr="A picture containing icon&#10;&#10;Description automatically generated">
            <a:extLst>
              <a:ext uri="{FF2B5EF4-FFF2-40B4-BE49-F238E27FC236}">
                <a16:creationId xmlns:a16="http://schemas.microsoft.com/office/drawing/2014/main" id="{46D76E80-3F6B-73E4-B29E-1126613F92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802032" y="3238981"/>
            <a:ext cx="902367" cy="1248629"/>
          </a:xfrm>
          <a:prstGeom prst="rect">
            <a:avLst/>
          </a:prstGeom>
        </p:spPr>
      </p:pic>
      <p:sp>
        <p:nvSpPr>
          <p:cNvPr id="8" name="Oval 7">
            <a:extLst>
              <a:ext uri="{FF2B5EF4-FFF2-40B4-BE49-F238E27FC236}">
                <a16:creationId xmlns:a16="http://schemas.microsoft.com/office/drawing/2014/main" id="{12DF4B95-E906-BA2E-B7D6-CCA4BD9B3BB7}"/>
              </a:ext>
            </a:extLst>
          </p:cNvPr>
          <p:cNvSpPr/>
          <p:nvPr/>
        </p:nvSpPr>
        <p:spPr>
          <a:xfrm>
            <a:off x="3452012" y="3962993"/>
            <a:ext cx="1968771" cy="1049235"/>
          </a:xfrm>
          <a:prstGeom prst="ellipse">
            <a:avLst/>
          </a:prstGeo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View stored orders</a:t>
            </a:r>
          </a:p>
        </p:txBody>
      </p:sp>
      <p:sp>
        <p:nvSpPr>
          <p:cNvPr id="9" name="TextBox 8">
            <a:extLst>
              <a:ext uri="{FF2B5EF4-FFF2-40B4-BE49-F238E27FC236}">
                <a16:creationId xmlns:a16="http://schemas.microsoft.com/office/drawing/2014/main" id="{624D1E29-6613-8B5F-22BB-438AB7A253A8}"/>
              </a:ext>
            </a:extLst>
          </p:cNvPr>
          <p:cNvSpPr txBox="1"/>
          <p:nvPr/>
        </p:nvSpPr>
        <p:spPr>
          <a:xfrm>
            <a:off x="5422543" y="1484422"/>
            <a:ext cx="1633490" cy="369332"/>
          </a:xfrm>
          <a:prstGeom prst="rect">
            <a:avLst/>
          </a:prstGeom>
          <a:noFill/>
        </p:spPr>
        <p:txBody>
          <a:bodyPr wrap="square" rtlCol="0">
            <a:spAutoFit/>
          </a:bodyPr>
          <a:lstStyle/>
          <a:p>
            <a:pPr algn="ctr"/>
            <a:r>
              <a:rPr lang="en-US" dirty="0"/>
              <a:t>Kitchen Staff</a:t>
            </a:r>
          </a:p>
        </p:txBody>
      </p:sp>
      <p:sp>
        <p:nvSpPr>
          <p:cNvPr id="10" name="Oval 9">
            <a:extLst>
              <a:ext uri="{FF2B5EF4-FFF2-40B4-BE49-F238E27FC236}">
                <a16:creationId xmlns:a16="http://schemas.microsoft.com/office/drawing/2014/main" id="{552EE7C9-B7EB-EFFF-E6A1-038229288546}"/>
              </a:ext>
            </a:extLst>
          </p:cNvPr>
          <p:cNvSpPr/>
          <p:nvPr/>
        </p:nvSpPr>
        <p:spPr>
          <a:xfrm>
            <a:off x="7085649" y="2383756"/>
            <a:ext cx="1968771" cy="1049235"/>
          </a:xfrm>
          <a:prstGeom prst="ellipse">
            <a:avLst/>
          </a:prstGeo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 out</a:t>
            </a:r>
          </a:p>
        </p:txBody>
      </p:sp>
      <p:sp>
        <p:nvSpPr>
          <p:cNvPr id="3" name="Oval 2">
            <a:extLst>
              <a:ext uri="{FF2B5EF4-FFF2-40B4-BE49-F238E27FC236}">
                <a16:creationId xmlns:a16="http://schemas.microsoft.com/office/drawing/2014/main" id="{C34BC935-6ED2-59CA-6809-5EBDCB350E57}"/>
              </a:ext>
            </a:extLst>
          </p:cNvPr>
          <p:cNvSpPr/>
          <p:nvPr/>
        </p:nvSpPr>
        <p:spPr>
          <a:xfrm>
            <a:off x="7085649" y="3962993"/>
            <a:ext cx="1968771" cy="1049235"/>
          </a:xfrm>
          <a:prstGeom prst="ellipse">
            <a:avLst/>
          </a:prstGeo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Knock order from list</a:t>
            </a:r>
          </a:p>
        </p:txBody>
      </p:sp>
    </p:spTree>
    <p:extLst>
      <p:ext uri="{BB962C8B-B14F-4D97-AF65-F5344CB8AC3E}">
        <p14:creationId xmlns:p14="http://schemas.microsoft.com/office/powerpoint/2010/main" val="210565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D90D-FB34-6E38-CB83-2394590CFD84}"/>
              </a:ext>
            </a:extLst>
          </p:cNvPr>
          <p:cNvSpPr>
            <a:spLocks noGrp="1"/>
          </p:cNvSpPr>
          <p:nvPr>
            <p:ph type="title"/>
          </p:nvPr>
        </p:nvSpPr>
        <p:spPr/>
        <p:txBody>
          <a:bodyPr/>
          <a:lstStyle/>
          <a:p>
            <a:pPr algn="ctr"/>
            <a:r>
              <a:rPr lang="en-US" dirty="0"/>
              <a:t>System Architecture</a:t>
            </a:r>
          </a:p>
        </p:txBody>
      </p:sp>
      <p:sp>
        <p:nvSpPr>
          <p:cNvPr id="4" name="TextBox 3">
            <a:extLst>
              <a:ext uri="{FF2B5EF4-FFF2-40B4-BE49-F238E27FC236}">
                <a16:creationId xmlns:a16="http://schemas.microsoft.com/office/drawing/2014/main" id="{EE52F4BA-E1E3-B3B5-A3F7-52B5ADF58738}"/>
              </a:ext>
            </a:extLst>
          </p:cNvPr>
          <p:cNvSpPr txBox="1"/>
          <p:nvPr/>
        </p:nvSpPr>
        <p:spPr>
          <a:xfrm>
            <a:off x="2856504" y="1961735"/>
            <a:ext cx="753732" cy="369332"/>
          </a:xfrm>
          <a:prstGeom prst="rect">
            <a:avLst/>
          </a:prstGeom>
          <a:noFill/>
        </p:spPr>
        <p:txBody>
          <a:bodyPr wrap="none" rtlCol="0">
            <a:spAutoFit/>
          </a:bodyPr>
          <a:lstStyle/>
          <a:p>
            <a:r>
              <a:rPr lang="en-US" dirty="0"/>
              <a:t>Client</a:t>
            </a:r>
          </a:p>
        </p:txBody>
      </p:sp>
      <p:sp>
        <p:nvSpPr>
          <p:cNvPr id="5" name="TextBox 4">
            <a:extLst>
              <a:ext uri="{FF2B5EF4-FFF2-40B4-BE49-F238E27FC236}">
                <a16:creationId xmlns:a16="http://schemas.microsoft.com/office/drawing/2014/main" id="{18C1EFB3-0B46-010D-5BFD-7DBA161F9F1A}"/>
              </a:ext>
            </a:extLst>
          </p:cNvPr>
          <p:cNvSpPr txBox="1"/>
          <p:nvPr/>
        </p:nvSpPr>
        <p:spPr>
          <a:xfrm>
            <a:off x="8293223" y="1972534"/>
            <a:ext cx="1042273" cy="369332"/>
          </a:xfrm>
          <a:prstGeom prst="rect">
            <a:avLst/>
          </a:prstGeom>
          <a:noFill/>
        </p:spPr>
        <p:txBody>
          <a:bodyPr wrap="none" rtlCol="0">
            <a:spAutoFit/>
          </a:bodyPr>
          <a:lstStyle/>
          <a:p>
            <a:r>
              <a:rPr lang="en-US" dirty="0"/>
              <a:t>Database</a:t>
            </a:r>
          </a:p>
        </p:txBody>
      </p:sp>
      <p:pic>
        <p:nvPicPr>
          <p:cNvPr id="13" name="Picture 12" descr="A picture containing text, electronics, desk, display&#10;&#10;Description automatically generated">
            <a:extLst>
              <a:ext uri="{FF2B5EF4-FFF2-40B4-BE49-F238E27FC236}">
                <a16:creationId xmlns:a16="http://schemas.microsoft.com/office/drawing/2014/main" id="{4A654111-B3E0-31A6-7951-8EE71DFE3CE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37369" y="2341866"/>
            <a:ext cx="3345733" cy="2095547"/>
          </a:xfrm>
          <a:prstGeom prst="rect">
            <a:avLst/>
          </a:prstGeom>
        </p:spPr>
      </p:pic>
      <p:pic>
        <p:nvPicPr>
          <p:cNvPr id="1026" name="Picture 2" descr="Image result for database">
            <a:extLst>
              <a:ext uri="{FF2B5EF4-FFF2-40B4-BE49-F238E27FC236}">
                <a16:creationId xmlns:a16="http://schemas.microsoft.com/office/drawing/2014/main" id="{FE667509-2373-CB1B-BA47-FECF248219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693" y="2341866"/>
            <a:ext cx="2083331" cy="2130679"/>
          </a:xfrm>
          <a:prstGeom prst="rect">
            <a:avLst/>
          </a:prstGeom>
          <a:noFill/>
        </p:spPr>
      </p:pic>
      <p:cxnSp>
        <p:nvCxnSpPr>
          <p:cNvPr id="15" name="Straight Arrow Connector 14">
            <a:extLst>
              <a:ext uri="{FF2B5EF4-FFF2-40B4-BE49-F238E27FC236}">
                <a16:creationId xmlns:a16="http://schemas.microsoft.com/office/drawing/2014/main" id="{8893D524-AB43-3B98-2537-0570985A88EF}"/>
              </a:ext>
            </a:extLst>
          </p:cNvPr>
          <p:cNvCxnSpPr>
            <a:cxnSpLocks/>
          </p:cNvCxnSpPr>
          <p:nvPr/>
        </p:nvCxnSpPr>
        <p:spPr>
          <a:xfrm>
            <a:off x="4580878" y="3116062"/>
            <a:ext cx="304504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814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DCD3-4C7F-98E8-06ED-C5BC440190B0}"/>
              </a:ext>
            </a:extLst>
          </p:cNvPr>
          <p:cNvSpPr>
            <a:spLocks noGrp="1"/>
          </p:cNvSpPr>
          <p:nvPr>
            <p:ph type="title"/>
          </p:nvPr>
        </p:nvSpPr>
        <p:spPr/>
        <p:txBody>
          <a:bodyPr>
            <a:normAutofit/>
          </a:bodyPr>
          <a:lstStyle/>
          <a:p>
            <a:pPr algn="ctr"/>
            <a:r>
              <a:rPr lang="en-US" dirty="0"/>
              <a:t>Data Flow</a:t>
            </a:r>
          </a:p>
        </p:txBody>
      </p:sp>
      <p:sp>
        <p:nvSpPr>
          <p:cNvPr id="4" name="TextBox 3">
            <a:extLst>
              <a:ext uri="{FF2B5EF4-FFF2-40B4-BE49-F238E27FC236}">
                <a16:creationId xmlns:a16="http://schemas.microsoft.com/office/drawing/2014/main" id="{79F13090-6242-E437-E527-5C757A6A65EA}"/>
              </a:ext>
            </a:extLst>
          </p:cNvPr>
          <p:cNvSpPr txBox="1"/>
          <p:nvPr/>
        </p:nvSpPr>
        <p:spPr>
          <a:xfrm>
            <a:off x="2856504" y="1961735"/>
            <a:ext cx="753732" cy="369332"/>
          </a:xfrm>
          <a:prstGeom prst="rect">
            <a:avLst/>
          </a:prstGeom>
          <a:noFill/>
        </p:spPr>
        <p:txBody>
          <a:bodyPr wrap="none" rtlCol="0">
            <a:spAutoFit/>
          </a:bodyPr>
          <a:lstStyle/>
          <a:p>
            <a:r>
              <a:rPr lang="en-US" dirty="0"/>
              <a:t>Client</a:t>
            </a:r>
          </a:p>
        </p:txBody>
      </p:sp>
      <p:sp>
        <p:nvSpPr>
          <p:cNvPr id="5" name="TextBox 4">
            <a:extLst>
              <a:ext uri="{FF2B5EF4-FFF2-40B4-BE49-F238E27FC236}">
                <a16:creationId xmlns:a16="http://schemas.microsoft.com/office/drawing/2014/main" id="{29ABFC49-0021-4341-EF09-8E08BFCBF137}"/>
              </a:ext>
            </a:extLst>
          </p:cNvPr>
          <p:cNvSpPr txBox="1"/>
          <p:nvPr/>
        </p:nvSpPr>
        <p:spPr>
          <a:xfrm>
            <a:off x="8293223" y="1972534"/>
            <a:ext cx="1042273" cy="369332"/>
          </a:xfrm>
          <a:prstGeom prst="rect">
            <a:avLst/>
          </a:prstGeom>
          <a:noFill/>
        </p:spPr>
        <p:txBody>
          <a:bodyPr wrap="none" rtlCol="0">
            <a:spAutoFit/>
          </a:bodyPr>
          <a:lstStyle/>
          <a:p>
            <a:r>
              <a:rPr lang="en-US" dirty="0"/>
              <a:t>Database</a:t>
            </a:r>
          </a:p>
        </p:txBody>
      </p:sp>
      <p:pic>
        <p:nvPicPr>
          <p:cNvPr id="6" name="Picture 5" descr="A picture containing text, electronics, desk, display&#10;&#10;Description automatically generated">
            <a:extLst>
              <a:ext uri="{FF2B5EF4-FFF2-40B4-BE49-F238E27FC236}">
                <a16:creationId xmlns:a16="http://schemas.microsoft.com/office/drawing/2014/main" id="{46471354-71E4-7101-0B8F-66D90ADA8F1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37369" y="2341866"/>
            <a:ext cx="3345733" cy="2095547"/>
          </a:xfrm>
          <a:prstGeom prst="rect">
            <a:avLst/>
          </a:prstGeom>
        </p:spPr>
      </p:pic>
      <p:pic>
        <p:nvPicPr>
          <p:cNvPr id="7" name="Picture 2" descr="Image result for database">
            <a:extLst>
              <a:ext uri="{FF2B5EF4-FFF2-40B4-BE49-F238E27FC236}">
                <a16:creationId xmlns:a16="http://schemas.microsoft.com/office/drawing/2014/main" id="{F97D933B-CC64-EA59-CE43-527F55525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693" y="2341866"/>
            <a:ext cx="2083331" cy="2130679"/>
          </a:xfrm>
          <a:prstGeom prst="rect">
            <a:avLst/>
          </a:prstGeom>
          <a:noFill/>
        </p:spPr>
      </p:pic>
      <p:cxnSp>
        <p:nvCxnSpPr>
          <p:cNvPr id="8" name="Straight Arrow Connector 7">
            <a:extLst>
              <a:ext uri="{FF2B5EF4-FFF2-40B4-BE49-F238E27FC236}">
                <a16:creationId xmlns:a16="http://schemas.microsoft.com/office/drawing/2014/main" id="{EE760165-41DC-F972-17DE-7B541999CCB1}"/>
              </a:ext>
            </a:extLst>
          </p:cNvPr>
          <p:cNvCxnSpPr>
            <a:cxnSpLocks/>
          </p:cNvCxnSpPr>
          <p:nvPr/>
        </p:nvCxnSpPr>
        <p:spPr>
          <a:xfrm>
            <a:off x="4634144" y="3080551"/>
            <a:ext cx="3036163"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7F892F98-ED08-8833-6821-529EE955C8B0}"/>
              </a:ext>
            </a:extLst>
          </p:cNvPr>
          <p:cNvSpPr txBox="1"/>
          <p:nvPr/>
        </p:nvSpPr>
        <p:spPr>
          <a:xfrm>
            <a:off x="5465180" y="1484422"/>
            <a:ext cx="1576072" cy="369332"/>
          </a:xfrm>
          <a:prstGeom prst="rect">
            <a:avLst/>
          </a:prstGeom>
          <a:noFill/>
        </p:spPr>
        <p:txBody>
          <a:bodyPr wrap="none" rtlCol="0">
            <a:spAutoFit/>
          </a:bodyPr>
          <a:lstStyle/>
          <a:p>
            <a:r>
              <a:rPr lang="en-US" dirty="0"/>
              <a:t>Administration</a:t>
            </a:r>
          </a:p>
        </p:txBody>
      </p:sp>
    </p:spTree>
    <p:extLst>
      <p:ext uri="{BB962C8B-B14F-4D97-AF65-F5344CB8AC3E}">
        <p14:creationId xmlns:p14="http://schemas.microsoft.com/office/powerpoint/2010/main" val="33145747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40848</TotalTime>
  <Words>418</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Pos system</vt:lpstr>
      <vt:lpstr>System’s Description</vt:lpstr>
      <vt:lpstr>Tools</vt:lpstr>
      <vt:lpstr>PowerPoint Presentation</vt:lpstr>
      <vt:lpstr>Use Cases</vt:lpstr>
      <vt:lpstr>Use Cases</vt:lpstr>
      <vt:lpstr>Use Cases</vt:lpstr>
      <vt:lpstr>System Architecture</vt:lpstr>
      <vt:lpstr>Data Flow</vt:lpstr>
      <vt:lpstr>Data flow</vt:lpstr>
      <vt:lpstr>Data flow</vt:lpstr>
      <vt:lpstr>User Flow - Kiosk</vt:lpstr>
      <vt:lpstr>User Flow - Kitchen</vt:lpstr>
      <vt:lpstr>Database</vt:lpstr>
      <vt:lpstr>Screen Layout - Kiosk</vt:lpstr>
      <vt:lpstr>Screen Layout - Kitchen</vt:lpstr>
      <vt:lpstr>Test Cases - Kiosk</vt:lpstr>
      <vt:lpstr>Test Cases - Kitchen</vt:lpstr>
      <vt:lpstr>Test Cases - kitchen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ordering system</dc:title>
  <dc:creator>Vincent Petrillo</dc:creator>
  <cp:lastModifiedBy>Vincent Petrillo</cp:lastModifiedBy>
  <cp:revision>12</cp:revision>
  <dcterms:created xsi:type="dcterms:W3CDTF">2022-09-18T23:55:59Z</dcterms:created>
  <dcterms:modified xsi:type="dcterms:W3CDTF">2022-12-19T21:53:37Z</dcterms:modified>
</cp:coreProperties>
</file>