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Page Prototype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point?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the information and its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steps?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Design an event (refer to </a:t>
            </a:r>
            <a:r>
              <a:rPr b="1" lang="en"/>
              <a:t>Site Flow and Page Sketch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Design an event area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Design an event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Download the template file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Follow the instructions </a:t>
            </a:r>
            <a:r>
              <a:rPr b="1" lang="en"/>
              <a:t>EXACTLY</a:t>
            </a:r>
            <a:r>
              <a:rPr lang="en"/>
              <a:t> in gClass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Upload a filled in version of the template to your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Design an event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What’s on Netflix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Section header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Movie/TV Show Title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stills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Show name, season info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Design an event area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 whatever tool you want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Show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Labels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Sample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Design an event area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2: Design an event area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39350"/>
            <a:ext cx="4956100" cy="27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225800" y="1301500"/>
            <a:ext cx="38541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Attributes: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Play preview image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Show name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Episode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Episode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Sample data: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Show name: “How I Met Your Mother”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Season: “S1”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Episode: “E1”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Episode name: “Pilot”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Design an event page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How does the event key into a larger page?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Navigation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Banners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Footers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Design an event page</a:t>
            </a:r>
          </a:p>
        </p:txBody>
      </p:sp>
      <p:pic>
        <p:nvPicPr>
          <p:cNvPr descr="Netflix Event Area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4" y="733800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4121650" y="2029975"/>
            <a:ext cx="2126100" cy="1213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005100" y="1639050"/>
            <a:ext cx="2359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Event Area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