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74" r:id="rId2"/>
    <p:sldId id="429" r:id="rId3"/>
    <p:sldId id="430" r:id="rId4"/>
    <p:sldId id="338" r:id="rId5"/>
    <p:sldId id="431" r:id="rId6"/>
    <p:sldId id="339" r:id="rId7"/>
    <p:sldId id="341" r:id="rId8"/>
    <p:sldId id="342" r:id="rId9"/>
    <p:sldId id="346" r:id="rId10"/>
    <p:sldId id="389" r:id="rId11"/>
    <p:sldId id="347" r:id="rId12"/>
    <p:sldId id="348" r:id="rId13"/>
    <p:sldId id="421" r:id="rId14"/>
    <p:sldId id="350" r:id="rId15"/>
    <p:sldId id="422" r:id="rId16"/>
    <p:sldId id="351" r:id="rId17"/>
    <p:sldId id="352" r:id="rId18"/>
    <p:sldId id="309" r:id="rId19"/>
    <p:sldId id="435" r:id="rId20"/>
    <p:sldId id="390" r:id="rId21"/>
    <p:sldId id="391" r:id="rId22"/>
    <p:sldId id="315" r:id="rId23"/>
    <p:sldId id="357" r:id="rId24"/>
    <p:sldId id="358" r:id="rId25"/>
    <p:sldId id="359" r:id="rId26"/>
    <p:sldId id="361" r:id="rId27"/>
    <p:sldId id="393" r:id="rId28"/>
    <p:sldId id="362" r:id="rId29"/>
    <p:sldId id="396" r:id="rId30"/>
    <p:sldId id="397" r:id="rId31"/>
    <p:sldId id="398" r:id="rId32"/>
    <p:sldId id="436" r:id="rId33"/>
    <p:sldId id="400" r:id="rId34"/>
    <p:sldId id="433" r:id="rId35"/>
    <p:sldId id="404" r:id="rId36"/>
    <p:sldId id="424" r:id="rId37"/>
    <p:sldId id="434" r:id="rId38"/>
    <p:sldId id="405" r:id="rId39"/>
    <p:sldId id="406" r:id="rId40"/>
    <p:sldId id="407" r:id="rId41"/>
    <p:sldId id="408" r:id="rId42"/>
    <p:sldId id="437" r:id="rId43"/>
    <p:sldId id="432" r:id="rId44"/>
    <p:sldId id="409" r:id="rId45"/>
    <p:sldId id="425" r:id="rId46"/>
    <p:sldId id="410" r:id="rId47"/>
    <p:sldId id="413" r:id="rId48"/>
    <p:sldId id="383" r:id="rId49"/>
    <p:sldId id="419" r:id="rId50"/>
    <p:sldId id="420" r:id="rId51"/>
  </p:sldIdLst>
  <p:sldSz cx="9144000" cy="6858000" type="screen4x3"/>
  <p:notesSz cx="7315200" cy="96012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2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23B45-D88C-4D1E-A0C8-FB75B35F945D}" v="2" dt="2021-10-13T08:16:30.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61166" autoAdjust="0"/>
  </p:normalViewPr>
  <p:slideViewPr>
    <p:cSldViewPr snapToGrid="0">
      <p:cViewPr>
        <p:scale>
          <a:sx n="95" d="100"/>
          <a:sy n="95" d="100"/>
        </p:scale>
        <p:origin x="3944" y="184"/>
      </p:cViewPr>
      <p:guideLst>
        <p:guide orient="horz" pos="1888"/>
        <p:guide pos="272"/>
      </p:guideLst>
    </p:cSldViewPr>
  </p:slideViewPr>
  <p:notesTextViewPr>
    <p:cViewPr>
      <p:scale>
        <a:sx n="220" d="100"/>
        <a:sy n="22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Wentong (Prof)" userId="b22aa830-216f-40eb-a687-3460ebbcbaa9" providerId="ADAL" clId="{6BE23B45-D88C-4D1E-A0C8-FB75B35F945D}"/>
    <pc:docChg chg="undo custSel modSld modMainMaster">
      <pc:chgData name="Cai Wentong (Prof)" userId="b22aa830-216f-40eb-a687-3460ebbcbaa9" providerId="ADAL" clId="{6BE23B45-D88C-4D1E-A0C8-FB75B35F945D}" dt="2021-10-13T11:17:53.971" v="27" actId="20577"/>
      <pc:docMkLst>
        <pc:docMk/>
      </pc:docMkLst>
      <pc:sldChg chg="modSp mod modNotesTx">
        <pc:chgData name="Cai Wentong (Prof)" userId="b22aa830-216f-40eb-a687-3460ebbcbaa9" providerId="ADAL" clId="{6BE23B45-D88C-4D1E-A0C8-FB75B35F945D}" dt="2021-10-13T11:12:27.671" v="24" actId="20577"/>
        <pc:sldMkLst>
          <pc:docMk/>
          <pc:sldMk cId="0" sldId="274"/>
        </pc:sldMkLst>
        <pc:spChg chg="mod">
          <ac:chgData name="Cai Wentong (Prof)" userId="b22aa830-216f-40eb-a687-3460ebbcbaa9" providerId="ADAL" clId="{6BE23B45-D88C-4D1E-A0C8-FB75B35F945D}" dt="2021-10-13T11:12:22.934" v="22" actId="20577"/>
          <ac:spMkLst>
            <pc:docMk/>
            <pc:sldMk cId="0" sldId="274"/>
            <ac:spMk id="2050" creationId="{00000000-0000-0000-0000-000000000000}"/>
          </ac:spMkLst>
        </pc:spChg>
      </pc:sldChg>
      <pc:sldChg chg="modNotesTx">
        <pc:chgData name="Cai Wentong (Prof)" userId="b22aa830-216f-40eb-a687-3460ebbcbaa9" providerId="ADAL" clId="{6BE23B45-D88C-4D1E-A0C8-FB75B35F945D}" dt="2021-10-13T08:23:41.147" v="20" actId="20577"/>
        <pc:sldMkLst>
          <pc:docMk/>
          <pc:sldMk cId="0" sldId="339"/>
        </pc:sldMkLst>
      </pc:sldChg>
      <pc:sldChg chg="modNotesTx">
        <pc:chgData name="Cai Wentong (Prof)" userId="b22aa830-216f-40eb-a687-3460ebbcbaa9" providerId="ADAL" clId="{6BE23B45-D88C-4D1E-A0C8-FB75B35F945D}" dt="2021-10-13T07:26:34.102" v="0" actId="20577"/>
        <pc:sldMkLst>
          <pc:docMk/>
          <pc:sldMk cId="0" sldId="429"/>
        </pc:sldMkLst>
      </pc:sldChg>
      <pc:sldChg chg="modNotesTx">
        <pc:chgData name="Cai Wentong (Prof)" userId="b22aa830-216f-40eb-a687-3460ebbcbaa9" providerId="ADAL" clId="{6BE23B45-D88C-4D1E-A0C8-FB75B35F945D}" dt="2021-10-13T07:26:42.083" v="4" actId="20577"/>
        <pc:sldMkLst>
          <pc:docMk/>
          <pc:sldMk cId="0" sldId="430"/>
        </pc:sldMkLst>
      </pc:sldChg>
      <pc:sldChg chg="modNotesTx">
        <pc:chgData name="Cai Wentong (Prof)" userId="b22aa830-216f-40eb-a687-3460ebbcbaa9" providerId="ADAL" clId="{6BE23B45-D88C-4D1E-A0C8-FB75B35F945D}" dt="2021-10-13T08:16:55.700" v="18" actId="6549"/>
        <pc:sldMkLst>
          <pc:docMk/>
          <pc:sldMk cId="0" sldId="431"/>
        </pc:sldMkLst>
      </pc:sldChg>
      <pc:sldMasterChg chg="modSp mod">
        <pc:chgData name="Cai Wentong (Prof)" userId="b22aa830-216f-40eb-a687-3460ebbcbaa9" providerId="ADAL" clId="{6BE23B45-D88C-4D1E-A0C8-FB75B35F945D}" dt="2021-10-13T11:17:53.971" v="27" actId="20577"/>
        <pc:sldMasterMkLst>
          <pc:docMk/>
          <pc:sldMasterMk cId="0" sldId="2147483648"/>
        </pc:sldMasterMkLst>
        <pc:spChg chg="mod">
          <ac:chgData name="Cai Wentong (Prof)" userId="b22aa830-216f-40eb-a687-3460ebbcbaa9" providerId="ADAL" clId="{6BE23B45-D88C-4D1E-A0C8-FB75B35F945D}" dt="2021-10-13T11:17:53.971" v="27" actId="20577"/>
          <ac:spMkLst>
            <pc:docMk/>
            <pc:sldMasterMk cId="0" sldId="2147483648"/>
            <ac:spMk id="1034" creationId="{00000000-0000-0000-0000-000000000000}"/>
          </ac:spMkLst>
        </pc:spChg>
        <pc:spChg chg="mod">
          <ac:chgData name="Cai Wentong (Prof)" userId="b22aa830-216f-40eb-a687-3460ebbcbaa9" providerId="ADAL" clId="{6BE23B45-D88C-4D1E-A0C8-FB75B35F945D}" dt="2021-10-13T11:17:48.467" v="25" actId="1076"/>
          <ac:spMkLst>
            <pc:docMk/>
            <pc:sldMasterMk cId="0" sldId="2147483648"/>
            <ac:spMk id="1037" creationId="{00000000-0000-0000-0000-000000000000}"/>
          </ac:spMkLst>
        </pc:spChg>
      </pc:sldMasterChg>
    </pc:docChg>
  </pc:docChgLst>
  <pc:docChgLst>
    <pc:chgData name="Wentong Cai" userId="b22aa830-216f-40eb-a687-3460ebbcbaa9" providerId="ADAL" clId="{C2A53F9D-C7C1-4D42-9860-F83221E55AE1}"/>
    <pc:docChg chg="modSld">
      <pc:chgData name="Wentong Cai" userId="b22aa830-216f-40eb-a687-3460ebbcbaa9" providerId="ADAL" clId="{C2A53F9D-C7C1-4D42-9860-F83221E55AE1}" dt="2020-10-15T02:23:32.678" v="0" actId="20577"/>
      <pc:docMkLst>
        <pc:docMk/>
      </pc:docMkLst>
      <pc:sldChg chg="modNotesTx">
        <pc:chgData name="Wentong Cai" userId="b22aa830-216f-40eb-a687-3460ebbcbaa9" providerId="ADAL" clId="{C2A53F9D-C7C1-4D42-9860-F83221E55AE1}" dt="2020-10-15T02:23:32.678" v="0" actId="20577"/>
        <pc:sldMkLst>
          <pc:docMk/>
          <pc:sldMk cId="0" sldId="346"/>
        </pc:sldMkLst>
      </pc:sldChg>
    </pc:docChg>
  </pc:docChgLst>
  <pc:docChgLst>
    <pc:chgData name="Cai Wentong (Prof)" userId="b22aa830-216f-40eb-a687-3460ebbcbaa9" providerId="ADAL" clId="{7B9239D1-2E56-40AE-9BB7-246F7CF8106D}"/>
    <pc:docChg chg="undo custSel mod addSld delSld modSld">
      <pc:chgData name="Cai Wentong (Prof)" userId="b22aa830-216f-40eb-a687-3460ebbcbaa9" providerId="ADAL" clId="{7B9239D1-2E56-40AE-9BB7-246F7CF8106D}" dt="2020-10-21T13:03:25.705" v="2504" actId="20577"/>
      <pc:docMkLst>
        <pc:docMk/>
      </pc:docMkLst>
      <pc:sldChg chg="modNotesTx">
        <pc:chgData name="Cai Wentong (Prof)" userId="b22aa830-216f-40eb-a687-3460ebbcbaa9" providerId="ADAL" clId="{7B9239D1-2E56-40AE-9BB7-246F7CF8106D}" dt="2020-10-14T10:07:53.612" v="2225" actId="20577"/>
        <pc:sldMkLst>
          <pc:docMk/>
          <pc:sldMk cId="0" sldId="274"/>
        </pc:sldMkLst>
      </pc:sldChg>
      <pc:sldChg chg="modNotesTx">
        <pc:chgData name="Cai Wentong (Prof)" userId="b22aa830-216f-40eb-a687-3460ebbcbaa9" providerId="ADAL" clId="{7B9239D1-2E56-40AE-9BB7-246F7CF8106D}" dt="2020-10-14T13:03:14.473" v="2319" actId="20577"/>
        <pc:sldMkLst>
          <pc:docMk/>
          <pc:sldMk cId="0" sldId="309"/>
        </pc:sldMkLst>
      </pc:sldChg>
      <pc:sldChg chg="modSp mod modNotesTx">
        <pc:chgData name="Cai Wentong (Prof)" userId="b22aa830-216f-40eb-a687-3460ebbcbaa9" providerId="ADAL" clId="{7B9239D1-2E56-40AE-9BB7-246F7CF8106D}" dt="2020-09-11T09:35:28.752" v="755" actId="313"/>
        <pc:sldMkLst>
          <pc:docMk/>
          <pc:sldMk cId="0" sldId="338"/>
        </pc:sldMkLst>
        <pc:spChg chg="mod">
          <ac:chgData name="Cai Wentong (Prof)" userId="b22aa830-216f-40eb-a687-3460ebbcbaa9" providerId="ADAL" clId="{7B9239D1-2E56-40AE-9BB7-246F7CF8106D}" dt="2020-09-11T09:35:28.752" v="755" actId="313"/>
          <ac:spMkLst>
            <pc:docMk/>
            <pc:sldMk cId="0" sldId="338"/>
            <ac:spMk id="5123" creationId="{00000000-0000-0000-0000-000000000000}"/>
          </ac:spMkLst>
        </pc:spChg>
      </pc:sldChg>
      <pc:sldChg chg="modSp mod modNotesTx">
        <pc:chgData name="Cai Wentong (Prof)" userId="b22aa830-216f-40eb-a687-3460ebbcbaa9" providerId="ADAL" clId="{7B9239D1-2E56-40AE-9BB7-246F7CF8106D}" dt="2020-10-14T12:25:06.846" v="2257" actId="20577"/>
        <pc:sldMkLst>
          <pc:docMk/>
          <pc:sldMk cId="0" sldId="339"/>
        </pc:sldMkLst>
        <pc:spChg chg="mod">
          <ac:chgData name="Cai Wentong (Prof)" userId="b22aa830-216f-40eb-a687-3460ebbcbaa9" providerId="ADAL" clId="{7B9239D1-2E56-40AE-9BB7-246F7CF8106D}" dt="2020-09-21T01:48:44.690" v="2210" actId="20577"/>
          <ac:spMkLst>
            <pc:docMk/>
            <pc:sldMk cId="0" sldId="339"/>
            <ac:spMk id="7171" creationId="{00000000-0000-0000-0000-000000000000}"/>
          </ac:spMkLst>
        </pc:spChg>
      </pc:sldChg>
      <pc:sldChg chg="modSp mod modNotesTx">
        <pc:chgData name="Cai Wentong (Prof)" userId="b22aa830-216f-40eb-a687-3460ebbcbaa9" providerId="ADAL" clId="{7B9239D1-2E56-40AE-9BB7-246F7CF8106D}" dt="2020-10-14T12:35:58.320" v="2298" actId="20577"/>
        <pc:sldMkLst>
          <pc:docMk/>
          <pc:sldMk cId="0" sldId="341"/>
        </pc:sldMkLst>
        <pc:spChg chg="mod">
          <ac:chgData name="Cai Wentong (Prof)" userId="b22aa830-216f-40eb-a687-3460ebbcbaa9" providerId="ADAL" clId="{7B9239D1-2E56-40AE-9BB7-246F7CF8106D}" dt="2020-10-14T12:35:58.320" v="2298" actId="20577"/>
          <ac:spMkLst>
            <pc:docMk/>
            <pc:sldMk cId="0" sldId="341"/>
            <ac:spMk id="8195" creationId="{00000000-0000-0000-0000-000000000000}"/>
          </ac:spMkLst>
        </pc:spChg>
      </pc:sldChg>
      <pc:sldChg chg="addSp modSp mod modNotesTx">
        <pc:chgData name="Cai Wentong (Prof)" userId="b22aa830-216f-40eb-a687-3460ebbcbaa9" providerId="ADAL" clId="{7B9239D1-2E56-40AE-9BB7-246F7CF8106D}" dt="2020-09-20T12:43:36.573" v="1774" actId="20577"/>
        <pc:sldMkLst>
          <pc:docMk/>
          <pc:sldMk cId="0" sldId="342"/>
        </pc:sldMkLst>
        <pc:spChg chg="add mod">
          <ac:chgData name="Cai Wentong (Prof)" userId="b22aa830-216f-40eb-a687-3460ebbcbaa9" providerId="ADAL" clId="{7B9239D1-2E56-40AE-9BB7-246F7CF8106D}" dt="2020-09-11T12:12:49.954" v="1625" actId="207"/>
          <ac:spMkLst>
            <pc:docMk/>
            <pc:sldMk cId="0" sldId="342"/>
            <ac:spMk id="5" creationId="{A0152C59-5B1F-424F-BE0A-31D8E9CE5CBC}"/>
          </ac:spMkLst>
        </pc:spChg>
      </pc:sldChg>
      <pc:sldChg chg="addSp modSp modAnim modNotesTx">
        <pc:chgData name="Cai Wentong (Prof)" userId="b22aa830-216f-40eb-a687-3460ebbcbaa9" providerId="ADAL" clId="{7B9239D1-2E56-40AE-9BB7-246F7CF8106D}" dt="2020-10-14T12:37:30.474" v="2300" actId="1076"/>
        <pc:sldMkLst>
          <pc:docMk/>
          <pc:sldMk cId="0" sldId="346"/>
        </pc:sldMkLst>
        <pc:spChg chg="add mod">
          <ac:chgData name="Cai Wentong (Prof)" userId="b22aa830-216f-40eb-a687-3460ebbcbaa9" providerId="ADAL" clId="{7B9239D1-2E56-40AE-9BB7-246F7CF8106D}" dt="2020-10-14T12:37:30.474" v="2300" actId="1076"/>
          <ac:spMkLst>
            <pc:docMk/>
            <pc:sldMk cId="0" sldId="346"/>
            <ac:spMk id="10" creationId="{7FDAC486-0E85-4AD6-9C7D-2EDCBA800749}"/>
          </ac:spMkLst>
        </pc:spChg>
      </pc:sldChg>
      <pc:sldChg chg="addSp delSp modSp mod modClrScheme modAnim chgLayout modNotesTx">
        <pc:chgData name="Cai Wentong (Prof)" userId="b22aa830-216f-40eb-a687-3460ebbcbaa9" providerId="ADAL" clId="{7B9239D1-2E56-40AE-9BB7-246F7CF8106D}" dt="2020-09-11T12:00:09.038" v="1462"/>
        <pc:sldMkLst>
          <pc:docMk/>
          <pc:sldMk cId="0" sldId="348"/>
        </pc:sldMkLst>
        <pc:spChg chg="add mod">
          <ac:chgData name="Cai Wentong (Prof)" userId="b22aa830-216f-40eb-a687-3460ebbcbaa9" providerId="ADAL" clId="{7B9239D1-2E56-40AE-9BB7-246F7CF8106D}" dt="2020-09-11T11:59:58.047" v="1460" actId="164"/>
          <ac:spMkLst>
            <pc:docMk/>
            <pc:sldMk cId="0" sldId="348"/>
            <ac:spMk id="3" creationId="{6D1117F5-4DF3-402D-813E-0E28B99A5C52}"/>
          </ac:spMkLst>
        </pc:spChg>
        <pc:spChg chg="add del mod">
          <ac:chgData name="Cai Wentong (Prof)" userId="b22aa830-216f-40eb-a687-3460ebbcbaa9" providerId="ADAL" clId="{7B9239D1-2E56-40AE-9BB7-246F7CF8106D}" dt="2020-09-11T11:59:45.801" v="1459" actId="164"/>
          <ac:spMkLst>
            <pc:docMk/>
            <pc:sldMk cId="0" sldId="348"/>
            <ac:spMk id="5" creationId="{2F68D7F5-63BF-4115-8971-86BDFB764A57}"/>
          </ac:spMkLst>
        </pc:spChg>
        <pc:spChg chg="add del mod">
          <ac:chgData name="Cai Wentong (Prof)" userId="b22aa830-216f-40eb-a687-3460ebbcbaa9" providerId="ADAL" clId="{7B9239D1-2E56-40AE-9BB7-246F7CF8106D}" dt="2020-09-11T10:07:04.837" v="1432" actId="21"/>
          <ac:spMkLst>
            <pc:docMk/>
            <pc:sldMk cId="0" sldId="348"/>
            <ac:spMk id="6" creationId="{9CFD133A-92AB-4E62-AC7E-E99CAD9F11D8}"/>
          </ac:spMkLst>
        </pc:spChg>
        <pc:spChg chg="add del mod">
          <ac:chgData name="Cai Wentong (Prof)" userId="b22aa830-216f-40eb-a687-3460ebbcbaa9" providerId="ADAL" clId="{7B9239D1-2E56-40AE-9BB7-246F7CF8106D}" dt="2020-09-11T10:04:48.646" v="1371" actId="26606"/>
          <ac:spMkLst>
            <pc:docMk/>
            <pc:sldMk cId="0" sldId="348"/>
            <ac:spMk id="71" creationId="{D0BC331F-D132-4857-8F4D-4224B40E83A9}"/>
          </ac:spMkLst>
        </pc:spChg>
        <pc:spChg chg="mod">
          <ac:chgData name="Cai Wentong (Prof)" userId="b22aa830-216f-40eb-a687-3460ebbcbaa9" providerId="ADAL" clId="{7B9239D1-2E56-40AE-9BB7-246F7CF8106D}" dt="2020-09-11T10:04:48.646" v="1371" actId="26606"/>
          <ac:spMkLst>
            <pc:docMk/>
            <pc:sldMk cId="0" sldId="348"/>
            <ac:spMk id="13314" creationId="{00000000-0000-0000-0000-000000000000}"/>
          </ac:spMkLst>
        </pc:spChg>
        <pc:spChg chg="del">
          <ac:chgData name="Cai Wentong (Prof)" userId="b22aa830-216f-40eb-a687-3460ebbcbaa9" providerId="ADAL" clId="{7B9239D1-2E56-40AE-9BB7-246F7CF8106D}" dt="2020-09-11T10:04:25.878" v="1368" actId="21"/>
          <ac:spMkLst>
            <pc:docMk/>
            <pc:sldMk cId="0" sldId="348"/>
            <ac:spMk id="13315" creationId="{00000000-0000-0000-0000-000000000000}"/>
          </ac:spMkLst>
        </pc:spChg>
        <pc:grpChg chg="add mod">
          <ac:chgData name="Cai Wentong (Prof)" userId="b22aa830-216f-40eb-a687-3460ebbcbaa9" providerId="ADAL" clId="{7B9239D1-2E56-40AE-9BB7-246F7CF8106D}" dt="2020-09-11T11:59:45.801" v="1459" actId="164"/>
          <ac:grpSpMkLst>
            <pc:docMk/>
            <pc:sldMk cId="0" sldId="348"/>
            <ac:grpSpMk id="24" creationId="{5604F70A-5D09-45DF-B03D-E362B5247D62}"/>
          </ac:grpSpMkLst>
        </pc:grpChg>
        <pc:grpChg chg="add mod">
          <ac:chgData name="Cai Wentong (Prof)" userId="b22aa830-216f-40eb-a687-3460ebbcbaa9" providerId="ADAL" clId="{7B9239D1-2E56-40AE-9BB7-246F7CF8106D}" dt="2020-09-11T11:59:58.047" v="1460" actId="164"/>
          <ac:grpSpMkLst>
            <pc:docMk/>
            <pc:sldMk cId="0" sldId="348"/>
            <ac:grpSpMk id="25" creationId="{BD5F7215-7F58-4D36-900F-6A6BD8F118BD}"/>
          </ac:grpSpMkLst>
        </pc:grpChg>
        <pc:picChg chg="add mod">
          <ac:chgData name="Cai Wentong (Prof)" userId="b22aa830-216f-40eb-a687-3460ebbcbaa9" providerId="ADAL" clId="{7B9239D1-2E56-40AE-9BB7-246F7CF8106D}" dt="2020-09-11T10:04:48.646" v="1371" actId="26606"/>
          <ac:picMkLst>
            <pc:docMk/>
            <pc:sldMk cId="0" sldId="348"/>
            <ac:picMk id="2" creationId="{6B2F6C89-6B7E-4B11-9A4B-44DC80638853}"/>
          </ac:picMkLst>
        </pc:picChg>
        <pc:cxnChg chg="add mod">
          <ac:chgData name="Cai Wentong (Prof)" userId="b22aa830-216f-40eb-a687-3460ebbcbaa9" providerId="ADAL" clId="{7B9239D1-2E56-40AE-9BB7-246F7CF8106D}" dt="2020-09-11T11:59:58.047" v="1460" actId="164"/>
          <ac:cxnSpMkLst>
            <pc:docMk/>
            <pc:sldMk cId="0" sldId="348"/>
            <ac:cxnSpMk id="9" creationId="{92040068-2B7B-4C01-A62F-0440FF7FACFA}"/>
          </ac:cxnSpMkLst>
        </pc:cxnChg>
        <pc:cxnChg chg="add mod">
          <ac:chgData name="Cai Wentong (Prof)" userId="b22aa830-216f-40eb-a687-3460ebbcbaa9" providerId="ADAL" clId="{7B9239D1-2E56-40AE-9BB7-246F7CF8106D}" dt="2020-09-11T11:59:58.047" v="1460" actId="164"/>
          <ac:cxnSpMkLst>
            <pc:docMk/>
            <pc:sldMk cId="0" sldId="348"/>
            <ac:cxnSpMk id="15" creationId="{45A891F5-B69E-47BF-88B7-E6F6AB960137}"/>
          </ac:cxnSpMkLst>
        </pc:cxnChg>
        <pc:cxnChg chg="add mod">
          <ac:chgData name="Cai Wentong (Prof)" userId="b22aa830-216f-40eb-a687-3460ebbcbaa9" providerId="ADAL" clId="{7B9239D1-2E56-40AE-9BB7-246F7CF8106D}" dt="2020-09-11T11:59:45.801" v="1459" actId="164"/>
          <ac:cxnSpMkLst>
            <pc:docMk/>
            <pc:sldMk cId="0" sldId="348"/>
            <ac:cxnSpMk id="23" creationId="{2D02BEF5-9EBD-4E8B-9753-4F3BCB193993}"/>
          </ac:cxnSpMkLst>
        </pc:cxnChg>
      </pc:sldChg>
      <pc:sldChg chg="modNotesTx">
        <pc:chgData name="Cai Wentong (Prof)" userId="b22aa830-216f-40eb-a687-3460ebbcbaa9" providerId="ADAL" clId="{7B9239D1-2E56-40AE-9BB7-246F7CF8106D}" dt="2020-09-20T09:21:44.471" v="1630"/>
        <pc:sldMkLst>
          <pc:docMk/>
          <pc:sldMk cId="0" sldId="351"/>
        </pc:sldMkLst>
      </pc:sldChg>
      <pc:sldChg chg="modNotesTx">
        <pc:chgData name="Cai Wentong (Prof)" userId="b22aa830-216f-40eb-a687-3460ebbcbaa9" providerId="ADAL" clId="{7B9239D1-2E56-40AE-9BB7-246F7CF8106D}" dt="2020-09-20T12:47:48.631" v="1778"/>
        <pc:sldMkLst>
          <pc:docMk/>
          <pc:sldMk cId="0" sldId="352"/>
        </pc:sldMkLst>
      </pc:sldChg>
      <pc:sldChg chg="add modNotesTx">
        <pc:chgData name="Cai Wentong (Prof)" userId="b22aa830-216f-40eb-a687-3460ebbcbaa9" providerId="ADAL" clId="{7B9239D1-2E56-40AE-9BB7-246F7CF8106D}" dt="2020-10-14T13:15:39.782" v="2484" actId="20577"/>
        <pc:sldMkLst>
          <pc:docMk/>
          <pc:sldMk cId="0" sldId="357"/>
        </pc:sldMkLst>
      </pc:sldChg>
      <pc:sldChg chg="modNotesTx">
        <pc:chgData name="Cai Wentong (Prof)" userId="b22aa830-216f-40eb-a687-3460ebbcbaa9" providerId="ADAL" clId="{7B9239D1-2E56-40AE-9BB7-246F7CF8106D}" dt="2020-09-20T13:04:46.974" v="1885" actId="20577"/>
        <pc:sldMkLst>
          <pc:docMk/>
          <pc:sldMk cId="0" sldId="358"/>
        </pc:sldMkLst>
      </pc:sldChg>
      <pc:sldChg chg="add modNotesTx">
        <pc:chgData name="Cai Wentong (Prof)" userId="b22aa830-216f-40eb-a687-3460ebbcbaa9" providerId="ADAL" clId="{7B9239D1-2E56-40AE-9BB7-246F7CF8106D}" dt="2020-10-14T13:17:44.927" v="2485" actId="20577"/>
        <pc:sldMkLst>
          <pc:docMk/>
          <pc:sldMk cId="0" sldId="359"/>
        </pc:sldMkLst>
      </pc:sldChg>
      <pc:sldChg chg="add modNotesTx">
        <pc:chgData name="Cai Wentong (Prof)" userId="b22aa830-216f-40eb-a687-3460ebbcbaa9" providerId="ADAL" clId="{7B9239D1-2E56-40AE-9BB7-246F7CF8106D}" dt="2020-09-20T13:08:47.334" v="1921" actId="20577"/>
        <pc:sldMkLst>
          <pc:docMk/>
          <pc:sldMk cId="0" sldId="361"/>
        </pc:sldMkLst>
      </pc:sldChg>
      <pc:sldChg chg="add modNotesTx">
        <pc:chgData name="Cai Wentong (Prof)" userId="b22aa830-216f-40eb-a687-3460ebbcbaa9" providerId="ADAL" clId="{7B9239D1-2E56-40AE-9BB7-246F7CF8106D}" dt="2020-10-14T13:36:37.102" v="2500" actId="20577"/>
        <pc:sldMkLst>
          <pc:docMk/>
          <pc:sldMk cId="0" sldId="362"/>
        </pc:sldMkLst>
      </pc:sldChg>
      <pc:sldChg chg="modSp mod">
        <pc:chgData name="Cai Wentong (Prof)" userId="b22aa830-216f-40eb-a687-3460ebbcbaa9" providerId="ADAL" clId="{7B9239D1-2E56-40AE-9BB7-246F7CF8106D}" dt="2020-09-11T10:03:33.483" v="1366" actId="20577"/>
        <pc:sldMkLst>
          <pc:docMk/>
          <pc:sldMk cId="0" sldId="389"/>
        </pc:sldMkLst>
        <pc:spChg chg="mod">
          <ac:chgData name="Cai Wentong (Prof)" userId="b22aa830-216f-40eb-a687-3460ebbcbaa9" providerId="ADAL" clId="{7B9239D1-2E56-40AE-9BB7-246F7CF8106D}" dt="2020-09-11T10:03:33.483" v="1366" actId="20577"/>
          <ac:spMkLst>
            <pc:docMk/>
            <pc:sldMk cId="0" sldId="389"/>
            <ac:spMk id="11266" creationId="{00000000-0000-0000-0000-000000000000}"/>
          </ac:spMkLst>
        </pc:spChg>
      </pc:sldChg>
      <pc:sldChg chg="modNotesTx">
        <pc:chgData name="Cai Wentong (Prof)" userId="b22aa830-216f-40eb-a687-3460ebbcbaa9" providerId="ADAL" clId="{7B9239D1-2E56-40AE-9BB7-246F7CF8106D}" dt="2020-09-20T09:19:35.166" v="1629"/>
        <pc:sldMkLst>
          <pc:docMk/>
          <pc:sldMk cId="0" sldId="391"/>
        </pc:sldMkLst>
      </pc:sldChg>
      <pc:sldChg chg="add">
        <pc:chgData name="Cai Wentong (Prof)" userId="b22aa830-216f-40eb-a687-3460ebbcbaa9" providerId="ADAL" clId="{7B9239D1-2E56-40AE-9BB7-246F7CF8106D}" dt="2020-09-20T09:04:37.722" v="1627"/>
        <pc:sldMkLst>
          <pc:docMk/>
          <pc:sldMk cId="0" sldId="393"/>
        </pc:sldMkLst>
      </pc:sldChg>
      <pc:sldChg chg="modSp mod modNotesTx">
        <pc:chgData name="Cai Wentong (Prof)" userId="b22aa830-216f-40eb-a687-3460ebbcbaa9" providerId="ADAL" clId="{7B9239D1-2E56-40AE-9BB7-246F7CF8106D}" dt="2020-09-11T09:35:45.234" v="765" actId="313"/>
        <pc:sldMkLst>
          <pc:docMk/>
          <pc:sldMk cId="0" sldId="400"/>
        </pc:sldMkLst>
        <pc:spChg chg="mod">
          <ac:chgData name="Cai Wentong (Prof)" userId="b22aa830-216f-40eb-a687-3460ebbcbaa9" providerId="ADAL" clId="{7B9239D1-2E56-40AE-9BB7-246F7CF8106D}" dt="2020-09-11T09:35:35.860" v="760" actId="313"/>
          <ac:spMkLst>
            <pc:docMk/>
            <pc:sldMk cId="0" sldId="400"/>
            <ac:spMk id="34819" creationId="{00000000-0000-0000-0000-000000000000}"/>
          </ac:spMkLst>
        </pc:spChg>
      </pc:sldChg>
      <pc:sldChg chg="modNotesTx">
        <pc:chgData name="Cai Wentong (Prof)" userId="b22aa830-216f-40eb-a687-3460ebbcbaa9" providerId="ADAL" clId="{7B9239D1-2E56-40AE-9BB7-246F7CF8106D}" dt="2020-09-11T09:36:09.137" v="767" actId="313"/>
        <pc:sldMkLst>
          <pc:docMk/>
          <pc:sldMk cId="0" sldId="404"/>
        </pc:sldMkLst>
      </pc:sldChg>
      <pc:sldChg chg="modNotesTx">
        <pc:chgData name="Cai Wentong (Prof)" userId="b22aa830-216f-40eb-a687-3460ebbcbaa9" providerId="ADAL" clId="{7B9239D1-2E56-40AE-9BB7-246F7CF8106D}" dt="2020-09-20T13:24:38.037" v="2049"/>
        <pc:sldMkLst>
          <pc:docMk/>
          <pc:sldMk cId="0" sldId="405"/>
        </pc:sldMkLst>
      </pc:sldChg>
      <pc:sldChg chg="modNotesTx">
        <pc:chgData name="Cai Wentong (Prof)" userId="b22aa830-216f-40eb-a687-3460ebbcbaa9" providerId="ADAL" clId="{7B9239D1-2E56-40AE-9BB7-246F7CF8106D}" dt="2020-09-20T13:24:29.409" v="2046" actId="20577"/>
        <pc:sldMkLst>
          <pc:docMk/>
          <pc:sldMk cId="0" sldId="406"/>
        </pc:sldMkLst>
      </pc:sldChg>
      <pc:sldChg chg="add modNotesTx">
        <pc:chgData name="Cai Wentong (Prof)" userId="b22aa830-216f-40eb-a687-3460ebbcbaa9" providerId="ADAL" clId="{7B9239D1-2E56-40AE-9BB7-246F7CF8106D}" dt="2020-10-21T13:03:25.705" v="2504" actId="20577"/>
        <pc:sldMkLst>
          <pc:docMk/>
          <pc:sldMk cId="0" sldId="408"/>
        </pc:sldMkLst>
      </pc:sldChg>
      <pc:sldChg chg="add">
        <pc:chgData name="Cai Wentong (Prof)" userId="b22aa830-216f-40eb-a687-3460ebbcbaa9" providerId="ADAL" clId="{7B9239D1-2E56-40AE-9BB7-246F7CF8106D}" dt="2020-09-20T13:13:06.971" v="1927"/>
        <pc:sldMkLst>
          <pc:docMk/>
          <pc:sldMk cId="0" sldId="409"/>
        </pc:sldMkLst>
      </pc:sldChg>
      <pc:sldChg chg="add modNotesTx">
        <pc:chgData name="Cai Wentong (Prof)" userId="b22aa830-216f-40eb-a687-3460ebbcbaa9" providerId="ADAL" clId="{7B9239D1-2E56-40AE-9BB7-246F7CF8106D}" dt="2020-09-20T13:16:11.436" v="1934" actId="20577"/>
        <pc:sldMkLst>
          <pc:docMk/>
          <pc:sldMk cId="0" sldId="413"/>
        </pc:sldMkLst>
      </pc:sldChg>
      <pc:sldChg chg="modNotesTx">
        <pc:chgData name="Cai Wentong (Prof)" userId="b22aa830-216f-40eb-a687-3460ebbcbaa9" providerId="ADAL" clId="{7B9239D1-2E56-40AE-9BB7-246F7CF8106D}" dt="2020-09-20T13:40:08.968" v="2172" actId="6549"/>
        <pc:sldMkLst>
          <pc:docMk/>
          <pc:sldMk cId="0" sldId="419"/>
        </pc:sldMkLst>
      </pc:sldChg>
      <pc:sldChg chg="addSp delSp modSp mod">
        <pc:chgData name="Cai Wentong (Prof)" userId="b22aa830-216f-40eb-a687-3460ebbcbaa9" providerId="ADAL" clId="{7B9239D1-2E56-40AE-9BB7-246F7CF8106D}" dt="2020-09-11T12:09:45.665" v="1532" actId="21"/>
        <pc:sldMkLst>
          <pc:docMk/>
          <pc:sldMk cId="0" sldId="421"/>
        </pc:sldMkLst>
        <pc:spChg chg="add del mod">
          <ac:chgData name="Cai Wentong (Prof)" userId="b22aa830-216f-40eb-a687-3460ebbcbaa9" providerId="ADAL" clId="{7B9239D1-2E56-40AE-9BB7-246F7CF8106D}" dt="2020-09-11T12:09:45.665" v="1532" actId="21"/>
          <ac:spMkLst>
            <pc:docMk/>
            <pc:sldMk cId="0" sldId="421"/>
            <ac:spMk id="5" creationId="{C108E7F8-B062-4D4B-AEEF-FF38C8777296}"/>
          </ac:spMkLst>
        </pc:spChg>
        <pc:spChg chg="add del mod">
          <ac:chgData name="Cai Wentong (Prof)" userId="b22aa830-216f-40eb-a687-3460ebbcbaa9" providerId="ADAL" clId="{7B9239D1-2E56-40AE-9BB7-246F7CF8106D}" dt="2020-09-11T12:09:45.665" v="1532" actId="21"/>
          <ac:spMkLst>
            <pc:docMk/>
            <pc:sldMk cId="0" sldId="421"/>
            <ac:spMk id="6" creationId="{A8916F96-39C1-4A5C-9129-879636D498DA}"/>
          </ac:spMkLst>
        </pc:spChg>
        <pc:spChg chg="add del mod">
          <ac:chgData name="Cai Wentong (Prof)" userId="b22aa830-216f-40eb-a687-3460ebbcbaa9" providerId="ADAL" clId="{7B9239D1-2E56-40AE-9BB7-246F7CF8106D}" dt="2020-09-11T12:09:45.665" v="1532" actId="21"/>
          <ac:spMkLst>
            <pc:docMk/>
            <pc:sldMk cId="0" sldId="421"/>
            <ac:spMk id="7" creationId="{756D87AD-6275-4D4B-98D9-60BD9DECB479}"/>
          </ac:spMkLst>
        </pc:spChg>
        <pc:spChg chg="add del mod">
          <ac:chgData name="Cai Wentong (Prof)" userId="b22aa830-216f-40eb-a687-3460ebbcbaa9" providerId="ADAL" clId="{7B9239D1-2E56-40AE-9BB7-246F7CF8106D}" dt="2020-09-11T12:09:45.665" v="1532" actId="21"/>
          <ac:spMkLst>
            <pc:docMk/>
            <pc:sldMk cId="0" sldId="421"/>
            <ac:spMk id="8" creationId="{9E8973DC-17DD-4266-89D5-B0AC97CD5DB9}"/>
          </ac:spMkLst>
        </pc:spChg>
        <pc:spChg chg="add del mod">
          <ac:chgData name="Cai Wentong (Prof)" userId="b22aa830-216f-40eb-a687-3460ebbcbaa9" providerId="ADAL" clId="{7B9239D1-2E56-40AE-9BB7-246F7CF8106D}" dt="2020-09-11T12:09:45.665" v="1532" actId="21"/>
          <ac:spMkLst>
            <pc:docMk/>
            <pc:sldMk cId="0" sldId="421"/>
            <ac:spMk id="9" creationId="{EC73E225-91F5-48A2-AD1D-3FD126573958}"/>
          </ac:spMkLst>
        </pc:spChg>
        <pc:spChg chg="add del mod">
          <ac:chgData name="Cai Wentong (Prof)" userId="b22aa830-216f-40eb-a687-3460ebbcbaa9" providerId="ADAL" clId="{7B9239D1-2E56-40AE-9BB7-246F7CF8106D}" dt="2020-09-11T12:09:45.665" v="1532" actId="21"/>
          <ac:spMkLst>
            <pc:docMk/>
            <pc:sldMk cId="0" sldId="421"/>
            <ac:spMk id="10" creationId="{597075D0-D652-409E-B9A4-A8D3544861C2}"/>
          </ac:spMkLst>
        </pc:spChg>
        <pc:spChg chg="add del mod">
          <ac:chgData name="Cai Wentong (Prof)" userId="b22aa830-216f-40eb-a687-3460ebbcbaa9" providerId="ADAL" clId="{7B9239D1-2E56-40AE-9BB7-246F7CF8106D}" dt="2020-09-11T12:09:45.665" v="1532" actId="21"/>
          <ac:spMkLst>
            <pc:docMk/>
            <pc:sldMk cId="0" sldId="421"/>
            <ac:spMk id="11" creationId="{CA4F10FD-5CBF-4512-A2B0-71D10DD25F45}"/>
          </ac:spMkLst>
        </pc:spChg>
        <pc:spChg chg="add del mod">
          <ac:chgData name="Cai Wentong (Prof)" userId="b22aa830-216f-40eb-a687-3460ebbcbaa9" providerId="ADAL" clId="{7B9239D1-2E56-40AE-9BB7-246F7CF8106D}" dt="2020-09-11T12:09:45.665" v="1532" actId="21"/>
          <ac:spMkLst>
            <pc:docMk/>
            <pc:sldMk cId="0" sldId="421"/>
            <ac:spMk id="12" creationId="{7FEAD47E-C07C-4A3A-A60E-B5F52CCBA2AB}"/>
          </ac:spMkLst>
        </pc:spChg>
        <pc:spChg chg="add del mod">
          <ac:chgData name="Cai Wentong (Prof)" userId="b22aa830-216f-40eb-a687-3460ebbcbaa9" providerId="ADAL" clId="{7B9239D1-2E56-40AE-9BB7-246F7CF8106D}" dt="2020-09-11T12:09:45.665" v="1532" actId="21"/>
          <ac:spMkLst>
            <pc:docMk/>
            <pc:sldMk cId="0" sldId="421"/>
            <ac:spMk id="13" creationId="{3AED6B21-1FDA-4B21-909D-BC1F5E910CC2}"/>
          </ac:spMkLst>
        </pc:spChg>
        <pc:spChg chg="add del mod">
          <ac:chgData name="Cai Wentong (Prof)" userId="b22aa830-216f-40eb-a687-3460ebbcbaa9" providerId="ADAL" clId="{7B9239D1-2E56-40AE-9BB7-246F7CF8106D}" dt="2020-09-11T12:09:45.665" v="1532" actId="21"/>
          <ac:spMkLst>
            <pc:docMk/>
            <pc:sldMk cId="0" sldId="421"/>
            <ac:spMk id="14" creationId="{746472EF-C49F-4D84-BD1B-7A709D4A3EE5}"/>
          </ac:spMkLst>
        </pc:spChg>
        <pc:spChg chg="add del mod">
          <ac:chgData name="Cai Wentong (Prof)" userId="b22aa830-216f-40eb-a687-3460ebbcbaa9" providerId="ADAL" clId="{7B9239D1-2E56-40AE-9BB7-246F7CF8106D}" dt="2020-09-11T12:09:45.665" v="1532" actId="21"/>
          <ac:spMkLst>
            <pc:docMk/>
            <pc:sldMk cId="0" sldId="421"/>
            <ac:spMk id="15" creationId="{6825BF3C-05FF-4101-BEC3-983548F17B7C}"/>
          </ac:spMkLst>
        </pc:spChg>
        <pc:spChg chg="add del mod">
          <ac:chgData name="Cai Wentong (Prof)" userId="b22aa830-216f-40eb-a687-3460ebbcbaa9" providerId="ADAL" clId="{7B9239D1-2E56-40AE-9BB7-246F7CF8106D}" dt="2020-09-11T12:09:45.665" v="1532" actId="21"/>
          <ac:spMkLst>
            <pc:docMk/>
            <pc:sldMk cId="0" sldId="421"/>
            <ac:spMk id="16" creationId="{9D502FF6-6215-4B43-864C-E721E1B8C8A2}"/>
          </ac:spMkLst>
        </pc:spChg>
        <pc:spChg chg="add del mod">
          <ac:chgData name="Cai Wentong (Prof)" userId="b22aa830-216f-40eb-a687-3460ebbcbaa9" providerId="ADAL" clId="{7B9239D1-2E56-40AE-9BB7-246F7CF8106D}" dt="2020-09-11T12:09:45.665" v="1532" actId="21"/>
          <ac:spMkLst>
            <pc:docMk/>
            <pc:sldMk cId="0" sldId="421"/>
            <ac:spMk id="17" creationId="{4B142145-748C-45EE-BE0B-6C2BF3169B79}"/>
          </ac:spMkLst>
        </pc:spChg>
        <pc:spChg chg="add del mod">
          <ac:chgData name="Cai Wentong (Prof)" userId="b22aa830-216f-40eb-a687-3460ebbcbaa9" providerId="ADAL" clId="{7B9239D1-2E56-40AE-9BB7-246F7CF8106D}" dt="2020-09-11T12:09:45.665" v="1532" actId="21"/>
          <ac:spMkLst>
            <pc:docMk/>
            <pc:sldMk cId="0" sldId="421"/>
            <ac:spMk id="18" creationId="{6F333E25-2ADC-4CE4-9063-F67501F3D68E}"/>
          </ac:spMkLst>
        </pc:spChg>
        <pc:spChg chg="add del mod">
          <ac:chgData name="Cai Wentong (Prof)" userId="b22aa830-216f-40eb-a687-3460ebbcbaa9" providerId="ADAL" clId="{7B9239D1-2E56-40AE-9BB7-246F7CF8106D}" dt="2020-09-11T12:09:45.665" v="1532" actId="21"/>
          <ac:spMkLst>
            <pc:docMk/>
            <pc:sldMk cId="0" sldId="421"/>
            <ac:spMk id="19" creationId="{F7450786-F803-4A83-96A0-3686AD2C7EDB}"/>
          </ac:spMkLst>
        </pc:spChg>
        <pc:spChg chg="add del mod">
          <ac:chgData name="Cai Wentong (Prof)" userId="b22aa830-216f-40eb-a687-3460ebbcbaa9" providerId="ADAL" clId="{7B9239D1-2E56-40AE-9BB7-246F7CF8106D}" dt="2020-09-11T12:09:45.665" v="1532" actId="21"/>
          <ac:spMkLst>
            <pc:docMk/>
            <pc:sldMk cId="0" sldId="421"/>
            <ac:spMk id="21" creationId="{9E6F98B4-2339-4560-B9C8-1A047F82F63D}"/>
          </ac:spMkLst>
        </pc:spChg>
        <pc:spChg chg="add del mod">
          <ac:chgData name="Cai Wentong (Prof)" userId="b22aa830-216f-40eb-a687-3460ebbcbaa9" providerId="ADAL" clId="{7B9239D1-2E56-40AE-9BB7-246F7CF8106D}" dt="2020-09-11T12:09:45.665" v="1532" actId="21"/>
          <ac:spMkLst>
            <pc:docMk/>
            <pc:sldMk cId="0" sldId="421"/>
            <ac:spMk id="23" creationId="{2F161FAF-8CC2-4636-812F-15B985F540F6}"/>
          </ac:spMkLst>
        </pc:spChg>
        <pc:spChg chg="add del mod">
          <ac:chgData name="Cai Wentong (Prof)" userId="b22aa830-216f-40eb-a687-3460ebbcbaa9" providerId="ADAL" clId="{7B9239D1-2E56-40AE-9BB7-246F7CF8106D}" dt="2020-09-11T12:08:12.590" v="1512" actId="21"/>
          <ac:spMkLst>
            <pc:docMk/>
            <pc:sldMk cId="0" sldId="421"/>
            <ac:spMk id="25" creationId="{F99067E8-0D12-4EC6-8E93-C3BB37A0C614}"/>
          </ac:spMkLst>
        </pc:spChg>
        <pc:spChg chg="add del mod">
          <ac:chgData name="Cai Wentong (Prof)" userId="b22aa830-216f-40eb-a687-3460ebbcbaa9" providerId="ADAL" clId="{7B9239D1-2E56-40AE-9BB7-246F7CF8106D}" dt="2020-09-11T12:09:45.665" v="1532" actId="21"/>
          <ac:spMkLst>
            <pc:docMk/>
            <pc:sldMk cId="0" sldId="421"/>
            <ac:spMk id="27" creationId="{99851145-6EA3-4512-A8AC-C3468E9F6084}"/>
          </ac:spMkLst>
        </pc:spChg>
        <pc:spChg chg="add del mod">
          <ac:chgData name="Cai Wentong (Prof)" userId="b22aa830-216f-40eb-a687-3460ebbcbaa9" providerId="ADAL" clId="{7B9239D1-2E56-40AE-9BB7-246F7CF8106D}" dt="2020-09-11T12:09:45.665" v="1532" actId="21"/>
          <ac:spMkLst>
            <pc:docMk/>
            <pc:sldMk cId="0" sldId="421"/>
            <ac:spMk id="29" creationId="{8DEFD72B-E0FB-4838-900C-4588616A062D}"/>
          </ac:spMkLst>
        </pc:spChg>
        <pc:spChg chg="add del mod">
          <ac:chgData name="Cai Wentong (Prof)" userId="b22aa830-216f-40eb-a687-3460ebbcbaa9" providerId="ADAL" clId="{7B9239D1-2E56-40AE-9BB7-246F7CF8106D}" dt="2020-09-11T12:09:45.665" v="1532" actId="21"/>
          <ac:spMkLst>
            <pc:docMk/>
            <pc:sldMk cId="0" sldId="421"/>
            <ac:spMk id="31" creationId="{DD03A685-676F-435D-8306-9E9D25C07B1A}"/>
          </ac:spMkLst>
        </pc:spChg>
        <pc:picChg chg="mod">
          <ac:chgData name="Cai Wentong (Prof)" userId="b22aa830-216f-40eb-a687-3460ebbcbaa9" providerId="ADAL" clId="{7B9239D1-2E56-40AE-9BB7-246F7CF8106D}" dt="2020-09-11T12:08:01.956" v="1510" actId="1076"/>
          <ac:picMkLst>
            <pc:docMk/>
            <pc:sldMk cId="0" sldId="421"/>
            <ac:picMk id="15364" creationId="{00000000-0000-0000-0000-000000000000}"/>
          </ac:picMkLst>
        </pc:picChg>
      </pc:sldChg>
      <pc:sldChg chg="modAnim modNotesTx">
        <pc:chgData name="Cai Wentong (Prof)" userId="b22aa830-216f-40eb-a687-3460ebbcbaa9" providerId="ADAL" clId="{7B9239D1-2E56-40AE-9BB7-246F7CF8106D}" dt="2020-10-14T12:50:00.410" v="2301"/>
        <pc:sldMkLst>
          <pc:docMk/>
          <pc:sldMk cId="0" sldId="422"/>
        </pc:sldMkLst>
      </pc:sldChg>
      <pc:sldChg chg="addSp delSp modSp add mod modNotesTx">
        <pc:chgData name="Cai Wentong (Prof)" userId="b22aa830-216f-40eb-a687-3460ebbcbaa9" providerId="ADAL" clId="{7B9239D1-2E56-40AE-9BB7-246F7CF8106D}" dt="2020-09-20T13:37:25.696" v="2159" actId="1076"/>
        <pc:sldMkLst>
          <pc:docMk/>
          <pc:sldMk cId="0" sldId="425"/>
        </pc:sldMkLst>
        <pc:picChg chg="add mod">
          <ac:chgData name="Cai Wentong (Prof)" userId="b22aa830-216f-40eb-a687-3460ebbcbaa9" providerId="ADAL" clId="{7B9239D1-2E56-40AE-9BB7-246F7CF8106D}" dt="2020-09-20T13:37:25.696" v="2159" actId="1076"/>
          <ac:picMkLst>
            <pc:docMk/>
            <pc:sldMk cId="0" sldId="425"/>
            <ac:picMk id="2" creationId="{36ABBC55-15CF-4F85-9E54-8459FB393CD5}"/>
          </ac:picMkLst>
        </pc:picChg>
        <pc:picChg chg="del">
          <ac:chgData name="Cai Wentong (Prof)" userId="b22aa830-216f-40eb-a687-3460ebbcbaa9" providerId="ADAL" clId="{7B9239D1-2E56-40AE-9BB7-246F7CF8106D}" dt="2020-09-20T13:37:18.839" v="2156" actId="21"/>
          <ac:picMkLst>
            <pc:docMk/>
            <pc:sldMk cId="0" sldId="425"/>
            <ac:picMk id="46083" creationId="{00000000-0000-0000-0000-000000000000}"/>
          </ac:picMkLst>
        </pc:picChg>
      </pc:sldChg>
      <pc:sldChg chg="modSp mod modNotesTx">
        <pc:chgData name="Cai Wentong (Prof)" userId="b22aa830-216f-40eb-a687-3460ebbcbaa9" providerId="ADAL" clId="{7B9239D1-2E56-40AE-9BB7-246F7CF8106D}" dt="2020-10-14T10:10:15.989" v="2255" actId="20577"/>
        <pc:sldMkLst>
          <pc:docMk/>
          <pc:sldMk cId="0" sldId="429"/>
        </pc:sldMkLst>
        <pc:spChg chg="mod">
          <ac:chgData name="Cai Wentong (Prof)" userId="b22aa830-216f-40eb-a687-3460ebbcbaa9" providerId="ADAL" clId="{7B9239D1-2E56-40AE-9BB7-246F7CF8106D}" dt="2020-10-14T10:10:15.989" v="2255" actId="20577"/>
          <ac:spMkLst>
            <pc:docMk/>
            <pc:sldMk cId="0" sldId="429"/>
            <ac:spMk id="3075" creationId="{00000000-0000-0000-0000-000000000000}"/>
          </ac:spMkLst>
        </pc:spChg>
      </pc:sldChg>
      <pc:sldChg chg="modNotesTx">
        <pc:chgData name="Cai Wentong (Prof)" userId="b22aa830-216f-40eb-a687-3460ebbcbaa9" providerId="ADAL" clId="{7B9239D1-2E56-40AE-9BB7-246F7CF8106D}" dt="2020-09-11T09:35:26.934" v="754" actId="313"/>
        <pc:sldMkLst>
          <pc:docMk/>
          <pc:sldMk cId="0" sldId="430"/>
        </pc:sldMkLst>
      </pc:sldChg>
      <pc:sldChg chg="modNotesTx">
        <pc:chgData name="Cai Wentong (Prof)" userId="b22aa830-216f-40eb-a687-3460ebbcbaa9" providerId="ADAL" clId="{7B9239D1-2E56-40AE-9BB7-246F7CF8106D}" dt="2020-09-11T09:45:31.954" v="782"/>
        <pc:sldMkLst>
          <pc:docMk/>
          <pc:sldMk cId="0" sldId="431"/>
        </pc:sldMkLst>
      </pc:sldChg>
      <pc:sldChg chg="addSp delSp modSp add mod modNotesTx">
        <pc:chgData name="Cai Wentong (Prof)" userId="b22aa830-216f-40eb-a687-3460ebbcbaa9" providerId="ADAL" clId="{7B9239D1-2E56-40AE-9BB7-246F7CF8106D}" dt="2020-09-20T13:38:55.797" v="2170" actId="1076"/>
        <pc:sldMkLst>
          <pc:docMk/>
          <pc:sldMk cId="0" sldId="432"/>
        </pc:sldMkLst>
        <pc:picChg chg="add mod">
          <ac:chgData name="Cai Wentong (Prof)" userId="b22aa830-216f-40eb-a687-3460ebbcbaa9" providerId="ADAL" clId="{7B9239D1-2E56-40AE-9BB7-246F7CF8106D}" dt="2020-09-20T13:38:55.797" v="2170" actId="1076"/>
          <ac:picMkLst>
            <pc:docMk/>
            <pc:sldMk cId="0" sldId="432"/>
            <ac:picMk id="2" creationId="{EC13E10C-4084-4599-8DF9-269EA1C7E69E}"/>
          </ac:picMkLst>
        </pc:picChg>
        <pc:picChg chg="del">
          <ac:chgData name="Cai Wentong (Prof)" userId="b22aa830-216f-40eb-a687-3460ebbcbaa9" providerId="ADAL" clId="{7B9239D1-2E56-40AE-9BB7-246F7CF8106D}" dt="2020-09-20T13:36:15.182" v="2153" actId="21"/>
          <ac:picMkLst>
            <pc:docMk/>
            <pc:sldMk cId="0" sldId="432"/>
            <ac:picMk id="44035" creationId="{00000000-0000-0000-0000-000000000000}"/>
          </ac:picMkLst>
        </pc:picChg>
      </pc:sldChg>
      <pc:sldChg chg="modSp mod modNotesTx">
        <pc:chgData name="Cai Wentong (Prof)" userId="b22aa830-216f-40eb-a687-3460ebbcbaa9" providerId="ADAL" clId="{7B9239D1-2E56-40AE-9BB7-246F7CF8106D}" dt="2020-09-11T09:36:21.616" v="778" actId="313"/>
        <pc:sldMkLst>
          <pc:docMk/>
          <pc:sldMk cId="0" sldId="433"/>
        </pc:sldMkLst>
        <pc:spChg chg="mod">
          <ac:chgData name="Cai Wentong (Prof)" userId="b22aa830-216f-40eb-a687-3460ebbcbaa9" providerId="ADAL" clId="{7B9239D1-2E56-40AE-9BB7-246F7CF8106D}" dt="2020-09-11T09:36:21.616" v="778" actId="313"/>
          <ac:spMkLst>
            <pc:docMk/>
            <pc:sldMk cId="0" sldId="433"/>
            <ac:spMk id="35842" creationId="{00000000-0000-0000-0000-000000000000}"/>
          </ac:spMkLst>
        </pc:spChg>
      </pc:sldChg>
      <pc:sldChg chg="modNotesTx">
        <pc:chgData name="Cai Wentong (Prof)" userId="b22aa830-216f-40eb-a687-3460ebbcbaa9" providerId="ADAL" clId="{7B9239D1-2E56-40AE-9BB7-246F7CF8106D}" dt="2020-09-11T09:36:14.121" v="772" actId="313"/>
        <pc:sldMkLst>
          <pc:docMk/>
          <pc:sldMk cId="0" sldId="434"/>
        </pc:sldMkLst>
      </pc:sldChg>
      <pc:sldChg chg="add">
        <pc:chgData name="Cai Wentong (Prof)" userId="b22aa830-216f-40eb-a687-3460ebbcbaa9" providerId="ADAL" clId="{7B9239D1-2E56-40AE-9BB7-246F7CF8106D}" dt="2020-09-20T09:04:58.639" v="1628"/>
        <pc:sldMkLst>
          <pc:docMk/>
          <pc:sldMk cId="306534109" sldId="436"/>
        </pc:sldMkLst>
      </pc:sldChg>
      <pc:sldChg chg="add">
        <pc:chgData name="Cai Wentong (Prof)" userId="b22aa830-216f-40eb-a687-3460ebbcbaa9" providerId="ADAL" clId="{7B9239D1-2E56-40AE-9BB7-246F7CF8106D}" dt="2020-09-20T13:13:06.971" v="1927"/>
        <pc:sldMkLst>
          <pc:docMk/>
          <pc:sldMk cId="2234192315" sldId="437"/>
        </pc:sldMkLst>
      </pc:sldChg>
      <pc:sldChg chg="add del">
        <pc:chgData name="Cai Wentong (Prof)" userId="b22aa830-216f-40eb-a687-3460ebbcbaa9" providerId="ADAL" clId="{7B9239D1-2E56-40AE-9BB7-246F7CF8106D}" dt="2020-09-20T13:15:32.846" v="1931" actId="2696"/>
        <pc:sldMkLst>
          <pc:docMk/>
          <pc:sldMk cId="0" sldId="43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211513" cy="517525"/>
          </a:xfrm>
          <a:prstGeom prst="rect">
            <a:avLst/>
          </a:prstGeom>
          <a:noFill/>
          <a:ln w="9525">
            <a:noFill/>
            <a:miter lim="800000"/>
            <a:headEnd/>
            <a:tailEnd/>
          </a:ln>
          <a:effectLst/>
        </p:spPr>
        <p:txBody>
          <a:bodyPr vert="horz" wrap="square" lIns="95052" tIns="47526" rIns="95052" bIns="47526" numCol="1" anchor="t" anchorCtr="0" compatLnSpc="1">
            <a:prstTxWarp prst="textNoShape">
              <a:avLst/>
            </a:prstTxWarp>
          </a:bodyPr>
          <a:lstStyle>
            <a:lvl1pPr algn="l" defTabSz="950913">
              <a:defRPr sz="1200" smtClean="0"/>
            </a:lvl1pPr>
          </a:lstStyle>
          <a:p>
            <a:pPr>
              <a:defRPr/>
            </a:pPr>
            <a:endParaRPr lang="en-US" altLang="en-US"/>
          </a:p>
        </p:txBody>
      </p:sp>
      <p:sp>
        <p:nvSpPr>
          <p:cNvPr id="136195" name="Rectangle 3"/>
          <p:cNvSpPr>
            <a:spLocks noGrp="1" noChangeArrowheads="1"/>
          </p:cNvSpPr>
          <p:nvPr>
            <p:ph type="dt" sz="quarter" idx="1"/>
          </p:nvPr>
        </p:nvSpPr>
        <p:spPr bwMode="auto">
          <a:xfrm>
            <a:off x="4117975" y="0"/>
            <a:ext cx="3209925" cy="517525"/>
          </a:xfrm>
          <a:prstGeom prst="rect">
            <a:avLst/>
          </a:prstGeom>
          <a:noFill/>
          <a:ln w="9525">
            <a:noFill/>
            <a:miter lim="800000"/>
            <a:headEnd/>
            <a:tailEnd/>
          </a:ln>
          <a:effectLst/>
        </p:spPr>
        <p:txBody>
          <a:bodyPr vert="horz" wrap="square" lIns="95052" tIns="47526" rIns="95052" bIns="47526" numCol="1" anchor="t" anchorCtr="0" compatLnSpc="1">
            <a:prstTxWarp prst="textNoShape">
              <a:avLst/>
            </a:prstTxWarp>
          </a:bodyPr>
          <a:lstStyle>
            <a:lvl1pPr algn="r" defTabSz="950913">
              <a:defRPr sz="1200" smtClean="0"/>
            </a:lvl1pPr>
          </a:lstStyle>
          <a:p>
            <a:pPr>
              <a:defRPr/>
            </a:pPr>
            <a:endParaRPr lang="en-US" altLang="en-US"/>
          </a:p>
        </p:txBody>
      </p:sp>
      <p:sp>
        <p:nvSpPr>
          <p:cNvPr id="136196" name="Rectangle 4"/>
          <p:cNvSpPr>
            <a:spLocks noGrp="1" noChangeArrowheads="1"/>
          </p:cNvSpPr>
          <p:nvPr>
            <p:ph type="ftr" sz="quarter" idx="2"/>
          </p:nvPr>
        </p:nvSpPr>
        <p:spPr bwMode="auto">
          <a:xfrm>
            <a:off x="0" y="9083675"/>
            <a:ext cx="3211513" cy="517525"/>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algn="l" defTabSz="950913">
              <a:defRPr sz="1200" smtClean="0"/>
            </a:lvl1pPr>
          </a:lstStyle>
          <a:p>
            <a:pPr>
              <a:defRPr/>
            </a:pPr>
            <a:endParaRPr lang="en-US" altLang="en-US"/>
          </a:p>
        </p:txBody>
      </p:sp>
      <p:sp>
        <p:nvSpPr>
          <p:cNvPr id="136197" name="Rectangle 5"/>
          <p:cNvSpPr>
            <a:spLocks noGrp="1" noChangeArrowheads="1"/>
          </p:cNvSpPr>
          <p:nvPr>
            <p:ph type="sldNum" sz="quarter" idx="3"/>
          </p:nvPr>
        </p:nvSpPr>
        <p:spPr bwMode="auto">
          <a:xfrm>
            <a:off x="4117975" y="9083675"/>
            <a:ext cx="3209925" cy="517525"/>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algn="r" defTabSz="950913">
              <a:defRPr sz="1200" smtClean="0"/>
            </a:lvl1pPr>
          </a:lstStyle>
          <a:p>
            <a:pPr>
              <a:defRPr/>
            </a:pPr>
            <a:fld id="{452ACEE1-D69D-4F91-A338-67A942E2CB61}" type="slidenum">
              <a:rPr lang="en-US" altLang="en-US"/>
              <a:pPr>
                <a:defRPr/>
              </a:pPr>
              <a:t>‹#›</a:t>
            </a:fld>
            <a:endParaRPr lang="en-US" altLang="en-US"/>
          </a:p>
        </p:txBody>
      </p:sp>
    </p:spTree>
    <p:extLst>
      <p:ext uri="{BB962C8B-B14F-4D97-AF65-F5344CB8AC3E}">
        <p14:creationId xmlns:p14="http://schemas.microsoft.com/office/powerpoint/2010/main" val="4157125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782" tIns="48391" rIns="96782" bIns="48391" numCol="1" anchor="ctr" anchorCtr="0" compatLnSpc="1">
            <a:prstTxWarp prst="textNoShape">
              <a:avLst/>
            </a:prstTxWarp>
          </a:bodyPr>
          <a:lstStyle>
            <a:lvl1pPr algn="l" defTabSz="966788">
              <a:defRPr sz="1200" smtClean="0">
                <a:latin typeface="Times New Roman" pitchFamily="18" charset="0"/>
              </a:defRPr>
            </a:lvl1pPr>
          </a:lstStyle>
          <a:p>
            <a:pPr>
              <a:defRPr/>
            </a:pPr>
            <a:endParaRPr lang="en-US" alt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782" tIns="48391" rIns="96782" bIns="48391" numCol="1" anchor="ctr" anchorCtr="0" compatLnSpc="1">
            <a:prstTxWarp prst="textNoShape">
              <a:avLst/>
            </a:prstTxWarp>
          </a:bodyPr>
          <a:lstStyle>
            <a:lvl1pPr algn="r" defTabSz="966788">
              <a:defRPr sz="1200" smtClean="0">
                <a:latin typeface="Times New Roman" pitchFamily="18" charset="0"/>
              </a:defRPr>
            </a:lvl1pPr>
          </a:lstStyle>
          <a:p>
            <a:pPr>
              <a:defRPr/>
            </a:pPr>
            <a:endParaRPr lang="en-US" altLang="en-US"/>
          </a:p>
        </p:txBody>
      </p:sp>
      <p:sp>
        <p:nvSpPr>
          <p:cNvPr id="52228"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782" tIns="48391" rIns="96782" bIns="4839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782" tIns="48391" rIns="96782" bIns="48391" numCol="1" anchor="b" anchorCtr="0" compatLnSpc="1">
            <a:prstTxWarp prst="textNoShape">
              <a:avLst/>
            </a:prstTxWarp>
          </a:bodyPr>
          <a:lstStyle>
            <a:lvl1pPr algn="l" defTabSz="966788">
              <a:defRPr sz="1200" smtClean="0">
                <a:latin typeface="Times New Roman" pitchFamily="18"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782" tIns="48391" rIns="96782" bIns="48391" numCol="1" anchor="b" anchorCtr="0" compatLnSpc="1">
            <a:prstTxWarp prst="textNoShape">
              <a:avLst/>
            </a:prstTxWarp>
          </a:bodyPr>
          <a:lstStyle>
            <a:lvl1pPr algn="r" defTabSz="966788">
              <a:defRPr sz="1200" smtClean="0">
                <a:latin typeface="Times New Roman" pitchFamily="18" charset="0"/>
              </a:defRPr>
            </a:lvl1pPr>
          </a:lstStyle>
          <a:p>
            <a:pPr>
              <a:defRPr/>
            </a:pPr>
            <a:fld id="{C124B320-8C49-4917-B38E-DCE7122E89E5}" type="slidenum">
              <a:rPr lang="en-US" altLang="en-US"/>
              <a:pPr>
                <a:defRPr/>
              </a:pPr>
              <a:t>‹#›</a:t>
            </a:fld>
            <a:endParaRPr lang="en-US" altLang="en-US"/>
          </a:p>
        </p:txBody>
      </p:sp>
    </p:spTree>
    <p:extLst>
      <p:ext uri="{BB962C8B-B14F-4D97-AF65-F5344CB8AC3E}">
        <p14:creationId xmlns:p14="http://schemas.microsoft.com/office/powerpoint/2010/main" val="2354972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Part 7 introduced the concepts of paging and segmentation and analyzed their shortcomings. We now move to a discussion of virtual memory. An analysis of this topic is complicated by the fact that memory management is a complex interrelationship between processor hardware and operating system software. We first look at why virtual memory is necessary and illustrate VM implementation by using demand paging. Then we focus on some design issues involved in VM support (page replacement policies and frame allocation policies) and issues related to performance (thrashing).</a:t>
            </a:r>
          </a:p>
          <a:p>
            <a:endParaRPr lang="en-US" altLang="en-US" dirty="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5DAAD5D5-7BCB-4912-9BD9-EE96EDF75051}" type="slidenum">
              <a:rPr lang="en-US" altLang="en-US">
                <a:latin typeface="Times New Roman" pitchFamily="18" charset="0"/>
              </a:rPr>
              <a:pPr/>
              <a:t>1</a:t>
            </a:fld>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Effective access time = expected access time</a:t>
            </a:r>
          </a:p>
          <a:p>
            <a:endParaRPr lang="en-US" altLang="en-US" dirty="0"/>
          </a:p>
          <a:p>
            <a:r>
              <a:rPr lang="en-US" altLang="en-US" dirty="0"/>
              <a:t>If the system generates 10 page faults for every 100 page accesses, then p=10%.</a:t>
            </a:r>
          </a:p>
          <a:p>
            <a:endParaRPr lang="en-US" altLang="en-US" dirty="0"/>
          </a:p>
          <a:p>
            <a:r>
              <a:rPr lang="en-US" altLang="en-US" dirty="0"/>
              <a:t>The difference can be over 100 times.</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C082894E-1511-480A-AD5E-5ACCA0BECF07}" type="slidenum">
              <a:rPr lang="en-US" altLang="en-US">
                <a:latin typeface="Times New Roman" pitchFamily="18" charset="0"/>
              </a:rPr>
              <a:pPr/>
              <a:t>11</a:t>
            </a:fld>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Tx/>
              <a:buFontTx/>
              <a:buNone/>
            </a:pPr>
            <a:r>
              <a:rPr lang="en-US" altLang="en-US" dirty="0"/>
              <a:t>Three major components of page fault time:</a:t>
            </a:r>
          </a:p>
          <a:p>
            <a:pPr lvl="1">
              <a:spcBef>
                <a:spcPct val="50000"/>
              </a:spcBef>
              <a:buFontTx/>
              <a:buChar char="•"/>
            </a:pPr>
            <a:r>
              <a:rPr lang="en-US" altLang="en-US" dirty="0"/>
              <a:t> Servicing the page fault interrupt</a:t>
            </a:r>
          </a:p>
          <a:p>
            <a:pPr lvl="1">
              <a:spcBef>
                <a:spcPct val="50000"/>
              </a:spcBef>
              <a:buFontTx/>
              <a:buChar char="•"/>
            </a:pPr>
            <a:r>
              <a:rPr lang="en-US" altLang="en-US" dirty="0"/>
              <a:t> Read in a new page (longest component)</a:t>
            </a:r>
          </a:p>
          <a:p>
            <a:pPr lvl="1">
              <a:spcBef>
                <a:spcPct val="50000"/>
              </a:spcBef>
              <a:buFontTx/>
              <a:buChar char="•"/>
            </a:pPr>
            <a:r>
              <a:rPr lang="en-US" altLang="en-US" dirty="0"/>
              <a:t> Restart the process</a:t>
            </a:r>
          </a:p>
          <a:p>
            <a:endParaRPr lang="en-SG"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ACA58F6A-2606-43A1-8796-77A647C15E45}" type="slidenum">
              <a:rPr lang="en-US" altLang="en-US">
                <a:latin typeface="Times New Roman" pitchFamily="18" charset="0"/>
              </a:rPr>
              <a:pPr/>
              <a:t>12</a:t>
            </a:fld>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Need for page replacement</a:t>
            </a:r>
            <a:endParaRPr lang="en-SG" altLang="en-US"/>
          </a:p>
          <a:p>
            <a:endParaRPr lang="en-US" alt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A68E0FBC-7A81-413A-BDED-62B0537B1568}" type="slidenum">
              <a:rPr lang="en-US" altLang="en-US">
                <a:latin typeface="Times New Roman" pitchFamily="18" charset="0"/>
              </a:rPr>
              <a:pPr/>
              <a:t>13</a:t>
            </a:fld>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49FD5A4E-A05E-4042-8ABB-2CE66E8DE0D6}" type="slidenum">
              <a:rPr lang="en-US" altLang="en-US">
                <a:latin typeface="Times New Roman" pitchFamily="18" charset="0"/>
              </a:rPr>
              <a:pPr/>
              <a:t>14</a:t>
            </a:fld>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page-in/page-out is different from swap-in/swap-out.</a:t>
            </a:r>
            <a:endParaRPr lang="en-SG" alt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E01A4311-6073-4F26-927E-FBA5C5B79E5F}" type="slidenum">
              <a:rPr lang="en-US" altLang="en-US">
                <a:latin typeface="Times New Roman" pitchFamily="18" charset="0"/>
              </a:rPr>
              <a:pPr/>
              <a:t>15</a:t>
            </a:fld>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reduce this overhead by using a modify bit (or dirty bit). When this scheme is used, each page or frame has a modify bit associated with it in the hardware. The modify bit for a page is set by the hardware whenever any byte in the page is written into, indicating that the page has been modified. When we select a page for replacement, we examine its modify bit. If the bit is set, we know that the page has been modified since it was read in from secondary storage. In this case, we must write the page to storage. If the modify bit is not set, however, the page has not been modified since it was read into memory. In this case, we need not write the memory page to storage: it is already there. This technique also applies to read-only pages (for example, pages of binary code). Such pages cannot be modified; thus, they may be discarded when desired. This scheme can significantly reduce the time required to service a page fault, since it reduces I/O time by one-half if the page has not been modified.</a:t>
            </a:r>
            <a:endParaRPr lang="en-SG" dirty="0"/>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16</a:t>
            </a:fld>
            <a:endParaRPr lang="en-US" altLang="en-US"/>
          </a:p>
        </p:txBody>
      </p:sp>
    </p:spTree>
    <p:extLst>
      <p:ext uri="{BB962C8B-B14F-4D97-AF65-F5344CB8AC3E}">
        <p14:creationId xmlns:p14="http://schemas.microsoft.com/office/powerpoint/2010/main" val="244930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an algorithm by running it on a particular string of memory references and computing the number of page faults. The string of memory references is called a reference string. We can generate reference strings artificially (by using a random-number generator, for example), or we can trace a given system and record the address of each memory reference. </a:t>
            </a:r>
          </a:p>
          <a:p>
            <a:endParaRPr lang="en-US" dirty="0"/>
          </a:p>
          <a:p>
            <a:r>
              <a:rPr lang="en-US" dirty="0"/>
              <a:t>First, for a given page size (and the page size is generally fixed by the hardware or system), we need to consider only the page number, rather than the entire address. Second, if we have a reference to a page p, then any references to page p that immediately follow will never cause a page fault.</a:t>
            </a:r>
            <a:endParaRPr lang="en-SG" dirty="0"/>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17</a:t>
            </a:fld>
            <a:endParaRPr lang="en-US" altLang="en-US"/>
          </a:p>
        </p:txBody>
      </p:sp>
    </p:spTree>
    <p:extLst>
      <p:ext uri="{BB962C8B-B14F-4D97-AF65-F5344CB8AC3E}">
        <p14:creationId xmlns:p14="http://schemas.microsoft.com/office/powerpoint/2010/main" val="216267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To determine the number of page faults for a particular reference string and page-replacement algorithm, we also need to know the number of page frames available.</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expect that </a:t>
            </a:r>
            <a:r>
              <a:rPr lang="en-US" altLang="en-US" dirty="0"/>
              <a:t>as the number of frames available increases, the number of page faults decreases</a:t>
            </a:r>
            <a:r>
              <a:rPr lang="en-US" dirty="0"/>
              <a:t>. In some early research, investigators noticed that this assumption was not always true. </a:t>
            </a:r>
            <a:r>
              <a:rPr lang="en-US" dirty="0" err="1"/>
              <a:t>Belady's</a:t>
            </a:r>
            <a:r>
              <a:rPr lang="en-US" dirty="0"/>
              <a:t> anomaly was discovered as a result.</a:t>
            </a:r>
            <a:endParaRPr lang="en-SG" dirty="0"/>
          </a:p>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B5DFCAA2-DE3E-482C-B01C-C668F076503E}" type="slidenum">
              <a:rPr lang="en-US" altLang="en-US">
                <a:latin typeface="Times New Roman" pitchFamily="18" charset="0"/>
              </a:rPr>
              <a:pPr/>
              <a:t>18</a:t>
            </a:fld>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21</a:t>
            </a:fld>
            <a:endParaRPr lang="en-US" altLang="en-US"/>
          </a:p>
        </p:txBody>
      </p:sp>
    </p:spTree>
    <p:extLst>
      <p:ext uri="{BB962C8B-B14F-4D97-AF65-F5344CB8AC3E}">
        <p14:creationId xmlns:p14="http://schemas.microsoft.com/office/powerpoint/2010/main" val="4226690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Inclusion property: the set of pages in memory for n frames is always a subset of the set of pages that would be in memory with n + 1 frames.  In this case, it guarantees that if there is no page fault using n frames, there will be no page faults using n+1 frames. </a:t>
            </a:r>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23</a:t>
            </a:fld>
            <a:endParaRPr lang="en-US" altLang="en-US"/>
          </a:p>
        </p:txBody>
      </p:sp>
    </p:spTree>
    <p:extLst>
      <p:ext uri="{BB962C8B-B14F-4D97-AF65-F5344CB8AC3E}">
        <p14:creationId xmlns:p14="http://schemas.microsoft.com/office/powerpoint/2010/main" val="90515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“Swapping-out” means to copy the entire process from memory to the backing store (a hard-disk).  It will free up the memory occupied by the process and hence allow more processes to be executed.   This will increase the degree of multiprogramming (i.e., the number of processes that can be concurrently executed).</a:t>
            </a:r>
          </a:p>
          <a:p>
            <a:endParaRPr lang="en-US" altLang="en-US" dirty="0"/>
          </a:p>
          <a:p>
            <a:r>
              <a:rPr lang="en-US" altLang="en-US" dirty="0"/>
              <a:t>Processes in waiting or ready state can be swapped out</a:t>
            </a:r>
          </a:p>
          <a:p>
            <a:endParaRPr lang="en-US" altLang="en-US" dirty="0"/>
          </a:p>
          <a:p>
            <a:r>
              <a:rPr lang="en-US" altLang="en-US" dirty="0"/>
              <a:t>A ready queue can consist of processes whose image is either in memory or in backing store.  Hence, context-switch time in such swapping system is fairly high.</a:t>
            </a:r>
          </a:p>
          <a:p>
            <a:endParaRPr lang="en-US" altLang="en-US" dirty="0"/>
          </a:p>
          <a:p>
            <a:r>
              <a:rPr lang="en-US" altLang="en-US" dirty="0"/>
              <a:t>Swapping operations incur high overheads (involving disk I/O).</a:t>
            </a:r>
          </a:p>
          <a:p>
            <a:endParaRPr lang="en-SG"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B4D2876A-D9CD-4443-A21D-0394CA61417F}" type="slidenum">
              <a:rPr lang="en-US" altLang="en-US">
                <a:latin typeface="Times New Roman" pitchFamily="18" charset="0"/>
              </a:rPr>
              <a:pPr/>
              <a:t>2</a:t>
            </a:fld>
            <a:endParaRPr lang="en-US" alt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LRU replacement, the set of pages in memory would be the n most recently referenced pages. If the number of frames is increased, these n pages will still be the most recently referenced and so will still be in memory.  So, LRU does not suffer from </a:t>
            </a:r>
            <a:r>
              <a:rPr lang="en-US" err="1"/>
              <a:t>Belady’s</a:t>
            </a:r>
            <a:r>
              <a:rPr lang="en-US"/>
              <a:t> anomaly.</a:t>
            </a:r>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24</a:t>
            </a:fld>
            <a:endParaRPr lang="en-US" altLang="en-US"/>
          </a:p>
        </p:txBody>
      </p:sp>
    </p:spTree>
    <p:extLst>
      <p:ext uri="{BB962C8B-B14F-4D97-AF65-F5344CB8AC3E}">
        <p14:creationId xmlns:p14="http://schemas.microsoft.com/office/powerpoint/2010/main" val="1277256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simplest case, we associate with each page-table entry a time-of-use field and add to the CPU a logical clock or counter. The clock is incremented for every memory reference. Whenever a reference to a page is made, the contents of the clock register are copied to the time-of-use field in the page-table entry for that page. In this way, we always have the “time” of the last reference to each page. We replace the page with the smallest time value. This scheme requires a search of the page table to find the LRU page and a write to memory (to the time-of-use field in the page table) for each memory access. The times must also be maintained when page tables are changed (due to CPU scheduling). Overflow of the clock must be considered.</a:t>
            </a:r>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25</a:t>
            </a:fld>
            <a:endParaRPr lang="en-US" altLang="en-US"/>
          </a:p>
        </p:txBody>
      </p:sp>
    </p:spTree>
    <p:extLst>
      <p:ext uri="{BB962C8B-B14F-4D97-AF65-F5344CB8AC3E}">
        <p14:creationId xmlns:p14="http://schemas.microsoft.com/office/powerpoint/2010/main" val="4151526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approach to implementing LRU replacement is to keep a stack of page numbers. Whenever a page is referenced, it is removed from the stack and put on the top. In this way, the most recently used page is always at the top of the stack, and the least recently used page is always at the bottom. Because entries must be removed from the middle of the stack, it is best to implement this approach by using a doubly linked list with a head pointer and a tail pointer. Removing a page and putting it on the top of the stack then requires changing six pointers at worst. Each update is a little more expensive, but there is no search for a replacement; the tail pointer points to the bottom of the stack, which is the LRU page. </a:t>
            </a:r>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26</a:t>
            </a:fld>
            <a:endParaRPr lang="en-US" altLang="en-US"/>
          </a:p>
        </p:txBody>
      </p:sp>
    </p:spTree>
    <p:extLst>
      <p:ext uri="{BB962C8B-B14F-4D97-AF65-F5344CB8AC3E}">
        <p14:creationId xmlns:p14="http://schemas.microsoft.com/office/powerpoint/2010/main" val="4045119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many computer systems provide sufficient hardware support for true LRU page replacement. Many systems provide some help, however, in the form of a reference bit. The reference bit for a page is set by the hardware whenever that page is referenced (either a read or a write to any byte in the page). Reference bits are associated with each entry in the page table.</a:t>
            </a:r>
          </a:p>
          <a:p>
            <a:endParaRPr lang="en-US"/>
          </a:p>
          <a:p>
            <a:r>
              <a:rPr lang="en-US"/>
              <a:t>Initially, all bits are cleared (to 0) by the operating system. As a process executes, the bit associated with every page referenced is set (to 1) by the hardware. After some time, we can determine which pages have been used and which have not been used by examining the reference bits, although we do not know the order of use. This information is the basis for many page-replacement algorithms that approximate LRU replacement.</a:t>
            </a:r>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28</a:t>
            </a:fld>
            <a:endParaRPr lang="en-US" altLang="en-US"/>
          </a:p>
        </p:txBody>
      </p:sp>
    </p:spTree>
    <p:extLst>
      <p:ext uri="{BB962C8B-B14F-4D97-AF65-F5344CB8AC3E}">
        <p14:creationId xmlns:p14="http://schemas.microsoft.com/office/powerpoint/2010/main" val="2633668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29</a:t>
            </a:fld>
            <a:endParaRPr lang="en-US" altLang="en-US"/>
          </a:p>
        </p:txBody>
      </p:sp>
    </p:spTree>
    <p:extLst>
      <p:ext uri="{BB962C8B-B14F-4D97-AF65-F5344CB8AC3E}">
        <p14:creationId xmlns:p14="http://schemas.microsoft.com/office/powerpoint/2010/main" val="2646743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32</a:t>
            </a:fld>
            <a:endParaRPr lang="en-US" altLang="en-US"/>
          </a:p>
        </p:txBody>
      </p:sp>
    </p:spTree>
    <p:extLst>
      <p:ext uri="{BB962C8B-B14F-4D97-AF65-F5344CB8AC3E}">
        <p14:creationId xmlns:p14="http://schemas.microsoft.com/office/powerpoint/2010/main" val="1985702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dirty="0"/>
              <a:t>With paged virtual memory, it is not necessary and indeed may not be possible to bring all of the pages of a process into physical memory to prepare it for execution. Thus, the operating system must decide how many pages to bring in, that is, how much physical memory to allocate to a particular process. Several</a:t>
            </a:r>
            <a:r>
              <a:rPr lang="en-US" altLang="en-US" baseline="0" dirty="0"/>
              <a:t> </a:t>
            </a:r>
            <a:r>
              <a:rPr lang="en-US" altLang="en-US" dirty="0"/>
              <a:t>factors come into play:</a:t>
            </a:r>
          </a:p>
          <a:p>
            <a:pPr>
              <a:lnSpc>
                <a:spcPct val="90000"/>
              </a:lnSpc>
            </a:pPr>
            <a:endParaRPr lang="en-US" altLang="en-US" dirty="0"/>
          </a:p>
          <a:p>
            <a:pPr>
              <a:lnSpc>
                <a:spcPct val="90000"/>
              </a:lnSpc>
            </a:pPr>
            <a:r>
              <a:rPr lang="en-US" altLang="en-US" dirty="0"/>
              <a:t>• The smaller the amount of memory allocated to a process, the more processes that can reside in physical memory at any one time. This increases the probability that the operating system will find at least one ready process at any given time and hence reduces the time lost due to swapping.</a:t>
            </a:r>
          </a:p>
          <a:p>
            <a:pPr>
              <a:lnSpc>
                <a:spcPct val="90000"/>
              </a:lnSpc>
            </a:pPr>
            <a:endParaRPr lang="en-US" altLang="en-US" dirty="0"/>
          </a:p>
          <a:p>
            <a:pPr>
              <a:lnSpc>
                <a:spcPct val="90000"/>
              </a:lnSpc>
            </a:pPr>
            <a:r>
              <a:rPr lang="en-US" altLang="en-US" dirty="0"/>
              <a:t>• If a relatively small number of pages of a process are in physical memory, then, despite the principle of locality, the rate of page faults will be rather high.</a:t>
            </a:r>
          </a:p>
          <a:p>
            <a:pPr>
              <a:lnSpc>
                <a:spcPct val="90000"/>
              </a:lnSpc>
            </a:pPr>
            <a:endParaRPr lang="en-US" altLang="en-US" dirty="0"/>
          </a:p>
          <a:p>
            <a:pPr>
              <a:lnSpc>
                <a:spcPct val="90000"/>
              </a:lnSpc>
            </a:pPr>
            <a:r>
              <a:rPr lang="en-US" altLang="en-US" dirty="0"/>
              <a:t>• Beyond a certain size, additional allocation of physical memory to a particular process will have no noticeable effect on the page fault rate for that process</a:t>
            </a:r>
            <a:r>
              <a:rPr lang="en-US" altLang="en-US" baseline="0" dirty="0"/>
              <a:t> </a:t>
            </a:r>
            <a:r>
              <a:rPr lang="en-US" altLang="en-US" dirty="0"/>
              <a:t>because of the principle of locality.</a:t>
            </a:r>
          </a:p>
          <a:p>
            <a:pPr>
              <a:lnSpc>
                <a:spcPct val="90000"/>
              </a:lnSpc>
            </a:pPr>
            <a:endParaRPr lang="en-US"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E37C57FB-E7DC-48E5-B402-244A9CFA6AF8}" type="slidenum">
              <a:rPr lang="en-US" altLang="en-US">
                <a:latin typeface="Times New Roman" pitchFamily="18" charset="0"/>
              </a:rPr>
              <a:pPr/>
              <a:t>33</a:t>
            </a:fld>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z="1000"/>
              <a:t>With these factors in mind, two sorts of policies are to be found in contemporary operating systems. </a:t>
            </a:r>
          </a:p>
          <a:p>
            <a:pPr>
              <a:lnSpc>
                <a:spcPct val="80000"/>
              </a:lnSpc>
            </a:pPr>
            <a:endParaRPr lang="en-US" altLang="en-US" sz="1000"/>
          </a:p>
          <a:p>
            <a:pPr>
              <a:lnSpc>
                <a:spcPct val="80000"/>
              </a:lnSpc>
            </a:pPr>
            <a:r>
              <a:rPr lang="en-US" altLang="en-US" sz="1000"/>
              <a:t>A </a:t>
            </a:r>
            <a:r>
              <a:rPr lang="en-US" altLang="en-US" sz="1000" b="1"/>
              <a:t>fixed-allocation policy </a:t>
            </a:r>
            <a:r>
              <a:rPr lang="en-US" altLang="en-US" sz="1000"/>
              <a:t>gives a process a fixed number of frames in physical memory within which to execute. That number is decided at initial load time (process creation time) and may be determined based on the type of process (interactive, batch, type of application) or may be based on guidance from the programmer or system manager. With a fixed-allocation policy, whenever a page fault occurs in the execution of a process, one of the pages of that process must be replaced by the needed page.</a:t>
            </a:r>
          </a:p>
          <a:p>
            <a:pPr>
              <a:lnSpc>
                <a:spcPct val="80000"/>
              </a:lnSpc>
            </a:pPr>
            <a:endParaRPr lang="en-US" altLang="en-US" sz="1000"/>
          </a:p>
          <a:p>
            <a:pPr>
              <a:lnSpc>
                <a:spcPct val="80000"/>
              </a:lnSpc>
            </a:pPr>
            <a:r>
              <a:rPr lang="en-US" altLang="en-US" sz="1000"/>
              <a:t>A </a:t>
            </a:r>
            <a:r>
              <a:rPr lang="en-US" altLang="en-US" sz="1000" b="1"/>
              <a:t>variable-allocation policy </a:t>
            </a:r>
            <a:r>
              <a:rPr lang="en-US" altLang="en-US" sz="1000"/>
              <a:t>allows the number of page frames allocated to a process to be varied over the lifetime of the process. Ideally, a process that is suffering persistently high levels of page faults, indicating that the principle of locality only holds in a weak form for that process, will be given additional page frames to reduce the page fault rate; whereas a process with an exceptionally low page fault rate, indicating that the process is quite well behaved from a locality point of view, will be given a reduced allocation, with the hope that this will not noticeably increase the page fault rate. The use of a variable-allocation policy relates to the concept of replacement scope, as explained in the next subsection.</a:t>
            </a:r>
          </a:p>
          <a:p>
            <a:pPr>
              <a:lnSpc>
                <a:spcPct val="80000"/>
              </a:lnSpc>
            </a:pPr>
            <a:endParaRPr lang="en-US" altLang="en-US" sz="1000"/>
          </a:p>
          <a:p>
            <a:pPr>
              <a:lnSpc>
                <a:spcPct val="80000"/>
              </a:lnSpc>
            </a:pPr>
            <a:r>
              <a:rPr lang="en-US" altLang="en-US" sz="1000"/>
              <a:t>The variable-allocation policy would appear to be the more powerful one. However, the difficulty with this approach is that it requires the operating system to</a:t>
            </a:r>
            <a:r>
              <a:rPr lang="en-US" altLang="en-US" sz="1000" baseline="0"/>
              <a:t> </a:t>
            </a:r>
            <a:r>
              <a:rPr lang="en-US" altLang="en-US" sz="1000"/>
              <a:t>assess the behavior of active processes. This inevitably requires software overhead in the operating system and is dependent on hardware mechanisms provided by the processor platform.</a:t>
            </a:r>
          </a:p>
          <a:p>
            <a:pPr>
              <a:lnSpc>
                <a:spcPct val="80000"/>
              </a:lnSpc>
            </a:pPr>
            <a:endParaRPr lang="en-US" altLang="en-US" sz="100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40F8DE4A-944A-490B-BEA4-D41C55510F62}" type="slidenum">
              <a:rPr lang="en-US" altLang="en-US">
                <a:latin typeface="Times New Roman" pitchFamily="18" charset="0"/>
              </a:rPr>
              <a:pPr/>
              <a:t>34</a:t>
            </a:fld>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scope of a replacement strategy can be categorized as global or local. Both types of policies are activated by a page fault when there are no free page frames. </a:t>
            </a:r>
          </a:p>
          <a:p>
            <a:endParaRPr lang="en-US" altLang="en-US"/>
          </a:p>
          <a:p>
            <a:r>
              <a:rPr lang="en-US" altLang="en-US"/>
              <a:t>A </a:t>
            </a:r>
            <a:r>
              <a:rPr lang="en-US" altLang="en-US" b="1"/>
              <a:t>local replacement policy chooses only among the resident pages </a:t>
            </a:r>
            <a:r>
              <a:rPr lang="en-US" altLang="en-US"/>
              <a:t>of the process that generated the page fault in selecting a page to replace. </a:t>
            </a:r>
          </a:p>
          <a:p>
            <a:endParaRPr lang="en-US" altLang="en-US"/>
          </a:p>
          <a:p>
            <a:r>
              <a:rPr lang="en-US" altLang="en-US"/>
              <a:t>A </a:t>
            </a:r>
            <a:r>
              <a:rPr lang="en-US" altLang="en-US" b="1"/>
              <a:t>global replacement policy considers all unlocked pages in physical memory as candidates for </a:t>
            </a:r>
            <a:r>
              <a:rPr lang="en-US" altLang="en-US"/>
              <a:t>replacement, regardless of which process owns a particular page. </a:t>
            </a:r>
          </a:p>
          <a:p>
            <a:endParaRPr lang="en-US" altLang="en-US"/>
          </a:p>
          <a:p>
            <a:r>
              <a:rPr lang="en-US" altLang="en-US"/>
              <a:t>While it happens that local policies are easier to analyze, there is no convincing evidence that they perform better than global policies, which are attractive because of their simplicity of implementation and minimal overhead [CARR84, MAEK87].</a:t>
            </a:r>
            <a:endParaRPr lang="en-NZ" altLang="en-US"/>
          </a:p>
          <a:p>
            <a:endParaRPr lang="en-US"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0DF32FE6-E66F-47E7-8EDD-2BB054CC6643}" type="slidenum">
              <a:rPr lang="en-US" altLang="en-US">
                <a:latin typeface="Times New Roman" pitchFamily="18" charset="0"/>
              </a:rPr>
              <a:pPr/>
              <a:t>35</a:t>
            </a:fld>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36</a:t>
            </a:fld>
            <a:endParaRPr lang="en-US" altLang="en-US"/>
          </a:p>
        </p:txBody>
      </p:sp>
    </p:spTree>
    <p:extLst>
      <p:ext uri="{BB962C8B-B14F-4D97-AF65-F5344CB8AC3E}">
        <p14:creationId xmlns:p14="http://schemas.microsoft.com/office/powerpoint/2010/main" val="287246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process may be swapped in and out of physical memory such that it occupies different regions of physical memory at different times during the course of execution. This requires address binding must be done during execution time.  </a:t>
            </a:r>
          </a:p>
          <a:p>
            <a:r>
              <a:rPr lang="en-US" altLang="en-US" dirty="0"/>
              <a:t>   </a:t>
            </a:r>
          </a:p>
          <a:p>
            <a:r>
              <a:rPr lang="en-US" altLang="en-US" dirty="0"/>
              <a:t>After swapping out, the memory frames for process A becomes available. After swapping in, the memory frames are occupied.</a:t>
            </a:r>
          </a:p>
          <a:p>
            <a:endParaRPr lang="en-US" altLang="en-US" dirty="0"/>
          </a:p>
          <a:p>
            <a:r>
              <a:rPr lang="en-US" altLang="en-US" dirty="0"/>
              <a:t>Policies for swapping out processes can be based on process priority, size of process, state of process, etc.</a:t>
            </a:r>
          </a:p>
          <a:p>
            <a:endParaRPr lang="en-US" altLang="en-US" dirty="0"/>
          </a:p>
          <a:p>
            <a:r>
              <a:rPr lang="en-US" altLang="en-US" dirty="0"/>
              <a:t>Swapping out/in decision is made by the mid-term scheduler – the swapper. </a:t>
            </a:r>
          </a:p>
          <a:p>
            <a:endParaRPr lang="en-US" alt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BE65DDFC-A6C9-4121-AFE1-F54A568DB7FB}" type="slidenum">
              <a:rPr lang="en-US" altLang="en-US">
                <a:latin typeface="Times New Roman" pitchFamily="18" charset="0"/>
              </a:rPr>
              <a:pPr/>
              <a:t>3</a:t>
            </a:fld>
            <a:endParaRPr lang="en-US" alt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dirty="0"/>
              <a:t>There is a correlation between replacement scope and resident set size. </a:t>
            </a:r>
          </a:p>
          <a:p>
            <a:pPr>
              <a:lnSpc>
                <a:spcPct val="90000"/>
              </a:lnSpc>
            </a:pPr>
            <a:endParaRPr lang="en-US" altLang="en-US" dirty="0"/>
          </a:p>
          <a:p>
            <a:pPr>
              <a:lnSpc>
                <a:spcPct val="90000"/>
              </a:lnSpc>
            </a:pPr>
            <a:r>
              <a:rPr lang="en-US" altLang="en-US" dirty="0"/>
              <a:t>A fixed resident set implies a local replacement policy: To hold the size of a resident set fixed, a page that is removed from physical memory must be replaced by another page from the same process. </a:t>
            </a:r>
          </a:p>
          <a:p>
            <a:pPr>
              <a:lnSpc>
                <a:spcPct val="90000"/>
              </a:lnSpc>
            </a:pPr>
            <a:endParaRPr lang="en-US" altLang="en-US" dirty="0"/>
          </a:p>
          <a:p>
            <a:pPr>
              <a:lnSpc>
                <a:spcPct val="90000"/>
              </a:lnSpc>
            </a:pPr>
            <a:r>
              <a:rPr lang="en-US" altLang="en-US" dirty="0"/>
              <a:t>A variable-allocation policy can clearly employ a global replacement policy: The replacement of a page from one process in physical memory with that of another causes the allocation of one process to grow by one page and that of the other to shrink by one page. </a:t>
            </a:r>
          </a:p>
          <a:p>
            <a:pPr>
              <a:lnSpc>
                <a:spcPct val="90000"/>
              </a:lnSpc>
            </a:pPr>
            <a:endParaRPr lang="en-US" altLang="en-US" dirty="0"/>
          </a:p>
          <a:p>
            <a:pPr>
              <a:lnSpc>
                <a:spcPct val="90000"/>
              </a:lnSpc>
            </a:pPr>
            <a:r>
              <a:rPr lang="en-US" altLang="en-US" dirty="0"/>
              <a:t>With a fixed-allocation policy, it is necessary to decide ahead of time the amount of allocation to give to a process. This could be decided on the basis of the type of application and the amount requested by the program. The drawback to this approach is twofold: If allocations tend to be too small, then there will be a high page fault rate, causing the entire multiprogramming system to run slowly. If allocations tend to be unnecessarily large, then there will be too few programs in physical memory and there will be either considerable processor idle time or considerable time spent in swapping.</a:t>
            </a:r>
          </a:p>
          <a:p>
            <a:pPr>
              <a:lnSpc>
                <a:spcPct val="90000"/>
              </a:lnSpc>
            </a:pPr>
            <a:endParaRPr lang="en-US" altLang="en-US" dirty="0"/>
          </a:p>
          <a:p>
            <a:pPr>
              <a:lnSpc>
                <a:spcPct val="90000"/>
              </a:lnSpc>
            </a:pPr>
            <a:r>
              <a:rPr lang="en-US" altLang="en-US" dirty="0"/>
              <a:t>The variable-allocation, local-scope strategy attempts to overcome the problems with a global-scope strategy. It can be summarized as follows:</a:t>
            </a:r>
          </a:p>
          <a:p>
            <a:pPr>
              <a:lnSpc>
                <a:spcPct val="90000"/>
              </a:lnSpc>
            </a:pPr>
            <a:r>
              <a:rPr lang="en-US" altLang="en-US" b="1" dirty="0"/>
              <a:t>1. </a:t>
            </a:r>
            <a:r>
              <a:rPr lang="en-US" altLang="en-US" dirty="0"/>
              <a:t>When a new process is loaded into physical memory, allocate to it a certain number of page frames as its resident set, based on application type, program</a:t>
            </a:r>
            <a:r>
              <a:rPr lang="en-US" altLang="en-US" baseline="0" dirty="0"/>
              <a:t> </a:t>
            </a:r>
            <a:r>
              <a:rPr lang="en-US" altLang="en-US" dirty="0"/>
              <a:t>request, or other criteria. Use either </a:t>
            </a:r>
            <a:r>
              <a:rPr lang="en-US" altLang="en-US" dirty="0" err="1"/>
              <a:t>prepaging</a:t>
            </a:r>
            <a:r>
              <a:rPr lang="en-US" altLang="en-US" dirty="0"/>
              <a:t> or demand paging to fill up the allocation.</a:t>
            </a:r>
          </a:p>
          <a:p>
            <a:pPr>
              <a:lnSpc>
                <a:spcPct val="90000"/>
              </a:lnSpc>
            </a:pPr>
            <a:r>
              <a:rPr lang="en-US" altLang="en-US" b="1" dirty="0"/>
              <a:t>2. </a:t>
            </a:r>
            <a:r>
              <a:rPr lang="en-US" altLang="en-US" dirty="0"/>
              <a:t>When a page fault occurs, select the page to replace from among the resident set of the process that suffers the fault.</a:t>
            </a:r>
          </a:p>
          <a:p>
            <a:pPr>
              <a:lnSpc>
                <a:spcPct val="90000"/>
              </a:lnSpc>
            </a:pPr>
            <a:r>
              <a:rPr lang="en-US" altLang="en-US" b="1" dirty="0"/>
              <a:t>3. </a:t>
            </a:r>
            <a:r>
              <a:rPr lang="en-US" altLang="en-US" dirty="0"/>
              <a:t>From time to time, reevaluate the allocation provided to the process, and increase or decrease it to improve overall performance.</a:t>
            </a:r>
          </a:p>
          <a:p>
            <a:pPr>
              <a:lnSpc>
                <a:spcPct val="90000"/>
              </a:lnSpc>
            </a:pPr>
            <a:r>
              <a:rPr lang="en-US" altLang="en-US" dirty="0"/>
              <a:t>With this strategy, the decision to increase or decrease a resident set size is a deliberate one and is based on an assessment of the likely future demands of active processes. Because of this evaluation, such a strategy is more complex than a simple global replacement policy. However, it may yield better performance. The key elements of the variable-allocation, local-scope strategy are the criteria used to determine resident set size and the timing of changes. One specific strategy that has received much attention in the literature is known as the working set strategy .</a:t>
            </a:r>
          </a:p>
          <a:p>
            <a:pPr>
              <a:lnSpc>
                <a:spcPct val="90000"/>
              </a:lnSpc>
            </a:pPr>
            <a:endParaRPr lang="en-US" altLang="en-US" dirty="0"/>
          </a:p>
          <a:p>
            <a:pPr>
              <a:lnSpc>
                <a:spcPct val="90000"/>
              </a:lnSpc>
            </a:pPr>
            <a:r>
              <a:rPr lang="en-US" altLang="en-US" dirty="0"/>
              <a:t>The variable-allocation, global-scope perhaps the easiest to implement and has been adopted in a number of operating systems. At any given time, there are a number of processes in physical memory, each with a certain number of frames allocated to it. Typically, the operating system also maintains a list of free frames. When a page fault occurs, a free frame is added to the resident set of a process and the page is brought in. Thus, a process experiencing page faults will gradually grow in size, which should help reduce overall page faults in the system.</a:t>
            </a:r>
          </a:p>
          <a:p>
            <a:pPr>
              <a:lnSpc>
                <a:spcPct val="90000"/>
              </a:lnSpc>
            </a:pPr>
            <a:endParaRPr lang="en-US" altLang="en-US" dirty="0"/>
          </a:p>
          <a:p>
            <a:pPr>
              <a:lnSpc>
                <a:spcPct val="90000"/>
              </a:lnSpc>
            </a:pPr>
            <a:r>
              <a:rPr lang="en-US" altLang="en-US" dirty="0"/>
              <a:t>The difficulty with this approach is in the replacement choice. When there are no free frames available, the operating system must choose a page currently in</a:t>
            </a:r>
            <a:r>
              <a:rPr lang="en-US" altLang="en-US" baseline="0" dirty="0"/>
              <a:t> </a:t>
            </a:r>
            <a:r>
              <a:rPr lang="en-US" altLang="en-US" dirty="0"/>
              <a:t>memory to replace. The selection is made from among all of the frames in memory, except for locked frames such as those of the kernel. Using any of the policies discussed in the preceding subsection, the page selected for replacement can belong to any of the resident processes; there is no discipline to determine which process should lose a page from its resident set. Therefore, the process that suffers the reduction in resident set size may not be optimum.</a:t>
            </a:r>
          </a:p>
          <a:p>
            <a:pPr>
              <a:lnSpc>
                <a:spcPct val="90000"/>
              </a:lnSpc>
            </a:pPr>
            <a:endParaRPr lang="en-US" altLang="en-US" dirty="0"/>
          </a:p>
          <a:p>
            <a:pPr>
              <a:lnSpc>
                <a:spcPct val="90000"/>
              </a:lnSpc>
            </a:pPr>
            <a:endParaRPr lang="en-US" altLang="en-US" dirty="0"/>
          </a:p>
          <a:p>
            <a:pPr>
              <a:lnSpc>
                <a:spcPct val="90000"/>
              </a:lnSpc>
            </a:pPr>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12247C53-1F44-4E37-B71C-E006CF83B07C}" type="slidenum">
              <a:rPr lang="en-US" altLang="en-US">
                <a:latin typeface="Times New Roman" pitchFamily="18" charset="0"/>
              </a:rPr>
              <a:pPr/>
              <a:t>37</a:t>
            </a:fld>
            <a:endParaRPr lang="en-US" alt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can this happen?</a:t>
            </a:r>
          </a:p>
          <a:p>
            <a:endParaRPr lang="en-US"/>
          </a:p>
          <a:p>
            <a:pPr>
              <a:lnSpc>
                <a:spcPct val="80000"/>
              </a:lnSpc>
            </a:pPr>
            <a:r>
              <a:rPr lang="en-US" altLang="en-US" sz="1200"/>
              <a:t>Consider what occurs if a process does not have “enough” frames—that is, it does not have the minimum number of frames it needs to support all pages required during the current stage of execution. The process will quickly page-fault. At this point, it must replace some page. However, since all its pages are in active use, it must replace a page that will be needed again right away. Consequently, it quickly faults again, and again, and again, replacing pages that it must bring back in immediately.</a:t>
            </a:r>
          </a:p>
          <a:p>
            <a:pPr>
              <a:lnSpc>
                <a:spcPct val="80000"/>
              </a:lnSpc>
            </a:pPr>
            <a:endParaRPr lang="en-US" altLang="en-US" sz="1200"/>
          </a:p>
          <a:p>
            <a:pPr>
              <a:lnSpc>
                <a:spcPct val="80000"/>
              </a:lnSpc>
            </a:pPr>
            <a:r>
              <a:rPr lang="en-US" altLang="en-US" sz="1200"/>
              <a:t>This high paging activity is called thrashing: The system spends most of its time paging-in and out rather than executing instructions. The avoidance of thrashing was a major research area in the 1970s and led to a variety of complex but effective algorithms. In essence, the operating system tries to guess, based on recent history, which pieces are least likely to be used in the near future.</a:t>
            </a:r>
          </a:p>
          <a:p>
            <a:endParaRPr lang="en-SG"/>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38</a:t>
            </a:fld>
            <a:endParaRPr lang="en-US" altLang="en-US"/>
          </a:p>
        </p:txBody>
      </p:sp>
    </p:spTree>
    <p:extLst>
      <p:ext uri="{BB962C8B-B14F-4D97-AF65-F5344CB8AC3E}">
        <p14:creationId xmlns:p14="http://schemas.microsoft.com/office/powerpoint/2010/main" val="2527845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z="1000"/>
              <a:t>As the multiprogramming level increases from a small value, one would expect to see processor utilization rise, because there is less chance that all resident processes are blocked. However, a point is reached at which the average resident set is inadequate. At this point, the number of page faults rises dramatically, and processor utilization collapses.</a:t>
            </a:r>
          </a:p>
          <a:p>
            <a:pPr>
              <a:lnSpc>
                <a:spcPct val="80000"/>
              </a:lnSpc>
            </a:pPr>
            <a:endParaRPr lang="en-US" altLang="en-US" sz="1000"/>
          </a:p>
          <a:p>
            <a:pPr>
              <a:lnSpc>
                <a:spcPct val="80000"/>
              </a:lnSpc>
            </a:pPr>
            <a:endParaRPr lang="en-US" altLang="en-US" sz="100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D02BFCC3-C002-49CD-A7F1-7C66D7C86586}" type="slidenum">
              <a:rPr lang="en-US" altLang="en-US">
                <a:latin typeface="Times New Roman" pitchFamily="18" charset="0"/>
              </a:rPr>
              <a:pPr/>
              <a:t>39</a:t>
            </a:fld>
            <a:endParaRPr lang="en-US" alt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To prevent thrashing, we must provide a process with as many frames as it needs. But how do we know how many frames it “needs”? One strategy starts by looking at how many frames a process is actually using. This approach defines the locality model of process execution.</a:t>
            </a:r>
          </a:p>
          <a:p>
            <a:endParaRPr lang="en-US" altLang="en-US" dirty="0"/>
          </a:p>
          <a:p>
            <a:r>
              <a:rPr lang="en-US" altLang="en-US" dirty="0"/>
              <a:t>Except for branch and procedure/function calls, program execution is sequential.  Hence, in most cases the next instruction to be fetched immediately follows the last instruction fetched.</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Most of iterative constructs consist of a relatively small number of instructions repeated many times.  For the duration of iteration, computation is therefore confined to a small contiguous portion of a program.</a:t>
            </a:r>
          </a:p>
          <a:p>
            <a:endParaRPr lang="en-US" altLang="en-US"/>
          </a:p>
          <a:p>
            <a:r>
              <a:rPr lang="en-US" altLang="en-US"/>
              <a:t>It </a:t>
            </a:r>
            <a:r>
              <a:rPr lang="en-US" altLang="en-US" dirty="0"/>
              <a:t>is rare to have a long chain of nested procedure/function invocations.  Rather, a program confined to a rather narrow window of procedure-invocation depth.  Thus, over a short period of time references to instructions tend to be localized to a few procedures.</a:t>
            </a:r>
          </a:p>
          <a:p>
            <a:endParaRPr lang="en-US" altLang="en-US" dirty="0"/>
          </a:p>
          <a:p>
            <a:r>
              <a:rPr lang="en-US" altLang="en-US" dirty="0"/>
              <a:t>In many programs, much of the computation involves processing data structures, such as arrays or sequences of records.  In many cases, successive references to these data structures require access to closely located data items.</a:t>
            </a:r>
          </a:p>
          <a:p>
            <a:endParaRPr lang="en-US" altLang="en-US" dirty="0"/>
          </a:p>
          <a:p>
            <a:r>
              <a:rPr lang="en-US" altLang="en-US" dirty="0"/>
              <a:t>The principle of locality states that program and data references within a process tend to cluster. Hence, the assumption that only a few pieces of a process will be needed over a short period of time is valid. Also, it should be possible to make intelligent guesses about which pieces of a process will be needed in the near future, which avoids thrashing. </a:t>
            </a:r>
            <a:endParaRPr lang="en-NZ" altLang="en-US" dirty="0"/>
          </a:p>
          <a:p>
            <a:endParaRPr lang="en-US" alt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D253C17C-844A-4C26-97AA-E5951C6C2A42}" type="slidenum">
              <a:rPr lang="en-US" altLang="en-US">
                <a:latin typeface="Times New Roman" pitchFamily="18" charset="0"/>
              </a:rPr>
              <a:pPr/>
              <a:t>41</a:t>
            </a:fld>
            <a:endParaRPr lang="en-US" altLang="en-U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One way to confirm the principle of locality is to look at the logical memory access pattern of a process.  The figure illustrates the concept of locality and how a process's locality changes over time. At time (a), the locality is the set of pages {18, 19, 20, 21, 22, 23, 24, 29, 30, 33}. At time (b), the locality changes to {18, 19, 20, 24, 25, 26, 27, 28, 29, 31, 32, 33}. Notice the overlap, as some pages (for example, 18, 19, and 20) are part of both localities.</a:t>
            </a:r>
          </a:p>
          <a:p>
            <a:endParaRPr lang="en-US" altLang="en-US"/>
          </a:p>
          <a:p>
            <a:r>
              <a:rPr lang="en-US" altLang="en-US"/>
              <a:t>The figure shown on this slide is a rather famous diagram that dramatically illustrates the principle of locality [HATF72]. </a:t>
            </a:r>
            <a:endParaRPr lang="en-NZ" altLang="en-US"/>
          </a:p>
          <a:p>
            <a:endParaRPr lang="en-US" alt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23F009E3-26AA-4131-8250-E324B68F3C6A}" type="slidenum">
              <a:rPr lang="en-US" altLang="en-US">
                <a:latin typeface="Times New Roman" pitchFamily="18" charset="0"/>
              </a:rPr>
              <a:pPr/>
              <a:t>43</a:t>
            </a:fld>
            <a:endParaRPr lang="en-US" alt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6D83FCEC-B322-4ED9-B152-09189A4D1F19}" type="slidenum">
              <a:rPr lang="en-US" altLang="en-US">
                <a:latin typeface="Times New Roman" pitchFamily="18" charset="0"/>
              </a:rPr>
              <a:pPr/>
              <a:t>44</a:t>
            </a:fld>
            <a:endParaRPr lang="en-US" alt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is a direct relationship between the working set of a process and its page-fault rate. Typically, the working set of a process changes over time as references to data and code sections move from one locality to another. Assuming there is sufficient memory to store the working set of a process (that is, the process is not thrashing), the page-fault rate of the process will transition between peaks and valleys over time.</a:t>
            </a:r>
          </a:p>
          <a:p>
            <a:endParaRPr lang="en-US" altLang="en-US"/>
          </a:p>
          <a:p>
            <a:r>
              <a:rPr lang="en-US" altLang="en-US"/>
              <a:t>A peak in the page-fault rate occurs when we begin demand-paging a new locality. However, once the working set of this new locality is in memory, the page-fault rate falls. When the process moves to a new working set, the page-fault rate rises toward a peak once again, returning to a lower rate once the new working set is loaded into memory. The span of time between the start of one peak and the start of the next peak represents the transition from one working set to another.</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7A5BAA35-7E4B-4370-838C-8D1BB6EDDDAE}" type="slidenum">
              <a:rPr lang="en-US" altLang="en-US">
                <a:latin typeface="Times New Roman" pitchFamily="18" charset="0"/>
              </a:rPr>
              <a:pPr/>
              <a:t>45</a:t>
            </a:fld>
            <a:endParaRPr lang="en-US" alt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a:t>There are a number of problems associated with the working set model.</a:t>
            </a:r>
          </a:p>
          <a:p>
            <a:pPr>
              <a:lnSpc>
                <a:spcPct val="90000"/>
              </a:lnSpc>
            </a:pPr>
            <a:endParaRPr lang="en-US" altLang="en-US"/>
          </a:p>
          <a:p>
            <a:pPr>
              <a:lnSpc>
                <a:spcPct val="90000"/>
              </a:lnSpc>
            </a:pPr>
            <a:r>
              <a:rPr lang="en-US" altLang="en-US"/>
              <a:t>The optimal value of </a:t>
            </a:r>
            <a:r>
              <a:rPr lang="en-US" altLang="en-US">
                <a:sym typeface="Symbol" pitchFamily="18" charset="2"/>
              </a:rPr>
              <a:t> is unknown and in any case would vary during a process execution.</a:t>
            </a:r>
          </a:p>
          <a:p>
            <a:pPr>
              <a:lnSpc>
                <a:spcPct val="90000"/>
              </a:lnSpc>
            </a:pPr>
            <a:endParaRPr lang="en-US" altLang="en-US">
              <a:sym typeface="Symbol" pitchFamily="18" charset="2"/>
            </a:endParaRPr>
          </a:p>
          <a:p>
            <a:pPr>
              <a:lnSpc>
                <a:spcPct val="90000"/>
              </a:lnSpc>
            </a:pPr>
            <a:r>
              <a:rPr lang="en-US" altLang="en-US">
                <a:sym typeface="Symbol" pitchFamily="18" charset="2"/>
              </a:rPr>
              <a:t>If  too small, it will not encompass entire locality; and if  too large, it will encompass several localities.</a:t>
            </a:r>
          </a:p>
          <a:p>
            <a:pPr>
              <a:lnSpc>
                <a:spcPct val="90000"/>
              </a:lnSpc>
            </a:pPr>
            <a:endParaRPr lang="en-US" altLang="en-US">
              <a:sym typeface="Symbol" pitchFamily="18" charset="2"/>
            </a:endParaRPr>
          </a:p>
          <a:p>
            <a:pPr>
              <a:lnSpc>
                <a:spcPct val="90000"/>
              </a:lnSpc>
            </a:pPr>
            <a:endParaRPr lang="en-US" alt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6B83D10D-D814-4AC8-BEA2-3253A55EE08C}" type="slidenum">
              <a:rPr lang="en-US" altLang="en-US">
                <a:latin typeface="Times New Roman" pitchFamily="18" charset="0"/>
              </a:rPr>
              <a:pPr/>
              <a:t>46</a:t>
            </a:fld>
            <a:endParaRPr lang="en-US" alt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Establish “acceptable” page-fault rate</a:t>
            </a:r>
          </a:p>
          <a:p>
            <a:pPr lvl="1"/>
            <a:r>
              <a:rPr lang="en-US" altLang="en-US"/>
              <a:t>If actual rate of a process is too low, remove a frame from that process</a:t>
            </a:r>
          </a:p>
          <a:p>
            <a:pPr lvl="1"/>
            <a:r>
              <a:rPr lang="en-US" altLang="en-US"/>
              <a:t>If actual rate too high, give that process a frame</a:t>
            </a:r>
          </a:p>
          <a:p>
            <a:endParaRPr lang="en-GB" altLang="en-US"/>
          </a:p>
          <a:p>
            <a:r>
              <a:rPr lang="en-GB" altLang="en-US"/>
              <a:t>May have to suspend (i.e., swap out) a process if the page fault rate increases and no free frames are available</a:t>
            </a:r>
            <a:endParaRPr lang="en-US" altLang="en-US"/>
          </a:p>
          <a:p>
            <a:endParaRPr lang="en-US" alt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5329C1BB-E02D-4489-A372-06855C8FA3D6}" type="slidenum">
              <a:rPr lang="en-US" altLang="en-US">
                <a:latin typeface="Times New Roman" pitchFamily="18" charset="0"/>
              </a:rPr>
              <a:pPr/>
              <a:t>47</a:t>
            </a:fld>
            <a:endParaRPr lang="en-US" altLang="en-U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FADDC848-8EC7-4B9A-BA74-10C24EE884EE}" type="slidenum">
              <a:rPr lang="en-US" altLang="en-US">
                <a:latin typeface="Times New Roman" pitchFamily="18" charset="0"/>
              </a:rPr>
              <a:pPr/>
              <a:t>48</a:t>
            </a:fld>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en-US" altLang="en-US" sz="2400" dirty="0">
                <a:latin typeface="Arial" charset="0"/>
                <a:cs typeface="Arial" charset="0"/>
              </a:rPr>
              <a:t>Although swapping (and some other techniques) can be used to </a:t>
            </a:r>
            <a:r>
              <a:rPr lang="en-US" altLang="en-US" sz="2200" dirty="0">
                <a:latin typeface="Arial" charset="0"/>
                <a:cs typeface="Arial" charset="0"/>
              </a:rPr>
              <a:t>make space available for processes that require more memory and to increase the degree of multiprogramming, fundamentally the whole process image is still required to be loaded into the memory at least at some point of time.</a:t>
            </a:r>
          </a:p>
          <a:p>
            <a:pPr>
              <a:spcBef>
                <a:spcPts val="600"/>
              </a:spcBef>
            </a:pPr>
            <a:endParaRPr lang="en-US" altLang="en-US" sz="2200" dirty="0">
              <a:latin typeface="Arial" charset="0"/>
              <a:cs typeface="Arial" charset="0"/>
            </a:endParaRPr>
          </a:p>
          <a:p>
            <a:endParaRPr lang="en-SG"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5CBD0D4A-AE3C-4F62-9E3F-38CFEF820433}" type="slidenum">
              <a:rPr lang="en-US" altLang="en-US">
                <a:latin typeface="Times New Roman" pitchFamily="18" charset="0"/>
              </a:rPr>
              <a:pPr/>
              <a:t>4</a:t>
            </a:fld>
            <a:endParaRPr lang="en-US" alt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use the processor and the I/O facilities efficiently, it is desirable to maintain as many processes in physical memory as possible. In addition, it is desirable to free programmers from size restrictions in program development.</a:t>
            </a:r>
          </a:p>
          <a:p>
            <a:endParaRPr lang="en-US" altLang="en-US"/>
          </a:p>
          <a:p>
            <a:r>
              <a:rPr lang="en-US" altLang="en-US"/>
              <a:t>The way to address both of these concerns is virtual memory. With virtual memory, all address references are logical references that are translated at run time to real addresses. This allows a process to be located anywhere in physical memory and for that location to change over time. Virtual memory also allows a process to be broken up into pieces. These pieces need not be contiguously located in physical memory during execution and, indeed, it is not even necessary for all of the pieces of the process to be in physical memory during execution.</a:t>
            </a:r>
          </a:p>
          <a:p>
            <a:endParaRPr lang="en-US" altLang="en-US"/>
          </a:p>
          <a:p>
            <a:r>
              <a:rPr lang="en-US" altLang="en-US"/>
              <a:t>Design Issues: page replacement policies; frame allocation policies</a:t>
            </a:r>
          </a:p>
          <a:p>
            <a:endParaRPr lang="en-US" altLang="en-US"/>
          </a:p>
          <a:p>
            <a:r>
              <a:rPr lang="en-US" altLang="en-US"/>
              <a:t>Performance Issue: thrashing</a:t>
            </a:r>
          </a:p>
          <a:p>
            <a:endParaRPr lang="en-US" alt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0FEDC92E-A4CD-450F-BC53-8FC61FF422EE}" type="slidenum">
              <a:rPr lang="en-US" altLang="en-US">
                <a:latin typeface="Times New Roman" pitchFamily="18" charset="0"/>
              </a:rPr>
              <a:pPr/>
              <a:t>49</a:t>
            </a:fld>
            <a:endParaRPr lang="en-US" alt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altLang="en-US" sz="50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7F284940-1C18-42A1-805D-39DAE020888C}" type="slidenum">
              <a:rPr lang="en-US" altLang="en-US">
                <a:latin typeface="Times New Roman" pitchFamily="18" charset="0"/>
              </a:rPr>
              <a:pPr/>
              <a:t>50</a:t>
            </a:fld>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To understand what the key issue is, and why virtual memory was a matter of much debate, let us examine again the task of the operating system with respect to virtual memory. Consider a large process, consisting of a long program plus a number of arrays of data. Over any short period of time, execution may be confined to a small section of the program (e.g., a subroutine) and access to perhaps only one or two arrays of data. If this is so, then it would clearly be wasteful to load in dozens of pages for that process when only a few pages will be used during that stage of process execution. We can make better use of memory by loading in just a few pages. This is possible because:</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a:t>1. </a:t>
            </a:r>
            <a:r>
              <a:rPr lang="en-US" altLang="en-US" dirty="0"/>
              <a:t>A process may be broken up into a number of pieces (pages or segments) and these pieces need not be contiguously located in physical memory during execution.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r>
              <a:rPr lang="en-US" altLang="en-US" b="1" dirty="0"/>
              <a:t>2. </a:t>
            </a:r>
            <a:r>
              <a:rPr lang="en-US" altLang="en-US" dirty="0"/>
              <a:t>All memory references within a process are logical addresses that are dynamically translated into physical addresses at run time. This means that a page of a process can be in and out of physical memory such that it occupies different regions of physical memory at different times during the course of process’s execution.</a:t>
            </a:r>
          </a:p>
          <a:p>
            <a:endParaRPr lang="en-US" altLang="en-US" dirty="0"/>
          </a:p>
          <a:p>
            <a:r>
              <a:rPr lang="en-US" altLang="en-US" dirty="0"/>
              <a:t>Then, if the program branches to an instruction or references a data item on a page not in physical memory, a fault is triggered. This tells the operating system to bring in the desired page.</a:t>
            </a:r>
          </a:p>
          <a:p>
            <a:endParaRPr lang="en-US" altLang="en-US" dirty="0"/>
          </a:p>
          <a:p>
            <a:r>
              <a:rPr lang="en-US" altLang="en-US" dirty="0"/>
              <a:t>Thus, the size of virtual memory is limited by the address scheme of a computer, not by the actual size of the physical memory.</a:t>
            </a:r>
          </a:p>
          <a:p>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9ECCF49D-5454-49D1-8969-C68819777274}" type="slidenum">
              <a:rPr lang="en-US" altLang="en-US">
                <a:latin typeface="Times New Roman" pitchFamily="18" charset="0"/>
              </a:rPr>
              <a:pPr/>
              <a:t>5</a:t>
            </a:fld>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Backing store (hard-disk) can be considered as an extension of the physical memory, which contains all process images.  So, using virtual memory support, only part of a process’ logical address space is in memory and the rest can always be found in backing store (disk).  Logical address space can be much larger than physical address space.  Since at any one time, only a few pages of any given process are in memory, more processes can be maintained in memory. Furthermore, time is saved because unused pages are not loaded in and out of memory.</a:t>
            </a:r>
          </a:p>
          <a:p>
            <a:endParaRPr lang="en-US" altLang="en-US" dirty="0"/>
          </a:p>
          <a:p>
            <a:r>
              <a:rPr lang="en-US" altLang="en-US" dirty="0"/>
              <a:t>For virtual memory to be practical and effective, two ingredients are needed. First, there must be hardware support for the paging scheme to be employed. Second, the operating system must include software for managing the movement of pages between memory and backing store.</a:t>
            </a:r>
          </a:p>
          <a:p>
            <a:endParaRPr lang="en-US" altLang="en-US" dirty="0"/>
          </a:p>
          <a:p>
            <a:r>
              <a:rPr lang="en-US" altLang="en-US" dirty="0"/>
              <a:t>We illustrate how virtual memory can be implemented using demand paging.</a:t>
            </a:r>
            <a:endParaRPr lang="en-NZ" altLang="en-US" dirty="0"/>
          </a:p>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6438F8E3-2DA3-4430-B54E-8C52138C8402}" type="slidenum">
              <a:rPr lang="en-US" altLang="en-US">
                <a:latin typeface="Times New Roman" pitchFamily="18" charset="0"/>
              </a:rPr>
              <a:pPr/>
              <a:t>6</a:t>
            </a:fld>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For demand paging, a page is loaded into the memory only when it is needed.</a:t>
            </a:r>
          </a:p>
          <a:p>
            <a:endParaRPr lang="en-US" altLang="en-US" dirty="0"/>
          </a:p>
          <a:p>
            <a:r>
              <a:rPr lang="en-US" altLang="en-US" dirty="0"/>
              <a:t>If valid-invalid bit in page table entry is </a:t>
            </a:r>
            <a:r>
              <a:rPr lang="en-US" altLang="en-US" dirty="0" err="1"/>
              <a:t>i</a:t>
            </a:r>
            <a:r>
              <a:rPr lang="en-US" altLang="en-US" dirty="0"/>
              <a:t>, the entry contains the address of the page on disk.</a:t>
            </a:r>
            <a:endParaRPr lang="en-SG"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1498A70D-8432-42F7-833D-73C6A32CFFD5}" type="slidenum">
              <a:rPr lang="en-US" altLang="en-US">
                <a:latin typeface="Times New Roman" pitchFamily="18" charset="0"/>
              </a:rPr>
              <a:pPr/>
              <a:t>7</a:t>
            </a:fld>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pages that are not present in the memory can be always located in the backing store.</a:t>
            </a:r>
            <a:endParaRPr lang="en-SG" dirty="0"/>
          </a:p>
        </p:txBody>
      </p:sp>
      <p:sp>
        <p:nvSpPr>
          <p:cNvPr id="4" name="Slide Number Placeholder 3"/>
          <p:cNvSpPr>
            <a:spLocks noGrp="1"/>
          </p:cNvSpPr>
          <p:nvPr>
            <p:ph type="sldNum" sz="quarter" idx="5"/>
          </p:nvPr>
        </p:nvSpPr>
        <p:spPr/>
        <p:txBody>
          <a:bodyPr/>
          <a:lstStyle/>
          <a:p>
            <a:pPr>
              <a:defRPr/>
            </a:pPr>
            <a:fld id="{C124B320-8C49-4917-B38E-DCE7122E89E5}" type="slidenum">
              <a:rPr lang="en-US" altLang="en-US" smtClean="0"/>
              <a:pPr>
                <a:defRPr/>
              </a:pPr>
              <a:t>8</a:t>
            </a:fld>
            <a:endParaRPr lang="en-US" altLang="en-US"/>
          </a:p>
        </p:txBody>
      </p:sp>
    </p:spTree>
    <p:extLst>
      <p:ext uri="{BB962C8B-B14F-4D97-AF65-F5344CB8AC3E}">
        <p14:creationId xmlns:p14="http://schemas.microsoft.com/office/powerpoint/2010/main" val="202050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FontTx/>
              <a:buNone/>
            </a:pPr>
            <a:r>
              <a:rPr lang="en-GB" altLang="en-US" sz="1200" dirty="0"/>
              <a:t>1. If there is a reference to a page, valid/invalid bit of the page table is checked to determine if the page is in the memory.</a:t>
            </a:r>
          </a:p>
          <a:p>
            <a:pPr marL="0" indent="0">
              <a:spcBef>
                <a:spcPct val="0"/>
              </a:spcBef>
              <a:buFontTx/>
              <a:buNone/>
            </a:pPr>
            <a:endParaRPr lang="en-GB" altLang="en-US" sz="1200" dirty="0"/>
          </a:p>
          <a:p>
            <a:pPr marL="381000" indent="-381000">
              <a:spcBef>
                <a:spcPct val="15000"/>
              </a:spcBef>
              <a:buFontTx/>
              <a:buNone/>
            </a:pPr>
            <a:r>
              <a:rPr lang="en-GB" altLang="en-US" sz="1200" dirty="0"/>
              <a:t>2. If the page is not in the memory, trap to OS to bring in the page. The state of interrupted process is saved.</a:t>
            </a:r>
            <a:r>
              <a:rPr lang="en-US" altLang="en-US" sz="1200" dirty="0">
                <a:sym typeface="Symbol" pitchFamily="18" charset="2"/>
              </a:rPr>
              <a:t> </a:t>
            </a:r>
          </a:p>
          <a:p>
            <a:pPr marL="381000" indent="-381000">
              <a:spcBef>
                <a:spcPct val="15000"/>
              </a:spcBef>
              <a:buFontTx/>
              <a:buNone/>
            </a:pPr>
            <a:endParaRPr lang="en-US" altLang="en-US" sz="1200" dirty="0">
              <a:sym typeface="Symbol" pitchFamily="18" charset="2"/>
            </a:endParaRPr>
          </a:p>
          <a:p>
            <a:pPr marL="381000" indent="-381000">
              <a:spcBef>
                <a:spcPct val="15000"/>
              </a:spcBef>
              <a:buFontTx/>
              <a:buNone/>
            </a:pPr>
            <a:r>
              <a:rPr lang="en-GB" altLang="en-US" sz="1200" dirty="0"/>
              <a:t>3. OS uses the page table entry to locate the page in backing store.</a:t>
            </a:r>
            <a:r>
              <a:rPr lang="en-US" altLang="en-US" sz="1200" dirty="0">
                <a:sym typeface="Symbol" pitchFamily="18" charset="2"/>
              </a:rPr>
              <a:t> </a:t>
            </a:r>
          </a:p>
          <a:p>
            <a:pPr marL="381000" indent="-381000">
              <a:spcBef>
                <a:spcPct val="15000"/>
              </a:spcBef>
              <a:buFontTx/>
              <a:buNone/>
            </a:pPr>
            <a:endParaRPr lang="en-US" altLang="en-US" sz="1200" dirty="0">
              <a:sym typeface="Symbol" pitchFamily="18" charset="2"/>
            </a:endParaRPr>
          </a:p>
          <a:p>
            <a:pPr marL="381000" indent="-381000">
              <a:spcBef>
                <a:spcPct val="15000"/>
              </a:spcBef>
              <a:buFontTx/>
              <a:buNone/>
            </a:pPr>
            <a:r>
              <a:rPr lang="en-GB" altLang="en-US" sz="1200" dirty="0"/>
              <a:t>4. OS finds a free frame (i.e., using free frame list &amp; page replacement algorithm), and schedules a disk operation to read the desired page into the newly 7allocated frame.</a:t>
            </a:r>
            <a:r>
              <a:rPr lang="en-US" altLang="en-US" sz="1200" dirty="0">
                <a:sym typeface="Symbol" pitchFamily="18" charset="2"/>
              </a:rPr>
              <a:t> </a:t>
            </a:r>
          </a:p>
          <a:p>
            <a:pPr marL="381000" indent="-381000">
              <a:spcBef>
                <a:spcPct val="15000"/>
              </a:spcBef>
              <a:buFontTx/>
              <a:buNone/>
            </a:pPr>
            <a:endParaRPr lang="en-US" altLang="en-US" sz="1200" dirty="0">
              <a:sym typeface="Symbol" pitchFamily="18" charset="2"/>
            </a:endParaRPr>
          </a:p>
          <a:p>
            <a:pPr marL="381000" indent="-381000">
              <a:spcBef>
                <a:spcPct val="15000"/>
              </a:spcBef>
              <a:buFontTx/>
              <a:buNone/>
            </a:pPr>
            <a:r>
              <a:rPr lang="en-GB" altLang="en-US" sz="1200" dirty="0"/>
              <a:t>5. When the disk read is complete, page table entry is modified.  Valid/invalid bit is changed to valid and entry now contains the frame number where the paper is in the memory.</a:t>
            </a:r>
          </a:p>
          <a:p>
            <a:pPr marL="381000" indent="-381000">
              <a:spcBef>
                <a:spcPct val="15000"/>
              </a:spcBef>
              <a:buFontTx/>
              <a:buNone/>
            </a:pPr>
            <a:endParaRPr lang="en-GB" altLang="en-US" sz="1200" dirty="0"/>
          </a:p>
          <a:p>
            <a:pPr marL="381000" indent="-381000">
              <a:spcBef>
                <a:spcPct val="15000"/>
              </a:spcBef>
              <a:buFontTx/>
              <a:buNone/>
            </a:pPr>
            <a:r>
              <a:rPr lang="en-GB" altLang="en-US" sz="1200" dirty="0"/>
              <a:t>6. The state of interrupted process is restored, and the instruction is now re-started.</a:t>
            </a:r>
            <a:r>
              <a:rPr lang="en-US" altLang="en-US" sz="1200" dirty="0">
                <a:sym typeface="Symbol" pitchFamily="18" charset="2"/>
              </a:rPr>
              <a:t> </a:t>
            </a:r>
          </a:p>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34" charset="0"/>
              </a:defRPr>
            </a:lvl1pPr>
            <a:lvl2pPr marL="742950" indent="-285750" defTabSz="966788">
              <a:defRPr>
                <a:solidFill>
                  <a:schemeClr val="tx1"/>
                </a:solidFill>
                <a:latin typeface="Helvetica" pitchFamily="34" charset="0"/>
              </a:defRPr>
            </a:lvl2pPr>
            <a:lvl3pPr marL="1143000" indent="-228600" defTabSz="966788">
              <a:defRPr>
                <a:solidFill>
                  <a:schemeClr val="tx1"/>
                </a:solidFill>
                <a:latin typeface="Helvetica" pitchFamily="34" charset="0"/>
              </a:defRPr>
            </a:lvl3pPr>
            <a:lvl4pPr marL="1600200" indent="-228600" defTabSz="966788">
              <a:defRPr>
                <a:solidFill>
                  <a:schemeClr val="tx1"/>
                </a:solidFill>
                <a:latin typeface="Helvetica" pitchFamily="34" charset="0"/>
              </a:defRPr>
            </a:lvl4pPr>
            <a:lvl5pPr marL="2057400" indent="-228600" defTabSz="966788">
              <a:defRPr>
                <a:solidFill>
                  <a:schemeClr val="tx1"/>
                </a:solidFill>
                <a:latin typeface="Helvetica" pitchFamily="34" charset="0"/>
              </a:defRPr>
            </a:lvl5pPr>
            <a:lvl6pPr marL="2514600" indent="-228600" algn="ctr" defTabSz="966788" eaLnBrk="0" fontAlgn="base" hangingPunct="0">
              <a:spcBef>
                <a:spcPct val="0"/>
              </a:spcBef>
              <a:spcAft>
                <a:spcPct val="0"/>
              </a:spcAft>
              <a:defRPr>
                <a:solidFill>
                  <a:schemeClr val="tx1"/>
                </a:solidFill>
                <a:latin typeface="Helvetica" pitchFamily="34" charset="0"/>
              </a:defRPr>
            </a:lvl6pPr>
            <a:lvl7pPr marL="2971800" indent="-228600" algn="ctr" defTabSz="966788" eaLnBrk="0" fontAlgn="base" hangingPunct="0">
              <a:spcBef>
                <a:spcPct val="0"/>
              </a:spcBef>
              <a:spcAft>
                <a:spcPct val="0"/>
              </a:spcAft>
              <a:defRPr>
                <a:solidFill>
                  <a:schemeClr val="tx1"/>
                </a:solidFill>
                <a:latin typeface="Helvetica" pitchFamily="34" charset="0"/>
              </a:defRPr>
            </a:lvl7pPr>
            <a:lvl8pPr marL="3429000" indent="-228600" algn="ctr" defTabSz="966788" eaLnBrk="0" fontAlgn="base" hangingPunct="0">
              <a:spcBef>
                <a:spcPct val="0"/>
              </a:spcBef>
              <a:spcAft>
                <a:spcPct val="0"/>
              </a:spcAft>
              <a:defRPr>
                <a:solidFill>
                  <a:schemeClr val="tx1"/>
                </a:solidFill>
                <a:latin typeface="Helvetica" pitchFamily="34" charset="0"/>
              </a:defRPr>
            </a:lvl8pPr>
            <a:lvl9pPr marL="3886200" indent="-228600" algn="ctr" defTabSz="966788" eaLnBrk="0" fontAlgn="base" hangingPunct="0">
              <a:spcBef>
                <a:spcPct val="0"/>
              </a:spcBef>
              <a:spcAft>
                <a:spcPct val="0"/>
              </a:spcAft>
              <a:defRPr>
                <a:solidFill>
                  <a:schemeClr val="tx1"/>
                </a:solidFill>
                <a:latin typeface="Helvetica" pitchFamily="34" charset="0"/>
              </a:defRPr>
            </a:lvl9pPr>
          </a:lstStyle>
          <a:p>
            <a:fld id="{FCD4B059-6886-4A27-A388-0868D1F4B9CE}" type="slidenum">
              <a:rPr lang="en-US" altLang="en-US">
                <a:latin typeface="Times New Roman" pitchFamily="18" charset="0"/>
              </a:rPr>
              <a:pPr/>
              <a:t>9</a:t>
            </a:fld>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91189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23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495300"/>
            <a:ext cx="2030412" cy="5572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8325" y="495300"/>
            <a:ext cx="5942013" cy="5572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687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74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7666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8325" y="1247775"/>
            <a:ext cx="3986213"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6938" y="1247775"/>
            <a:ext cx="3986212"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508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42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4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02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62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013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defRPr/>
            </a:pPr>
            <a:endParaRPr lang="en-US" altLang="en-US"/>
          </a:p>
        </p:txBody>
      </p:sp>
      <p:sp>
        <p:nvSpPr>
          <p:cNvPr id="1027" name="Rectangle 2"/>
          <p:cNvSpPr>
            <a:spLocks noGrp="1" noChangeArrowheads="1"/>
          </p:cNvSpPr>
          <p:nvPr>
            <p:ph type="title"/>
          </p:nvPr>
        </p:nvSpPr>
        <p:spPr bwMode="auto">
          <a:xfrm>
            <a:off x="1162050" y="495300"/>
            <a:ext cx="688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68325" y="1247775"/>
            <a:ext cx="8124825"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AutoShape 9"/>
          <p:cNvSpPr>
            <a:spLocks noChangeArrowheads="1"/>
          </p:cNvSpPr>
          <p:nvPr/>
        </p:nvSpPr>
        <p:spPr bwMode="auto">
          <a:xfrm>
            <a:off x="120650" y="95250"/>
            <a:ext cx="8909050" cy="6448425"/>
          </a:xfrm>
          <a:prstGeom prst="roundRect">
            <a:avLst>
              <a:gd name="adj" fmla="val 17278"/>
            </a:avLst>
          </a:prstGeom>
          <a:noFill/>
          <a:ln w="9525">
            <a:solidFill>
              <a:schemeClr val="tx1"/>
            </a:solidFill>
            <a:round/>
            <a:headEnd/>
            <a:tailEnd/>
          </a:ln>
          <a:effectLst/>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defRPr/>
            </a:pPr>
            <a:endParaRPr lang="en-US" altLang="en-US"/>
          </a:p>
        </p:txBody>
      </p:sp>
      <p:sp>
        <p:nvSpPr>
          <p:cNvPr id="1034" name="Text Box 10"/>
          <p:cNvSpPr txBox="1">
            <a:spLocks noChangeArrowheads="1"/>
          </p:cNvSpPr>
          <p:nvPr/>
        </p:nvSpPr>
        <p:spPr bwMode="auto">
          <a:xfrm>
            <a:off x="4272021" y="6582489"/>
            <a:ext cx="447559" cy="246221"/>
          </a:xfrm>
          <a:prstGeom prst="rect">
            <a:avLst/>
          </a:prstGeom>
          <a:noFill/>
          <a:ln w="9525">
            <a:noFill/>
            <a:miter lim="800000"/>
            <a:headEnd/>
            <a:tailEnd/>
          </a:ln>
          <a:effec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defRPr/>
            </a:pPr>
            <a:r>
              <a:rPr lang="en-US" altLang="en-US" sz="1000" dirty="0"/>
              <a:t>8.</a:t>
            </a:r>
            <a:fld id="{74F8973C-EFDB-4929-87C2-25D3116EEA50}" type="slidenum">
              <a:rPr lang="en-US" altLang="en-US" sz="1000" smtClean="0"/>
              <a:pPr>
                <a:spcBef>
                  <a:spcPct val="50000"/>
                </a:spcBef>
                <a:defRPr/>
              </a:pPr>
              <a:t>‹#›</a:t>
            </a:fld>
            <a:endParaRPr lang="en-US" altLang="en-US" sz="1000" dirty="0"/>
          </a:p>
        </p:txBody>
      </p:sp>
      <p:sp>
        <p:nvSpPr>
          <p:cNvPr id="1037" name="Rectangle 13"/>
          <p:cNvSpPr>
            <a:spLocks noChangeArrowheads="1"/>
          </p:cNvSpPr>
          <p:nvPr/>
        </p:nvSpPr>
        <p:spPr bwMode="auto">
          <a:xfrm>
            <a:off x="6248402" y="6544724"/>
            <a:ext cx="2895600" cy="320675"/>
          </a:xfrm>
          <a:prstGeom prst="rect">
            <a:avLst/>
          </a:prstGeom>
          <a:noFill/>
          <a:ln w="9525">
            <a:noFill/>
            <a:miter lim="800000"/>
            <a:headEnd/>
            <a:tailEnd/>
          </a:ln>
          <a:effec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lgn="r">
              <a:defRPr/>
            </a:pPr>
            <a:r>
              <a:rPr lang="en-US" altLang="en-US" sz="1000"/>
              <a:t>Virtual Memory</a:t>
            </a:r>
            <a:endParaRPr lang="en-US" altLang="en-US" sz="1400">
              <a:latin typeface="Times New Roman" pitchFamily="18" charset="0"/>
            </a:endParaRPr>
          </a:p>
        </p:txBody>
      </p:sp>
      <p:sp>
        <p:nvSpPr>
          <p:cNvPr id="1032" name="Rectangle 13"/>
          <p:cNvSpPr>
            <a:spLocks noChangeArrowheads="1"/>
          </p:cNvSpPr>
          <p:nvPr userDrawn="1"/>
        </p:nvSpPr>
        <p:spPr bwMode="auto">
          <a:xfrm>
            <a:off x="0" y="6537325"/>
            <a:ext cx="289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lgn="l"/>
            <a:r>
              <a:rPr lang="en-US" altLang="en-US" sz="1000"/>
              <a:t>CE2005/CZ2005 Operating Systems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Helvetica" pitchFamily="34" charset="0"/>
        </a:defRPr>
      </a:lvl2pPr>
      <a:lvl3pPr algn="ctr" rtl="0" eaLnBrk="0" fontAlgn="base" hangingPunct="0">
        <a:spcBef>
          <a:spcPct val="0"/>
        </a:spcBef>
        <a:spcAft>
          <a:spcPct val="0"/>
        </a:spcAft>
        <a:defRPr sz="2800" b="1">
          <a:solidFill>
            <a:schemeClr val="tx2"/>
          </a:solidFill>
          <a:latin typeface="Helvetica" pitchFamily="34" charset="0"/>
        </a:defRPr>
      </a:lvl3pPr>
      <a:lvl4pPr algn="ctr" rtl="0" eaLnBrk="0" fontAlgn="base" hangingPunct="0">
        <a:spcBef>
          <a:spcPct val="0"/>
        </a:spcBef>
        <a:spcAft>
          <a:spcPct val="0"/>
        </a:spcAft>
        <a:defRPr sz="2800" b="1">
          <a:solidFill>
            <a:schemeClr val="tx2"/>
          </a:solidFill>
          <a:latin typeface="Helvetica" pitchFamily="34" charset="0"/>
        </a:defRPr>
      </a:lvl4pPr>
      <a:lvl5pPr algn="ctr" rtl="0" eaLnBrk="0" fontAlgn="base" hangingPunct="0">
        <a:spcBef>
          <a:spcPct val="0"/>
        </a:spcBef>
        <a:spcAft>
          <a:spcPct val="0"/>
        </a:spcAft>
        <a:defRPr sz="2800" b="1">
          <a:solidFill>
            <a:schemeClr val="tx2"/>
          </a:solidFill>
          <a:latin typeface="Helvetica" pitchFamily="34" charset="0"/>
        </a:defRPr>
      </a:lvl5pPr>
      <a:lvl6pPr marL="457200" algn="ctr" rtl="0" eaLnBrk="0" fontAlgn="base" hangingPunct="0">
        <a:spcBef>
          <a:spcPct val="0"/>
        </a:spcBef>
        <a:spcAft>
          <a:spcPct val="0"/>
        </a:spcAft>
        <a:defRPr sz="2800" b="1">
          <a:solidFill>
            <a:schemeClr val="tx2"/>
          </a:solidFill>
          <a:latin typeface="Helvetica" pitchFamily="34" charset="0"/>
        </a:defRPr>
      </a:lvl6pPr>
      <a:lvl7pPr marL="914400" algn="ctr" rtl="0" eaLnBrk="0" fontAlgn="base" hangingPunct="0">
        <a:spcBef>
          <a:spcPct val="0"/>
        </a:spcBef>
        <a:spcAft>
          <a:spcPct val="0"/>
        </a:spcAft>
        <a:defRPr sz="2800" b="1">
          <a:solidFill>
            <a:schemeClr val="tx2"/>
          </a:solidFill>
          <a:latin typeface="Helvetica" pitchFamily="34" charset="0"/>
        </a:defRPr>
      </a:lvl7pPr>
      <a:lvl8pPr marL="1371600" algn="ctr" rtl="0" eaLnBrk="0" fontAlgn="base" hangingPunct="0">
        <a:spcBef>
          <a:spcPct val="0"/>
        </a:spcBef>
        <a:spcAft>
          <a:spcPct val="0"/>
        </a:spcAft>
        <a:defRPr sz="2800" b="1">
          <a:solidFill>
            <a:schemeClr val="tx2"/>
          </a:solidFill>
          <a:latin typeface="Helvetica" pitchFamily="34" charset="0"/>
        </a:defRPr>
      </a:lvl8pPr>
      <a:lvl9pPr marL="1828800" algn="ctr" rtl="0" eaLnBrk="0" fontAlgn="base" hangingPunct="0">
        <a:spcBef>
          <a:spcPct val="0"/>
        </a:spcBef>
        <a:spcAft>
          <a:spcPct val="0"/>
        </a:spcAft>
        <a:defRPr sz="2800" b="1">
          <a:solidFill>
            <a:schemeClr val="tx2"/>
          </a:solidFill>
          <a:latin typeface="Helvetica" pitchFamily="34" charset="0"/>
        </a:defRPr>
      </a:lvl9pPr>
    </p:titleStyle>
    <p:bodyStyle>
      <a:lvl1pPr marL="228600" indent="-228600" algn="l" rtl="0" eaLnBrk="0" fontAlgn="base" hangingPunct="0">
        <a:spcBef>
          <a:spcPct val="50000"/>
        </a:spcBef>
        <a:spcAft>
          <a:spcPct val="0"/>
        </a:spcAft>
        <a:buSzPct val="14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600">
          <a:solidFill>
            <a:schemeClr val="tx1"/>
          </a:solidFill>
          <a:latin typeface="+mn-lt"/>
        </a:defRPr>
      </a:lvl5pPr>
      <a:lvl6pPr marL="2514600" indent="-228600" algn="l" rtl="0" eaLnBrk="0" fontAlgn="base" hangingPunct="0">
        <a:spcBef>
          <a:spcPct val="20000"/>
        </a:spcBef>
        <a:spcAft>
          <a:spcPct val="0"/>
        </a:spcAft>
        <a:buChar char="»"/>
        <a:defRPr sz="2600">
          <a:solidFill>
            <a:schemeClr val="tx1"/>
          </a:solidFill>
          <a:latin typeface="+mn-lt"/>
        </a:defRPr>
      </a:lvl6pPr>
      <a:lvl7pPr marL="2971800" indent="-228600" algn="l" rtl="0" eaLnBrk="0" fontAlgn="base" hangingPunct="0">
        <a:spcBef>
          <a:spcPct val="20000"/>
        </a:spcBef>
        <a:spcAft>
          <a:spcPct val="0"/>
        </a:spcAft>
        <a:buChar char="»"/>
        <a:defRPr sz="2600">
          <a:solidFill>
            <a:schemeClr val="tx1"/>
          </a:solidFill>
          <a:latin typeface="+mn-lt"/>
        </a:defRPr>
      </a:lvl7pPr>
      <a:lvl8pPr marL="3429000" indent="-228600" algn="l" rtl="0" eaLnBrk="0" fontAlgn="base" hangingPunct="0">
        <a:spcBef>
          <a:spcPct val="20000"/>
        </a:spcBef>
        <a:spcAft>
          <a:spcPct val="0"/>
        </a:spcAft>
        <a:buChar char="»"/>
        <a:defRPr sz="2600">
          <a:solidFill>
            <a:schemeClr val="tx1"/>
          </a:solidFill>
          <a:latin typeface="+mn-lt"/>
        </a:defRPr>
      </a:lvl8pPr>
      <a:lvl9pPr marL="3886200" indent="-228600" algn="l" rtl="0" eaLnBrk="0" fontAlgn="base" hangingPunct="0">
        <a:spcBef>
          <a:spcPct val="20000"/>
        </a:spcBef>
        <a:spcAft>
          <a:spcPct val="0"/>
        </a:spcAft>
        <a:buChar char="»"/>
        <a:defRPr sz="2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Part 8: Virtual Memory</a:t>
            </a:r>
          </a:p>
        </p:txBody>
      </p:sp>
      <p:sp>
        <p:nvSpPr>
          <p:cNvPr id="2051" name="Rectangle 3"/>
          <p:cNvSpPr>
            <a:spLocks noGrp="1" noChangeArrowheads="1"/>
          </p:cNvSpPr>
          <p:nvPr>
            <p:ph type="body" idx="1"/>
          </p:nvPr>
        </p:nvSpPr>
        <p:spPr>
          <a:xfrm>
            <a:off x="568325" y="1247775"/>
            <a:ext cx="8124825" cy="5229225"/>
          </a:xfrm>
        </p:spPr>
        <p:txBody>
          <a:bodyPr/>
          <a:lstStyle/>
          <a:p>
            <a:pPr>
              <a:lnSpc>
                <a:spcPct val="80000"/>
              </a:lnSpc>
            </a:pPr>
            <a:r>
              <a:rPr lang="en-US" altLang="en-US" sz="2400" dirty="0"/>
              <a:t>Introduction</a:t>
            </a:r>
          </a:p>
          <a:p>
            <a:pPr lvl="1">
              <a:lnSpc>
                <a:spcPct val="80000"/>
              </a:lnSpc>
            </a:pPr>
            <a:r>
              <a:rPr lang="en-US" altLang="en-US" sz="2200" dirty="0"/>
              <a:t>Swapping, Virtual Memory Support</a:t>
            </a:r>
          </a:p>
          <a:p>
            <a:pPr>
              <a:lnSpc>
                <a:spcPct val="80000"/>
              </a:lnSpc>
            </a:pPr>
            <a:r>
              <a:rPr lang="en-US" altLang="en-US" sz="2400" dirty="0"/>
              <a:t>Demand Paging</a:t>
            </a:r>
          </a:p>
          <a:p>
            <a:pPr lvl="1">
              <a:lnSpc>
                <a:spcPct val="80000"/>
              </a:lnSpc>
            </a:pPr>
            <a:r>
              <a:rPr lang="en-US" altLang="en-US" sz="2200" dirty="0"/>
              <a:t>Page Fault, Performance of Demand Paging, Page Replacement </a:t>
            </a:r>
          </a:p>
          <a:p>
            <a:pPr>
              <a:lnSpc>
                <a:spcPct val="80000"/>
              </a:lnSpc>
            </a:pPr>
            <a:r>
              <a:rPr lang="en-US" altLang="en-US" sz="2400" dirty="0"/>
              <a:t>Page-Replacement Algorithms</a:t>
            </a:r>
          </a:p>
          <a:p>
            <a:pPr lvl="1">
              <a:lnSpc>
                <a:spcPct val="80000"/>
              </a:lnSpc>
            </a:pPr>
            <a:r>
              <a:rPr lang="en-US" altLang="en-US" sz="2200" dirty="0"/>
              <a:t>FIFO, Optimal, LRU, LRU Implementation, and LRU Approximation</a:t>
            </a:r>
          </a:p>
          <a:p>
            <a:pPr>
              <a:lnSpc>
                <a:spcPct val="80000"/>
              </a:lnSpc>
            </a:pPr>
            <a:r>
              <a:rPr lang="en-US" altLang="en-US" sz="2400" dirty="0"/>
              <a:t>Allocation of Frames </a:t>
            </a:r>
          </a:p>
          <a:p>
            <a:pPr lvl="1">
              <a:lnSpc>
                <a:spcPct val="80000"/>
              </a:lnSpc>
            </a:pPr>
            <a:r>
              <a:rPr lang="en-US" altLang="en-US" sz="2200" dirty="0"/>
              <a:t>Fixed vs. Variable Allocation, Local vs. Global Replacement</a:t>
            </a:r>
          </a:p>
          <a:p>
            <a:pPr>
              <a:lnSpc>
                <a:spcPct val="80000"/>
              </a:lnSpc>
            </a:pPr>
            <a:r>
              <a:rPr lang="en-US" altLang="en-US" sz="2400" dirty="0"/>
              <a:t>Thrashing</a:t>
            </a:r>
          </a:p>
          <a:p>
            <a:pPr lvl="1">
              <a:lnSpc>
                <a:spcPct val="80000"/>
              </a:lnSpc>
            </a:pPr>
            <a:r>
              <a:rPr lang="en-US" altLang="en-US" sz="2200" dirty="0"/>
              <a:t>Cause of Thrashing, Working-Set Model, Page-fault Frequency Scheme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body" idx="1"/>
          </p:nvPr>
        </p:nvSpPr>
        <p:spPr>
          <a:xfrm>
            <a:off x="566738" y="1143000"/>
            <a:ext cx="8123237" cy="5248275"/>
          </a:xfrm>
        </p:spPr>
        <p:txBody>
          <a:bodyPr/>
          <a:lstStyle/>
          <a:p>
            <a:pPr marL="381000" indent="-381000">
              <a:spcBef>
                <a:spcPct val="0"/>
              </a:spcBef>
              <a:buFontTx/>
              <a:buNone/>
            </a:pPr>
            <a:r>
              <a:rPr lang="en-GB" altLang="en-US" sz="2400"/>
              <a:t>1. If there is a reference to a page, page table is checked to determine if the page is in the memory.</a:t>
            </a:r>
          </a:p>
          <a:p>
            <a:pPr marL="381000" indent="-381000">
              <a:spcBef>
                <a:spcPct val="15000"/>
              </a:spcBef>
              <a:buFontTx/>
              <a:buNone/>
            </a:pPr>
            <a:r>
              <a:rPr lang="en-GB" altLang="en-US" sz="2400"/>
              <a:t>2. If the page is not in the memory, trap to OS to bring in the page. The state of interrupted process is saved.</a:t>
            </a:r>
            <a:r>
              <a:rPr lang="en-US" altLang="en-US" sz="2400">
                <a:sym typeface="Symbol" pitchFamily="18" charset="2"/>
              </a:rPr>
              <a:t> </a:t>
            </a:r>
          </a:p>
          <a:p>
            <a:pPr marL="381000" indent="-381000">
              <a:spcBef>
                <a:spcPct val="15000"/>
              </a:spcBef>
              <a:buFontTx/>
              <a:buNone/>
            </a:pPr>
            <a:r>
              <a:rPr lang="en-GB" altLang="en-US" sz="2400"/>
              <a:t>3. OS uses the page table entry to locate the page in backing store.</a:t>
            </a:r>
            <a:r>
              <a:rPr lang="en-US" altLang="en-US" sz="2400">
                <a:sym typeface="Symbol" pitchFamily="18" charset="2"/>
              </a:rPr>
              <a:t> </a:t>
            </a:r>
          </a:p>
          <a:p>
            <a:pPr marL="381000" indent="-381000">
              <a:spcBef>
                <a:spcPct val="15000"/>
              </a:spcBef>
              <a:buFontTx/>
              <a:buNone/>
            </a:pPr>
            <a:r>
              <a:rPr lang="en-GB" altLang="en-US" sz="2400"/>
              <a:t>4. OS finds a free frame (i.e., using free frame list &amp; page replacement algorithm), and schedules a disk operation to read the desired page into the newly allocated frame.</a:t>
            </a:r>
            <a:r>
              <a:rPr lang="en-US" altLang="en-US" sz="2400">
                <a:sym typeface="Symbol" pitchFamily="18" charset="2"/>
              </a:rPr>
              <a:t> </a:t>
            </a:r>
          </a:p>
          <a:p>
            <a:pPr marL="381000" indent="-381000">
              <a:spcBef>
                <a:spcPct val="15000"/>
              </a:spcBef>
              <a:buFontTx/>
              <a:buNone/>
            </a:pPr>
            <a:r>
              <a:rPr lang="en-GB" altLang="en-US" sz="2400"/>
              <a:t>5. When the disk read is complete, page table entry is modified.</a:t>
            </a:r>
          </a:p>
          <a:p>
            <a:pPr marL="381000" indent="-381000">
              <a:spcBef>
                <a:spcPct val="15000"/>
              </a:spcBef>
              <a:buFontTx/>
              <a:buNone/>
            </a:pPr>
            <a:r>
              <a:rPr lang="en-GB" altLang="en-US" sz="2400"/>
              <a:t>6. The state of interrupted process is restored, and the instruction is now re-started.</a:t>
            </a:r>
            <a:r>
              <a:rPr lang="en-US" altLang="en-US" sz="2400">
                <a:sym typeface="Symbol" pitchFamily="18" charset="2"/>
              </a:rPr>
              <a:t> </a:t>
            </a:r>
          </a:p>
        </p:txBody>
      </p:sp>
      <p:sp>
        <p:nvSpPr>
          <p:cNvPr id="11267" name="Text Box 1027"/>
          <p:cNvSpPr txBox="1">
            <a:spLocks noChangeArrowheads="1"/>
          </p:cNvSpPr>
          <p:nvPr/>
        </p:nvSpPr>
        <p:spPr bwMode="auto">
          <a:xfrm>
            <a:off x="3657600" y="464820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1800">
                <a:sym typeface="MT Extra" pitchFamily="18" charset="2"/>
              </a:rPr>
              <a:t></a:t>
            </a:r>
            <a:endParaRPr lang="en-US" altLang="en-US" sz="1800"/>
          </a:p>
        </p:txBody>
      </p:sp>
      <p:sp>
        <p:nvSpPr>
          <p:cNvPr id="11268" name="Rectangle 1028"/>
          <p:cNvSpPr>
            <a:spLocks noGrp="1" noChangeArrowheads="1"/>
          </p:cNvSpPr>
          <p:nvPr>
            <p:ph type="title"/>
          </p:nvPr>
        </p:nvSpPr>
        <p:spPr>
          <a:noFill/>
        </p:spPr>
        <p:txBody>
          <a:bodyPr/>
          <a:lstStyle/>
          <a:p>
            <a:r>
              <a:rPr lang="en-US" altLang="en-US"/>
              <a:t>Page Fault (Cont.)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304800"/>
            <a:ext cx="7086600" cy="838200"/>
          </a:xfrm>
        </p:spPr>
        <p:txBody>
          <a:bodyPr/>
          <a:lstStyle/>
          <a:p>
            <a:r>
              <a:rPr lang="en-US" altLang="en-US"/>
              <a:t>Performance of </a:t>
            </a:r>
            <a:r>
              <a:rPr lang="en-US" altLang="en-US" sz="3000"/>
              <a:t>Demand</a:t>
            </a:r>
            <a:r>
              <a:rPr lang="en-US" altLang="en-US"/>
              <a:t> Paging</a:t>
            </a:r>
          </a:p>
        </p:txBody>
      </p:sp>
      <p:sp>
        <p:nvSpPr>
          <p:cNvPr id="12291" name="Rectangle 3"/>
          <p:cNvSpPr>
            <a:spLocks noGrp="1" noChangeArrowheads="1"/>
          </p:cNvSpPr>
          <p:nvPr>
            <p:ph type="body" idx="1"/>
          </p:nvPr>
        </p:nvSpPr>
        <p:spPr>
          <a:xfrm>
            <a:off x="457200" y="1295400"/>
            <a:ext cx="8124825" cy="2381250"/>
          </a:xfrm>
        </p:spPr>
        <p:txBody>
          <a:bodyPr/>
          <a:lstStyle/>
          <a:p>
            <a:pPr>
              <a:tabLst>
                <a:tab pos="2165350" algn="l"/>
                <a:tab pos="2857500" algn="l"/>
              </a:tabLst>
            </a:pPr>
            <a:r>
              <a:rPr lang="en-US" altLang="en-US"/>
              <a:t>Let </a:t>
            </a:r>
            <a:r>
              <a:rPr lang="en-US" altLang="en-US" i="1"/>
              <a:t>p</a:t>
            </a:r>
            <a:r>
              <a:rPr lang="en-US" altLang="en-US"/>
              <a:t> = probability of Page Fault,  0 </a:t>
            </a:r>
            <a:r>
              <a:rPr lang="en-US" altLang="en-US">
                <a:sym typeface="Symbol" pitchFamily="18" charset="2"/>
              </a:rPr>
              <a:t> </a:t>
            </a:r>
            <a:r>
              <a:rPr lang="en-US" altLang="en-US" i="1">
                <a:sym typeface="Symbol" pitchFamily="18" charset="2"/>
              </a:rPr>
              <a:t>p</a:t>
            </a:r>
            <a:r>
              <a:rPr lang="en-US" altLang="en-US">
                <a:sym typeface="Symbol" pitchFamily="18" charset="2"/>
              </a:rPr>
              <a:t>  1.0</a:t>
            </a:r>
          </a:p>
          <a:p>
            <a:pPr lvl="1">
              <a:tabLst>
                <a:tab pos="2165350" algn="l"/>
                <a:tab pos="2857500" algn="l"/>
              </a:tabLst>
            </a:pPr>
            <a:r>
              <a:rPr lang="en-US" altLang="en-US">
                <a:sym typeface="Symbol" pitchFamily="18" charset="2"/>
              </a:rPr>
              <a:t>if </a:t>
            </a:r>
            <a:r>
              <a:rPr lang="en-US" altLang="en-US" i="1">
                <a:sym typeface="Symbol" pitchFamily="18" charset="2"/>
              </a:rPr>
              <a:t>p</a:t>
            </a:r>
            <a:r>
              <a:rPr lang="en-US" altLang="en-US">
                <a:sym typeface="Symbol" pitchFamily="18" charset="2"/>
              </a:rPr>
              <a:t> = 0 no page faults </a:t>
            </a:r>
          </a:p>
          <a:p>
            <a:pPr lvl="1">
              <a:tabLst>
                <a:tab pos="2165350" algn="l"/>
                <a:tab pos="2857500" algn="l"/>
              </a:tabLst>
            </a:pPr>
            <a:r>
              <a:rPr lang="en-US" altLang="en-US">
                <a:sym typeface="Symbol" pitchFamily="18" charset="2"/>
              </a:rPr>
              <a:t>if </a:t>
            </a:r>
            <a:r>
              <a:rPr lang="en-US" altLang="en-US" i="1">
                <a:sym typeface="Symbol" pitchFamily="18" charset="2"/>
              </a:rPr>
              <a:t>p</a:t>
            </a:r>
            <a:r>
              <a:rPr lang="en-US" altLang="en-US">
                <a:sym typeface="Symbol" pitchFamily="18" charset="2"/>
              </a:rPr>
              <a:t> = 1, every reference causes a fault</a:t>
            </a:r>
          </a:p>
          <a:p>
            <a:pPr>
              <a:tabLst>
                <a:tab pos="2165350" algn="l"/>
                <a:tab pos="2857500" algn="l"/>
              </a:tabLst>
            </a:pPr>
            <a:r>
              <a:rPr lang="en-US" altLang="en-US">
                <a:sym typeface="Symbol" pitchFamily="18" charset="2"/>
              </a:rPr>
              <a:t>Effective Access Time (EAT) </a:t>
            </a:r>
          </a:p>
          <a:p>
            <a:pPr>
              <a:tabLst>
                <a:tab pos="2165350" algn="l"/>
                <a:tab pos="2857500" algn="l"/>
              </a:tabLst>
            </a:pPr>
            <a:endParaRPr lang="en-US" altLang="en-US">
              <a:sym typeface="Symbol" pitchFamily="18" charset="2"/>
            </a:endParaRPr>
          </a:p>
          <a:p>
            <a:pPr>
              <a:tabLst>
                <a:tab pos="2165350" algn="l"/>
                <a:tab pos="2857500" algn="l"/>
              </a:tabLst>
            </a:pPr>
            <a:endParaRPr lang="en-US" altLang="en-US">
              <a:sym typeface="Symbol" pitchFamily="18" charset="2"/>
            </a:endParaRPr>
          </a:p>
          <a:p>
            <a:pPr>
              <a:tabLst>
                <a:tab pos="2165350" algn="l"/>
                <a:tab pos="2857500" algn="l"/>
              </a:tabLst>
            </a:pPr>
            <a:r>
              <a:rPr lang="en-US" altLang="en-US">
                <a:solidFill>
                  <a:srgbClr val="FF0000"/>
                </a:solidFill>
                <a:sym typeface="Symbol" pitchFamily="18" charset="2"/>
              </a:rPr>
              <a:t>In practice, memory access time &lt;&lt; page fault time.</a:t>
            </a:r>
          </a:p>
          <a:p>
            <a:pPr>
              <a:tabLst>
                <a:tab pos="2165350" algn="l"/>
                <a:tab pos="2857500" algn="l"/>
              </a:tabLst>
            </a:pPr>
            <a:endParaRPr lang="en-US" altLang="en-US">
              <a:sym typeface="Symbol" pitchFamily="18" charset="2"/>
            </a:endParaRPr>
          </a:p>
        </p:txBody>
      </p:sp>
      <p:sp>
        <p:nvSpPr>
          <p:cNvPr id="151556" name="Text Box 4"/>
          <p:cNvSpPr txBox="1">
            <a:spLocks noChangeArrowheads="1"/>
          </p:cNvSpPr>
          <p:nvPr/>
        </p:nvSpPr>
        <p:spPr bwMode="auto">
          <a:xfrm>
            <a:off x="1371600" y="3733800"/>
            <a:ext cx="64389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buFontTx/>
              <a:buNone/>
            </a:pPr>
            <a:r>
              <a:rPr lang="en-US" altLang="en-US">
                <a:sym typeface="Symbol" pitchFamily="18" charset="2"/>
              </a:rPr>
              <a:t>EAT = (1 – </a:t>
            </a:r>
            <a:r>
              <a:rPr lang="en-US" altLang="en-US" i="1">
                <a:sym typeface="Symbol" pitchFamily="18" charset="2"/>
              </a:rPr>
              <a:t>p</a:t>
            </a:r>
            <a:r>
              <a:rPr lang="en-US" altLang="en-US">
                <a:sym typeface="Symbol" pitchFamily="18" charset="2"/>
              </a:rPr>
              <a:t>) x memory access time</a:t>
            </a:r>
          </a:p>
          <a:p>
            <a:pPr>
              <a:buFontTx/>
              <a:buNone/>
            </a:pPr>
            <a:r>
              <a:rPr lang="en-US" altLang="en-US">
                <a:sym typeface="Symbol" pitchFamily="18" charset="2"/>
              </a:rPr>
              <a:t>		+ </a:t>
            </a:r>
            <a:r>
              <a:rPr lang="en-US" altLang="en-US" i="1">
                <a:sym typeface="Symbol" pitchFamily="18" charset="2"/>
              </a:rPr>
              <a:t>p</a:t>
            </a:r>
            <a:r>
              <a:rPr lang="en-US" altLang="en-US">
                <a:sym typeface="Symbol" pitchFamily="18" charset="2"/>
              </a:rPr>
              <a:t> x page fault time</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ChangeArrowheads="1"/>
          </p:cNvSpPr>
          <p:nvPr/>
        </p:nvSpPr>
        <p:spPr bwMode="auto">
          <a:xfrm>
            <a:off x="762000" y="457200"/>
            <a:ext cx="766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b="1">
                <a:solidFill>
                  <a:schemeClr val="tx2"/>
                </a:solidFill>
              </a:rPr>
              <a:t>Performance of Demand </a:t>
            </a:r>
            <a:r>
              <a:rPr lang="en-US" altLang="en-US" sz="3000" b="1">
                <a:solidFill>
                  <a:schemeClr val="tx2"/>
                </a:solidFill>
              </a:rPr>
              <a:t>Paging (Cont.)</a:t>
            </a:r>
            <a:endParaRPr lang="en-US" altLang="en-US" sz="2400" b="1" u="sng">
              <a:solidFill>
                <a:schemeClr val="tx2"/>
              </a:solidFill>
            </a:endParaRPr>
          </a:p>
        </p:txBody>
      </p:sp>
      <p:pic>
        <p:nvPicPr>
          <p:cNvPr id="2" name="Picture 5">
            <a:extLst>
              <a:ext uri="{FF2B5EF4-FFF2-40B4-BE49-F238E27FC236}">
                <a16:creationId xmlns:a16="http://schemas.microsoft.com/office/drawing/2014/main" id="{6B2F6C89-6B7E-4B11-9A4B-44DC80638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1371600"/>
            <a:ext cx="659923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
            <a:extLst>
              <a:ext uri="{FF2B5EF4-FFF2-40B4-BE49-F238E27FC236}">
                <a16:creationId xmlns:a16="http://schemas.microsoft.com/office/drawing/2014/main" id="{BD5F7215-7F58-4D36-900F-6A6BD8F118BD}"/>
              </a:ext>
            </a:extLst>
          </p:cNvPr>
          <p:cNvGrpSpPr/>
          <p:nvPr/>
        </p:nvGrpSpPr>
        <p:grpSpPr>
          <a:xfrm>
            <a:off x="71264" y="2001469"/>
            <a:ext cx="4212704" cy="1854568"/>
            <a:chOff x="71264" y="2001469"/>
            <a:chExt cx="4212704" cy="1854568"/>
          </a:xfrm>
        </p:grpSpPr>
        <p:sp>
          <p:nvSpPr>
            <p:cNvPr id="3" name="TextBox 2">
              <a:extLst>
                <a:ext uri="{FF2B5EF4-FFF2-40B4-BE49-F238E27FC236}">
                  <a16:creationId xmlns:a16="http://schemas.microsoft.com/office/drawing/2014/main" id="{6D1117F5-4DF3-402D-813E-0E28B99A5C52}"/>
                </a:ext>
              </a:extLst>
            </p:cNvPr>
            <p:cNvSpPr txBox="1"/>
            <p:nvPr/>
          </p:nvSpPr>
          <p:spPr>
            <a:xfrm>
              <a:off x="71264" y="2001469"/>
              <a:ext cx="1836440" cy="646331"/>
            </a:xfrm>
            <a:prstGeom prst="rect">
              <a:avLst/>
            </a:prstGeom>
            <a:noFill/>
          </p:spPr>
          <p:txBody>
            <a:bodyPr wrap="square" rtlCol="0">
              <a:spAutoFit/>
            </a:bodyPr>
            <a:lstStyle/>
            <a:p>
              <a:r>
                <a:rPr lang="en-US">
                  <a:solidFill>
                    <a:srgbClr val="FF0000"/>
                  </a:solidFill>
                </a:rPr>
                <a:t>Context Switching</a:t>
              </a:r>
              <a:endParaRPr lang="en-SG">
                <a:solidFill>
                  <a:srgbClr val="FF0000"/>
                </a:solidFill>
              </a:endParaRPr>
            </a:p>
          </p:txBody>
        </p:sp>
        <p:cxnSp>
          <p:nvCxnSpPr>
            <p:cNvPr id="9" name="Straight Arrow Connector 8">
              <a:extLst>
                <a:ext uri="{FF2B5EF4-FFF2-40B4-BE49-F238E27FC236}">
                  <a16:creationId xmlns:a16="http://schemas.microsoft.com/office/drawing/2014/main" id="{92040068-2B7B-4C01-A62F-0440FF7FACFA}"/>
                </a:ext>
              </a:extLst>
            </p:cNvPr>
            <p:cNvCxnSpPr>
              <a:cxnSpLocks/>
            </p:cNvCxnSpPr>
            <p:nvPr/>
          </p:nvCxnSpPr>
          <p:spPr bwMode="auto">
            <a:xfrm>
              <a:off x="1547664" y="2352981"/>
              <a:ext cx="2736304" cy="427947"/>
            </a:xfrm>
            <a:prstGeom prst="straightConnector1">
              <a:avLst/>
            </a:prstGeom>
            <a:solidFill>
              <a:schemeClr val="bg1"/>
            </a:solidFill>
            <a:ln w="15875" cap="flat" cmpd="sng" algn="ctr">
              <a:solidFill>
                <a:srgbClr val="FF0000"/>
              </a:solidFill>
              <a:prstDash val="solid"/>
              <a:round/>
              <a:headEnd type="none" w="med" len="med"/>
              <a:tailEnd type="stealth" w="lg" len="lg"/>
            </a:ln>
            <a:effectLst/>
          </p:spPr>
        </p:cxnSp>
        <p:cxnSp>
          <p:nvCxnSpPr>
            <p:cNvPr id="15" name="Straight Arrow Connector 14">
              <a:extLst>
                <a:ext uri="{FF2B5EF4-FFF2-40B4-BE49-F238E27FC236}">
                  <a16:creationId xmlns:a16="http://schemas.microsoft.com/office/drawing/2014/main" id="{45A891F5-B69E-47BF-88B7-E6F6AB960137}"/>
                </a:ext>
              </a:extLst>
            </p:cNvPr>
            <p:cNvCxnSpPr>
              <a:cxnSpLocks/>
            </p:cNvCxnSpPr>
            <p:nvPr/>
          </p:nvCxnSpPr>
          <p:spPr bwMode="auto">
            <a:xfrm>
              <a:off x="1475656" y="2647800"/>
              <a:ext cx="1044116" cy="1208237"/>
            </a:xfrm>
            <a:prstGeom prst="straightConnector1">
              <a:avLst/>
            </a:prstGeom>
            <a:solidFill>
              <a:schemeClr val="bg1"/>
            </a:solidFill>
            <a:ln w="15875" cap="flat" cmpd="sng" algn="ctr">
              <a:solidFill>
                <a:srgbClr val="FF0000"/>
              </a:solidFill>
              <a:prstDash val="solid"/>
              <a:round/>
              <a:headEnd type="none" w="med" len="med"/>
              <a:tailEnd type="stealth" w="lg" len="lg"/>
            </a:ln>
            <a:effectLst/>
          </p:spPr>
        </p:cxnSp>
      </p:grpSp>
      <p:grpSp>
        <p:nvGrpSpPr>
          <p:cNvPr id="24" name="Group 23">
            <a:extLst>
              <a:ext uri="{FF2B5EF4-FFF2-40B4-BE49-F238E27FC236}">
                <a16:creationId xmlns:a16="http://schemas.microsoft.com/office/drawing/2014/main" id="{5604F70A-5D09-45DF-B03D-E362B5247D62}"/>
              </a:ext>
            </a:extLst>
          </p:cNvPr>
          <p:cNvGrpSpPr/>
          <p:nvPr/>
        </p:nvGrpSpPr>
        <p:grpSpPr>
          <a:xfrm>
            <a:off x="6228184" y="4977172"/>
            <a:ext cx="2124236" cy="659266"/>
            <a:chOff x="6228184" y="4977172"/>
            <a:chExt cx="2124236" cy="659266"/>
          </a:xfrm>
        </p:grpSpPr>
        <p:sp>
          <p:nvSpPr>
            <p:cNvPr id="5" name="TextBox 4">
              <a:extLst>
                <a:ext uri="{FF2B5EF4-FFF2-40B4-BE49-F238E27FC236}">
                  <a16:creationId xmlns:a16="http://schemas.microsoft.com/office/drawing/2014/main" id="{2F68D7F5-63BF-4115-8971-86BDFB764A57}"/>
                </a:ext>
              </a:extLst>
            </p:cNvPr>
            <p:cNvSpPr txBox="1"/>
            <p:nvPr/>
          </p:nvSpPr>
          <p:spPr>
            <a:xfrm>
              <a:off x="7056276" y="5267106"/>
              <a:ext cx="1296144" cy="369332"/>
            </a:xfrm>
            <a:prstGeom prst="rect">
              <a:avLst/>
            </a:prstGeom>
            <a:noFill/>
          </p:spPr>
          <p:txBody>
            <a:bodyPr wrap="square" rtlCol="0">
              <a:spAutoFit/>
            </a:bodyPr>
            <a:lstStyle/>
            <a:p>
              <a:r>
                <a:rPr lang="en-US">
                  <a:solidFill>
                    <a:srgbClr val="FF0000"/>
                  </a:solidFill>
                </a:rPr>
                <a:t>Disk I/O</a:t>
              </a:r>
              <a:endParaRPr lang="en-SG">
                <a:solidFill>
                  <a:srgbClr val="FF0000"/>
                </a:solidFill>
              </a:endParaRPr>
            </a:p>
          </p:txBody>
        </p:sp>
        <p:cxnSp>
          <p:nvCxnSpPr>
            <p:cNvPr id="23" name="Straight Arrow Connector 22">
              <a:extLst>
                <a:ext uri="{FF2B5EF4-FFF2-40B4-BE49-F238E27FC236}">
                  <a16:creationId xmlns:a16="http://schemas.microsoft.com/office/drawing/2014/main" id="{2D02BEF5-9EBD-4E8B-9753-4F3BCB193993}"/>
                </a:ext>
              </a:extLst>
            </p:cNvPr>
            <p:cNvCxnSpPr>
              <a:cxnSpLocks/>
            </p:cNvCxnSpPr>
            <p:nvPr/>
          </p:nvCxnSpPr>
          <p:spPr bwMode="auto">
            <a:xfrm flipH="1" flipV="1">
              <a:off x="6228184" y="4977172"/>
              <a:ext cx="972108" cy="474600"/>
            </a:xfrm>
            <a:prstGeom prst="straightConnector1">
              <a:avLst/>
            </a:prstGeom>
            <a:solidFill>
              <a:schemeClr val="bg1"/>
            </a:solidFill>
            <a:ln w="15875" cap="flat" cmpd="sng" algn="ctr">
              <a:solidFill>
                <a:srgbClr val="FF0000"/>
              </a:solidFill>
              <a:prstDash val="solid"/>
              <a:round/>
              <a:headEnd type="none" w="med" len="med"/>
              <a:tailEnd type="stealth" w="lg" len="lg"/>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Page Replacement</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l="1250" t="3000" r="1250" b="3000"/>
          <a:stretch>
            <a:fillRect/>
          </a:stretch>
        </p:blipFill>
        <p:spPr bwMode="auto">
          <a:xfrm>
            <a:off x="1219200" y="1524000"/>
            <a:ext cx="6707188"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pic>
        <p:nvPicPr>
          <p:cNvPr id="1536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1339850"/>
            <a:ext cx="6818312"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9"/>
          <p:cNvGrpSpPr>
            <a:grpSpLocks/>
          </p:cNvGrpSpPr>
          <p:nvPr/>
        </p:nvGrpSpPr>
        <p:grpSpPr bwMode="auto">
          <a:xfrm>
            <a:off x="228600" y="2590800"/>
            <a:ext cx="2819400" cy="2590800"/>
            <a:chOff x="228600" y="2438400"/>
            <a:chExt cx="2819400" cy="2590800"/>
          </a:xfrm>
        </p:grpSpPr>
        <p:sp>
          <p:nvSpPr>
            <p:cNvPr id="15374" name="Oval 4"/>
            <p:cNvSpPr>
              <a:spLocks noChangeArrowheads="1"/>
            </p:cNvSpPr>
            <p:nvPr/>
          </p:nvSpPr>
          <p:spPr bwMode="auto">
            <a:xfrm>
              <a:off x="1828800" y="2438400"/>
              <a:ext cx="1219200" cy="4572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15375" name="Oval 5"/>
            <p:cNvSpPr>
              <a:spLocks noChangeArrowheads="1"/>
            </p:cNvSpPr>
            <p:nvPr/>
          </p:nvSpPr>
          <p:spPr bwMode="auto">
            <a:xfrm>
              <a:off x="1828800" y="4572000"/>
              <a:ext cx="1219200" cy="4572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15376" name="TextBox 6"/>
            <p:cNvSpPr txBox="1">
              <a:spLocks noChangeArrowheads="1"/>
            </p:cNvSpPr>
            <p:nvPr/>
          </p:nvSpPr>
          <p:spPr bwMode="auto">
            <a:xfrm>
              <a:off x="228600" y="3505200"/>
              <a:ext cx="14029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not in </a:t>
              </a:r>
            </a:p>
            <a:p>
              <a:pPr algn="ctr">
                <a:spcBef>
                  <a:spcPct val="0"/>
                </a:spcBef>
                <a:buSzTx/>
                <a:buFontTx/>
                <a:buNone/>
              </a:pPr>
              <a:r>
                <a:rPr lang="en-US" altLang="en-US" sz="1800"/>
                <a:t>the memory</a:t>
              </a:r>
              <a:endParaRPr lang="en-SG" altLang="en-US" sz="1800"/>
            </a:p>
          </p:txBody>
        </p:sp>
        <p:cxnSp>
          <p:nvCxnSpPr>
            <p:cNvPr id="15377" name="Straight Connector 9"/>
            <p:cNvCxnSpPr>
              <a:cxnSpLocks noChangeShapeType="1"/>
              <a:endCxn id="15374" idx="3"/>
            </p:cNvCxnSpPr>
            <p:nvPr/>
          </p:nvCxnSpPr>
          <p:spPr bwMode="auto">
            <a:xfrm rot="5400000" flipH="1" flipV="1">
              <a:off x="1274997" y="3001449"/>
              <a:ext cx="905155" cy="559548"/>
            </a:xfrm>
            <a:prstGeom prst="line">
              <a:avLst/>
            </a:prstGeom>
            <a:noFill/>
            <a:ln w="9525" algn="ctr">
              <a:solidFill>
                <a:srgbClr val="002060"/>
              </a:solidFill>
              <a:round/>
              <a:headEnd/>
              <a:tailEnd type="stealth" w="lg" len="lg"/>
            </a:ln>
            <a:extLst>
              <a:ext uri="{909E8E84-426E-40DD-AFC4-6F175D3DCCD1}">
                <a14:hiddenFill xmlns:a14="http://schemas.microsoft.com/office/drawing/2010/main">
                  <a:noFill/>
                </a14:hiddenFill>
              </a:ext>
            </a:extLst>
          </p:spPr>
        </p:cxnSp>
        <p:cxnSp>
          <p:nvCxnSpPr>
            <p:cNvPr id="15378" name="Straight Connector 10"/>
            <p:cNvCxnSpPr>
              <a:cxnSpLocks noChangeShapeType="1"/>
              <a:endCxn id="15375" idx="1"/>
            </p:cNvCxnSpPr>
            <p:nvPr/>
          </p:nvCxnSpPr>
          <p:spPr bwMode="auto">
            <a:xfrm rot="16200000" flipH="1">
              <a:off x="1427397" y="4059003"/>
              <a:ext cx="676555" cy="483348"/>
            </a:xfrm>
            <a:prstGeom prst="line">
              <a:avLst/>
            </a:prstGeom>
            <a:noFill/>
            <a:ln w="9525" algn="ctr">
              <a:solidFill>
                <a:srgbClr val="002060"/>
              </a:solidFill>
              <a:round/>
              <a:headEnd/>
              <a:tailEnd type="stealth" w="lg" len="lg"/>
            </a:ln>
            <a:extLst>
              <a:ext uri="{909E8E84-426E-40DD-AFC4-6F175D3DCCD1}">
                <a14:hiddenFill xmlns:a14="http://schemas.microsoft.com/office/drawing/2010/main">
                  <a:noFill/>
                </a14:hiddenFill>
              </a:ext>
            </a:extLst>
          </p:spPr>
        </p:cxnSp>
      </p:grpSp>
      <p:grpSp>
        <p:nvGrpSpPr>
          <p:cNvPr id="3" name="Group 28"/>
          <p:cNvGrpSpPr>
            <a:grpSpLocks/>
          </p:cNvGrpSpPr>
          <p:nvPr/>
        </p:nvGrpSpPr>
        <p:grpSpPr bwMode="auto">
          <a:xfrm>
            <a:off x="228600" y="1219200"/>
            <a:ext cx="2819400" cy="990600"/>
            <a:chOff x="228600" y="1219200"/>
            <a:chExt cx="2819400" cy="990600"/>
          </a:xfrm>
        </p:grpSpPr>
        <p:sp>
          <p:nvSpPr>
            <p:cNvPr id="15371" name="TextBox 7"/>
            <p:cNvSpPr txBox="1">
              <a:spLocks noChangeArrowheads="1"/>
            </p:cNvSpPr>
            <p:nvPr/>
          </p:nvSpPr>
          <p:spPr bwMode="auto">
            <a:xfrm>
              <a:off x="228600" y="1219200"/>
              <a:ext cx="14798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generate a </a:t>
              </a:r>
            </a:p>
            <a:p>
              <a:pPr algn="ctr">
                <a:spcBef>
                  <a:spcPct val="0"/>
                </a:spcBef>
                <a:buSzTx/>
                <a:buFontTx/>
                <a:buNone/>
              </a:pPr>
              <a:r>
                <a:rPr lang="en-US" altLang="en-US" sz="1800"/>
                <a:t>reference to </a:t>
              </a:r>
            </a:p>
            <a:p>
              <a:pPr algn="ctr">
                <a:spcBef>
                  <a:spcPct val="0"/>
                </a:spcBef>
                <a:buSzTx/>
                <a:buFontTx/>
                <a:buNone/>
              </a:pPr>
              <a:r>
                <a:rPr lang="en-US" altLang="en-US" sz="1800"/>
                <a:t>page 3</a:t>
              </a:r>
            </a:p>
          </p:txBody>
        </p:sp>
        <p:sp>
          <p:nvSpPr>
            <p:cNvPr id="15372" name="Oval 20"/>
            <p:cNvSpPr>
              <a:spLocks noChangeArrowheads="1"/>
            </p:cNvSpPr>
            <p:nvPr/>
          </p:nvSpPr>
          <p:spPr bwMode="auto">
            <a:xfrm>
              <a:off x="1828800" y="1752600"/>
              <a:ext cx="1219200" cy="4572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cxnSp>
          <p:nvCxnSpPr>
            <p:cNvPr id="15373" name="Straight Connector 22"/>
            <p:cNvCxnSpPr>
              <a:cxnSpLocks noChangeShapeType="1"/>
              <a:endCxn id="15372" idx="1"/>
            </p:cNvCxnSpPr>
            <p:nvPr/>
          </p:nvCxnSpPr>
          <p:spPr bwMode="auto">
            <a:xfrm>
              <a:off x="1600201" y="1676399"/>
              <a:ext cx="407147" cy="143156"/>
            </a:xfrm>
            <a:prstGeom prst="line">
              <a:avLst/>
            </a:prstGeom>
            <a:noFill/>
            <a:ln w="9525" algn="ctr">
              <a:solidFill>
                <a:srgbClr val="002060"/>
              </a:solidFill>
              <a:round/>
              <a:headEnd/>
              <a:tailEnd type="stealth" w="lg" len="lg"/>
            </a:ln>
            <a:extLst>
              <a:ext uri="{909E8E84-426E-40DD-AFC4-6F175D3DCCD1}">
                <a14:hiddenFill xmlns:a14="http://schemas.microsoft.com/office/drawing/2010/main">
                  <a:noFill/>
                </a14:hiddenFill>
              </a:ext>
            </a:extLst>
          </p:spPr>
        </p:cxnSp>
      </p:grpSp>
      <p:grpSp>
        <p:nvGrpSpPr>
          <p:cNvPr id="4" name="Group 29"/>
          <p:cNvGrpSpPr>
            <a:grpSpLocks/>
          </p:cNvGrpSpPr>
          <p:nvPr/>
        </p:nvGrpSpPr>
        <p:grpSpPr bwMode="auto">
          <a:xfrm>
            <a:off x="4876800" y="2057400"/>
            <a:ext cx="1844675" cy="3998913"/>
            <a:chOff x="4876800" y="2057400"/>
            <a:chExt cx="1844348" cy="3999131"/>
          </a:xfrm>
        </p:grpSpPr>
        <p:sp>
          <p:nvSpPr>
            <p:cNvPr id="15368" name="Oval 21"/>
            <p:cNvSpPr>
              <a:spLocks noChangeArrowheads="1"/>
            </p:cNvSpPr>
            <p:nvPr/>
          </p:nvSpPr>
          <p:spPr bwMode="auto">
            <a:xfrm>
              <a:off x="4876800" y="2057400"/>
              <a:ext cx="1219200" cy="26670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cxnSp>
          <p:nvCxnSpPr>
            <p:cNvPr id="15369" name="Straight Connector 24"/>
            <p:cNvCxnSpPr>
              <a:cxnSpLocks noChangeShapeType="1"/>
              <a:endCxn id="15368" idx="5"/>
            </p:cNvCxnSpPr>
            <p:nvPr/>
          </p:nvCxnSpPr>
          <p:spPr bwMode="auto">
            <a:xfrm rot="16200000" flipV="1">
              <a:off x="5468540" y="4782740"/>
              <a:ext cx="1152573" cy="254748"/>
            </a:xfrm>
            <a:prstGeom prst="line">
              <a:avLst/>
            </a:prstGeom>
            <a:noFill/>
            <a:ln w="9525" algn="ctr">
              <a:solidFill>
                <a:srgbClr val="002060"/>
              </a:solidFill>
              <a:round/>
              <a:headEnd/>
              <a:tailEnd type="stealth" w="lg" len="lg"/>
            </a:ln>
            <a:extLst>
              <a:ext uri="{909E8E84-426E-40DD-AFC4-6F175D3DCCD1}">
                <a14:hiddenFill xmlns:a14="http://schemas.microsoft.com/office/drawing/2010/main">
                  <a:noFill/>
                </a14:hiddenFill>
              </a:ext>
            </a:extLst>
          </p:spPr>
        </p:cxnSp>
        <p:sp>
          <p:nvSpPr>
            <p:cNvPr id="15370" name="TextBox 27"/>
            <p:cNvSpPr txBox="1">
              <a:spLocks noChangeArrowheads="1"/>
            </p:cNvSpPr>
            <p:nvPr/>
          </p:nvSpPr>
          <p:spPr bwMode="auto">
            <a:xfrm>
              <a:off x="5638800" y="5410200"/>
              <a:ext cx="10823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memory </a:t>
              </a:r>
            </a:p>
            <a:p>
              <a:pPr algn="ctr">
                <a:spcBef>
                  <a:spcPct val="0"/>
                </a:spcBef>
                <a:buSzTx/>
                <a:buFontTx/>
                <a:buNone/>
              </a:pPr>
              <a:r>
                <a:rPr lang="en-US" altLang="en-US" sz="1800"/>
                <a:t>full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457200"/>
            <a:ext cx="6886575" cy="457200"/>
          </a:xfrm>
        </p:spPr>
        <p:txBody>
          <a:bodyPr/>
          <a:lstStyle/>
          <a:p>
            <a:r>
              <a:rPr lang="en-US" altLang="en-US"/>
              <a:t>Page </a:t>
            </a:r>
            <a:r>
              <a:rPr lang="en-US" altLang="en-US" sz="3000"/>
              <a:t>Replacement (Cont.)</a:t>
            </a:r>
          </a:p>
        </p:txBody>
      </p:sp>
      <p:sp>
        <p:nvSpPr>
          <p:cNvPr id="14339" name="Rectangle 3"/>
          <p:cNvSpPr>
            <a:spLocks noGrp="1" noChangeArrowheads="1"/>
          </p:cNvSpPr>
          <p:nvPr>
            <p:ph type="body" idx="1"/>
          </p:nvPr>
        </p:nvSpPr>
        <p:spPr>
          <a:xfrm>
            <a:off x="381000" y="1219200"/>
            <a:ext cx="8458200" cy="5181600"/>
          </a:xfrm>
        </p:spPr>
        <p:txBody>
          <a:bodyPr/>
          <a:lstStyle/>
          <a:p>
            <a:pPr>
              <a:lnSpc>
                <a:spcPct val="110000"/>
              </a:lnSpc>
            </a:pPr>
            <a:r>
              <a:rPr lang="en-GB" altLang="en-US" sz="2400"/>
              <a:t>When page fault occurs, what happens if there is no free frame?</a:t>
            </a:r>
            <a:br>
              <a:rPr lang="en-GB" altLang="en-US" sz="2400"/>
            </a:br>
            <a:r>
              <a:rPr lang="en-GB" altLang="en-US" sz="2400" i="1">
                <a:solidFill>
                  <a:srgbClr val="FF0000"/>
                </a:solidFill>
              </a:rPr>
              <a:t>Solution: </a:t>
            </a:r>
            <a:r>
              <a:rPr lang="en-GB" altLang="en-US" sz="2400">
                <a:solidFill>
                  <a:srgbClr val="FF0000"/>
                </a:solidFill>
              </a:rPr>
              <a:t> </a:t>
            </a:r>
            <a:r>
              <a:rPr lang="en-GB" altLang="en-US" sz="2400"/>
              <a:t>Find some page in memory, not really in use, and page it out (i.e., replace page)</a:t>
            </a:r>
          </a:p>
          <a:p>
            <a:pPr>
              <a:lnSpc>
                <a:spcPct val="110000"/>
              </a:lnSpc>
            </a:pPr>
            <a:r>
              <a:rPr lang="en-GB" altLang="en-US" sz="2400"/>
              <a:t>If no free frame is available, then two page transfers may be necessary, one out</a:t>
            </a:r>
            <a:r>
              <a:rPr lang="en-GB" altLang="en-US" sz="2400">
                <a:solidFill>
                  <a:srgbClr val="FF0000"/>
                </a:solidFill>
              </a:rPr>
              <a:t> </a:t>
            </a:r>
            <a:r>
              <a:rPr lang="en-GB" altLang="en-US" sz="2400"/>
              <a:t>and one in. This increases further the page fault time!</a:t>
            </a:r>
          </a:p>
          <a:p>
            <a:pPr>
              <a:lnSpc>
                <a:spcPct val="110000"/>
              </a:lnSpc>
            </a:pPr>
            <a:r>
              <a:rPr lang="en-GB" altLang="en-US" sz="2400"/>
              <a:t>Use a </a:t>
            </a:r>
            <a:r>
              <a:rPr lang="en-GB" altLang="en-US" sz="2400" i="1">
                <a:solidFill>
                  <a:srgbClr val="FF0000"/>
                </a:solidFill>
              </a:rPr>
              <a:t>page replacement algorithm </a:t>
            </a:r>
            <a:r>
              <a:rPr lang="en-GB" altLang="en-US" sz="2400"/>
              <a:t>to locate the page to be replaced. Desirably, the algorithm should result in minimum number of page faults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Page Replacement (Cont.)</a:t>
            </a:r>
          </a:p>
        </p:txBody>
      </p:sp>
      <p:grpSp>
        <p:nvGrpSpPr>
          <p:cNvPr id="16387" name="Group 8"/>
          <p:cNvGrpSpPr>
            <a:grpSpLocks/>
          </p:cNvGrpSpPr>
          <p:nvPr/>
        </p:nvGrpSpPr>
        <p:grpSpPr bwMode="auto">
          <a:xfrm>
            <a:off x="228600" y="1981200"/>
            <a:ext cx="5189538" cy="3824288"/>
            <a:chOff x="1066800" y="2057400"/>
            <a:chExt cx="5189197" cy="3824287"/>
          </a:xfrm>
        </p:grpSpPr>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00"/>
              <a:ext cx="5189197"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rapezoid 6"/>
            <p:cNvSpPr/>
            <p:nvPr/>
          </p:nvSpPr>
          <p:spPr bwMode="auto">
            <a:xfrm>
              <a:off x="4038405" y="4114799"/>
              <a:ext cx="761950" cy="609600"/>
            </a:xfrm>
            <a:prstGeom prst="trapezoid">
              <a:avLst/>
            </a:prstGeom>
            <a:solidFill>
              <a:schemeClr val="bg1"/>
            </a:solidFill>
            <a:ln w="9525" cap="flat" cmpd="sng" algn="ctr">
              <a:noFill/>
              <a:prstDash val="solid"/>
              <a:round/>
              <a:headEnd type="none" w="med" len="med"/>
              <a:tailEnd type="none" w="med" len="med"/>
            </a:ln>
            <a:effectLst/>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defRPr/>
              </a:pPr>
              <a:endParaRPr lang="en-SG" altLang="en-US"/>
            </a:p>
          </p:txBody>
        </p:sp>
        <p:sp>
          <p:nvSpPr>
            <p:cNvPr id="16391" name="Text Box 5"/>
            <p:cNvSpPr txBox="1">
              <a:spLocks noChangeArrowheads="1"/>
            </p:cNvSpPr>
            <p:nvPr/>
          </p:nvSpPr>
          <p:spPr bwMode="auto">
            <a:xfrm>
              <a:off x="4038600" y="4114800"/>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200"/>
                <a:t>page </a:t>
              </a:r>
            </a:p>
            <a:p>
              <a:pPr algn="ctr">
                <a:spcBef>
                  <a:spcPct val="0"/>
                </a:spcBef>
                <a:buSzTx/>
                <a:buFontTx/>
                <a:buNone/>
              </a:pPr>
              <a:r>
                <a:rPr lang="en-US" altLang="en-US" sz="1200"/>
                <a:t>in</a:t>
              </a:r>
            </a:p>
          </p:txBody>
        </p:sp>
        <p:sp>
          <p:nvSpPr>
            <p:cNvPr id="8" name="Trapezoid 7"/>
            <p:cNvSpPr/>
            <p:nvPr/>
          </p:nvSpPr>
          <p:spPr bwMode="auto">
            <a:xfrm rot="10800000">
              <a:off x="3962210" y="2590800"/>
              <a:ext cx="761950" cy="685800"/>
            </a:xfrm>
            <a:prstGeom prst="trapezoid">
              <a:avLst/>
            </a:prstGeom>
            <a:solidFill>
              <a:schemeClr val="bg1"/>
            </a:solidFill>
            <a:ln w="9525" cap="flat" cmpd="sng" algn="ctr">
              <a:noFill/>
              <a:prstDash val="solid"/>
              <a:round/>
              <a:headEnd type="none" w="med" len="med"/>
              <a:tailEnd type="none" w="med" len="med"/>
            </a:ln>
            <a:effectLst/>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defRPr/>
              </a:pPr>
              <a:endParaRPr lang="en-SG" altLang="en-US"/>
            </a:p>
          </p:txBody>
        </p:sp>
        <p:sp>
          <p:nvSpPr>
            <p:cNvPr id="16393" name="Text Box 4"/>
            <p:cNvSpPr txBox="1">
              <a:spLocks noChangeArrowheads="1"/>
            </p:cNvSpPr>
            <p:nvPr/>
          </p:nvSpPr>
          <p:spPr bwMode="auto">
            <a:xfrm>
              <a:off x="3962400" y="2971800"/>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200"/>
                <a:t>page </a:t>
              </a:r>
            </a:p>
            <a:p>
              <a:pPr algn="ctr">
                <a:spcBef>
                  <a:spcPct val="0"/>
                </a:spcBef>
                <a:buSzTx/>
                <a:buFontTx/>
                <a:buNone/>
              </a:pPr>
              <a:r>
                <a:rPr lang="en-US" altLang="en-US" sz="1200"/>
                <a:t>out</a:t>
              </a:r>
            </a:p>
          </p:txBody>
        </p:sp>
      </p:grpSp>
      <p:sp>
        <p:nvSpPr>
          <p:cNvPr id="10" name="Rectangle 3"/>
          <p:cNvSpPr txBox="1">
            <a:spLocks noChangeArrowheads="1"/>
          </p:cNvSpPr>
          <p:nvPr/>
        </p:nvSpPr>
        <p:spPr>
          <a:xfrm>
            <a:off x="5486400" y="1600200"/>
            <a:ext cx="3352800" cy="4419600"/>
          </a:xfrm>
          <a:prstGeom prst="rect">
            <a:avLst/>
          </a:prstGeom>
        </p:spPr>
        <p:txBody>
          <a:bodyPr/>
          <a:lstStyle/>
          <a:p>
            <a:pPr marL="381000" indent="-381000" algn="l">
              <a:spcBef>
                <a:spcPts val="600"/>
              </a:spcBef>
              <a:buSzPct val="100000"/>
              <a:buFont typeface="Monotype Sorts" pitchFamily="2" charset="2"/>
              <a:buAutoNum type="arabicPeriod"/>
              <a:defRPr/>
            </a:pPr>
            <a:r>
              <a:rPr lang="en-US" kern="0">
                <a:latin typeface="Arial" charset="0"/>
                <a:cs typeface="Arial" charset="0"/>
              </a:rPr>
              <a:t>Find a </a:t>
            </a:r>
            <a:r>
              <a:rPr lang="en-US" i="1" kern="0">
                <a:solidFill>
                  <a:srgbClr val="FF0000"/>
                </a:solidFill>
                <a:latin typeface="Arial" charset="0"/>
                <a:cs typeface="Arial" charset="0"/>
              </a:rPr>
              <a:t>victim</a:t>
            </a:r>
            <a:r>
              <a:rPr lang="en-US" kern="0">
                <a:latin typeface="Arial" charset="0"/>
                <a:cs typeface="Arial" charset="0"/>
              </a:rPr>
              <a:t> page using place replacement algorithm and write the victim page to the backing store (</a:t>
            </a:r>
            <a:r>
              <a:rPr lang="en-US" i="1" kern="0">
                <a:solidFill>
                  <a:srgbClr val="FF0000"/>
                </a:solidFill>
                <a:latin typeface="Arial" charset="0"/>
                <a:cs typeface="Arial" charset="0"/>
              </a:rPr>
              <a:t>page-out</a:t>
            </a:r>
            <a:r>
              <a:rPr lang="en-US" kern="0">
                <a:latin typeface="Arial" charset="0"/>
                <a:cs typeface="Arial" charset="0"/>
              </a:rPr>
              <a:t>)</a:t>
            </a:r>
          </a:p>
          <a:p>
            <a:pPr marL="381000" indent="-381000" algn="l">
              <a:spcBef>
                <a:spcPts val="1800"/>
              </a:spcBef>
              <a:buSzPct val="100000"/>
              <a:buFont typeface="Monotype Sorts" pitchFamily="2" charset="2"/>
              <a:buAutoNum type="arabicPeriod"/>
              <a:defRPr/>
            </a:pPr>
            <a:r>
              <a:rPr lang="en-US" kern="0">
                <a:latin typeface="Arial" charset="0"/>
                <a:cs typeface="Arial" charset="0"/>
              </a:rPr>
              <a:t>Change the page table entry of the victim page to invalid</a:t>
            </a:r>
          </a:p>
          <a:p>
            <a:pPr marL="381000" indent="-381000" algn="l">
              <a:spcBef>
                <a:spcPts val="1800"/>
              </a:spcBef>
              <a:buSzPct val="100000"/>
              <a:buFont typeface="Monotype Sorts" pitchFamily="2" charset="2"/>
              <a:buAutoNum type="arabicPeriod"/>
              <a:defRPr/>
            </a:pPr>
            <a:r>
              <a:rPr lang="en-US" kern="0">
                <a:latin typeface="Arial" charset="0"/>
                <a:cs typeface="Arial" charset="0"/>
              </a:rPr>
              <a:t>Bring  the desired page into the newly freed frame (</a:t>
            </a:r>
            <a:r>
              <a:rPr lang="en-US" i="1" kern="0">
                <a:solidFill>
                  <a:srgbClr val="FF0000"/>
                </a:solidFill>
                <a:latin typeface="Arial" charset="0"/>
                <a:cs typeface="Arial" charset="0"/>
              </a:rPr>
              <a:t>page-in</a:t>
            </a:r>
            <a:r>
              <a:rPr lang="en-US" kern="0">
                <a:latin typeface="Arial" charset="0"/>
                <a:cs typeface="Arial" charset="0"/>
              </a:rPr>
              <a:t>)</a:t>
            </a:r>
          </a:p>
          <a:p>
            <a:pPr marL="381000" indent="-381000" algn="l">
              <a:spcBef>
                <a:spcPts val="1800"/>
              </a:spcBef>
              <a:buSzPct val="100000"/>
              <a:buFont typeface="Monotype Sorts" pitchFamily="2" charset="2"/>
              <a:buAutoNum type="arabicPeriod"/>
              <a:defRPr/>
            </a:pPr>
            <a:r>
              <a:rPr lang="en-US" kern="0">
                <a:latin typeface="Arial" charset="0"/>
                <a:cs typeface="Arial" charset="0"/>
              </a:rPr>
              <a:t>Update the page table entry for the new page</a:t>
            </a:r>
          </a:p>
        </p:txBody>
      </p:sp>
      <p:sp>
        <p:nvSpPr>
          <p:cNvPr id="2" name="TextBox 1">
            <a:extLst>
              <a:ext uri="{FF2B5EF4-FFF2-40B4-BE49-F238E27FC236}">
                <a16:creationId xmlns:a16="http://schemas.microsoft.com/office/drawing/2014/main" id="{3A7C4225-2920-4F6A-BDBA-BF8FB62DDFEB}"/>
              </a:ext>
            </a:extLst>
          </p:cNvPr>
          <p:cNvSpPr txBox="1"/>
          <p:nvPr/>
        </p:nvSpPr>
        <p:spPr>
          <a:xfrm>
            <a:off x="503548" y="6001822"/>
            <a:ext cx="7956024" cy="369332"/>
          </a:xfrm>
          <a:prstGeom prst="rect">
            <a:avLst/>
          </a:prstGeom>
          <a:noFill/>
        </p:spPr>
        <p:txBody>
          <a:bodyPr wrap="none" rtlCol="0">
            <a:spAutoFit/>
          </a:bodyPr>
          <a:lstStyle/>
          <a:p>
            <a:r>
              <a:rPr lang="en-GB" altLang="en-US"/>
              <a:t>When replacing pages, </a:t>
            </a:r>
            <a:r>
              <a:rPr lang="en-GB" altLang="en-US" b="1"/>
              <a:t>only</a:t>
            </a:r>
            <a:r>
              <a:rPr lang="en-GB" altLang="en-US"/>
              <a:t> </a:t>
            </a:r>
            <a:r>
              <a:rPr lang="en-GB" altLang="en-US" i="1">
                <a:solidFill>
                  <a:srgbClr val="FF0000"/>
                </a:solidFill>
              </a:rPr>
              <a:t>dirty pages</a:t>
            </a:r>
            <a:r>
              <a:rPr lang="en-GB" altLang="en-US"/>
              <a:t> are actually written to backing store</a:t>
            </a:r>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6800" y="381000"/>
            <a:ext cx="6886575" cy="457200"/>
          </a:xfrm>
        </p:spPr>
        <p:txBody>
          <a:bodyPr/>
          <a:lstStyle/>
          <a:p>
            <a:r>
              <a:rPr lang="en-US" altLang="en-US"/>
              <a:t>Page Replacement (Cont.)</a:t>
            </a:r>
          </a:p>
        </p:txBody>
      </p:sp>
      <p:sp>
        <p:nvSpPr>
          <p:cNvPr id="17411" name="Rectangle 3"/>
          <p:cNvSpPr>
            <a:spLocks noGrp="1" noChangeArrowheads="1"/>
          </p:cNvSpPr>
          <p:nvPr>
            <p:ph type="body" idx="1"/>
          </p:nvPr>
        </p:nvSpPr>
        <p:spPr>
          <a:xfrm>
            <a:off x="381000" y="1371600"/>
            <a:ext cx="8458200" cy="4953000"/>
          </a:xfrm>
        </p:spPr>
        <p:txBody>
          <a:bodyPr/>
          <a:lstStyle/>
          <a:p>
            <a:pPr>
              <a:lnSpc>
                <a:spcPct val="110000"/>
              </a:lnSpc>
            </a:pPr>
            <a:r>
              <a:rPr lang="en-GB" altLang="en-US" sz="2400"/>
              <a:t>This overhead can be minimized by not writing pages that have not been modified since they were brought into memory. Such pages are identified by using a </a:t>
            </a:r>
            <a:r>
              <a:rPr lang="en-GB" altLang="en-US" sz="2400" i="1">
                <a:solidFill>
                  <a:srgbClr val="FF0000"/>
                </a:solidFill>
              </a:rPr>
              <a:t>modify</a:t>
            </a:r>
            <a:r>
              <a:rPr lang="en-GB" altLang="en-US" sz="2400"/>
              <a:t> (or </a:t>
            </a:r>
            <a:r>
              <a:rPr lang="en-GB" altLang="en-US" sz="2400" i="1">
                <a:solidFill>
                  <a:srgbClr val="FF0000"/>
                </a:solidFill>
              </a:rPr>
              <a:t>dirty</a:t>
            </a:r>
            <a:r>
              <a:rPr lang="en-GB" altLang="en-US" sz="2400"/>
              <a:t>) bit</a:t>
            </a:r>
          </a:p>
          <a:p>
            <a:pPr>
              <a:lnSpc>
                <a:spcPct val="110000"/>
              </a:lnSpc>
            </a:pPr>
            <a:r>
              <a:rPr lang="en-GB" altLang="en-US" sz="2400"/>
              <a:t> When replacing pages, </a:t>
            </a:r>
            <a:r>
              <a:rPr lang="en-GB" altLang="en-US" sz="2400" b="1"/>
              <a:t>only</a:t>
            </a:r>
            <a:r>
              <a:rPr lang="en-GB" altLang="en-US" sz="2400"/>
              <a:t> </a:t>
            </a:r>
            <a:r>
              <a:rPr lang="en-GB" altLang="en-US" sz="2400" i="1">
                <a:solidFill>
                  <a:srgbClr val="FF0000"/>
                </a:solidFill>
              </a:rPr>
              <a:t>dirty pages</a:t>
            </a:r>
            <a:r>
              <a:rPr lang="en-GB" altLang="en-US" sz="2400"/>
              <a:t> are actually written to backing store</a:t>
            </a:r>
          </a:p>
          <a:p>
            <a:pPr>
              <a:lnSpc>
                <a:spcPct val="110000"/>
              </a:lnSpc>
            </a:pPr>
            <a:r>
              <a:rPr lang="en-GB" altLang="en-US" sz="2400"/>
              <a:t>Page replacement completes separation between logical memory and physical memory - large virtual memory can be provided on a smaller physical memory</a:t>
            </a: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3000" y="457200"/>
            <a:ext cx="6886575" cy="457200"/>
          </a:xfrm>
        </p:spPr>
        <p:txBody>
          <a:bodyPr/>
          <a:lstStyle/>
          <a:p>
            <a:r>
              <a:rPr lang="en-US" altLang="en-US"/>
              <a:t>Page-Replacement Algorithms</a:t>
            </a:r>
          </a:p>
        </p:txBody>
      </p:sp>
      <p:sp>
        <p:nvSpPr>
          <p:cNvPr id="18435" name="Rectangle 3"/>
          <p:cNvSpPr>
            <a:spLocks noGrp="1" noChangeArrowheads="1"/>
          </p:cNvSpPr>
          <p:nvPr>
            <p:ph type="body" idx="1"/>
          </p:nvPr>
        </p:nvSpPr>
        <p:spPr>
          <a:xfrm>
            <a:off x="533400" y="1371600"/>
            <a:ext cx="8124825" cy="4819650"/>
          </a:xfrm>
        </p:spPr>
        <p:txBody>
          <a:bodyPr/>
          <a:lstStyle/>
          <a:p>
            <a:pPr>
              <a:tabLst>
                <a:tab pos="3146425" algn="ctr"/>
              </a:tabLst>
            </a:pPr>
            <a:r>
              <a:rPr lang="en-US" altLang="en-US"/>
              <a:t>Objective is to have an algorithm with lowest page-fault rate</a:t>
            </a:r>
          </a:p>
          <a:p>
            <a:pPr>
              <a:spcBef>
                <a:spcPts val="1800"/>
              </a:spcBef>
              <a:tabLst>
                <a:tab pos="3146425" algn="ctr"/>
              </a:tabLst>
            </a:pPr>
            <a:r>
              <a:rPr lang="en-US" altLang="en-US"/>
              <a:t>Evaluate algorithm by running it on a particular string of memory references (</a:t>
            </a:r>
            <a:r>
              <a:rPr lang="en-US" altLang="en-US">
                <a:solidFill>
                  <a:srgbClr val="FF0000"/>
                </a:solidFill>
              </a:rPr>
              <a:t>reference string</a:t>
            </a:r>
            <a:r>
              <a:rPr lang="en-US" altLang="en-US"/>
              <a:t>), counting the number of page faults</a:t>
            </a:r>
          </a:p>
          <a:p>
            <a:pPr>
              <a:spcBef>
                <a:spcPts val="1800"/>
              </a:spcBef>
              <a:tabLst>
                <a:tab pos="3146425" algn="ctr"/>
              </a:tabLst>
            </a:pPr>
            <a:r>
              <a:rPr lang="en-US" altLang="en-US"/>
              <a:t>In all our examples, the ref. string used is </a:t>
            </a:r>
          </a:p>
          <a:p>
            <a:pPr>
              <a:buFontTx/>
              <a:buNone/>
              <a:tabLst>
                <a:tab pos="3146425" algn="ctr"/>
              </a:tabLst>
            </a:pPr>
            <a:r>
              <a:rPr lang="en-US" altLang="en-US"/>
              <a:t>		1, 2, 3, 4, 1, 2, 5, 1, 2, 3, 4, 5</a:t>
            </a:r>
          </a:p>
          <a:p>
            <a:pPr>
              <a:tabLst>
                <a:tab pos="3146425" algn="ctr"/>
              </a:tabLst>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Page-Replacement Algorithms (Cont.)</a:t>
            </a:r>
          </a:p>
        </p:txBody>
      </p:sp>
      <p:sp>
        <p:nvSpPr>
          <p:cNvPr id="19459" name="Rectangle 3"/>
          <p:cNvSpPr>
            <a:spLocks noGrp="1" noChangeArrowheads="1"/>
          </p:cNvSpPr>
          <p:nvPr>
            <p:ph type="body" idx="1"/>
          </p:nvPr>
        </p:nvSpPr>
        <p:spPr>
          <a:xfrm>
            <a:off x="626895" y="1136650"/>
            <a:ext cx="8124825" cy="5226050"/>
          </a:xfrm>
        </p:spPr>
        <p:txBody>
          <a:bodyPr/>
          <a:lstStyle/>
          <a:p>
            <a:pPr>
              <a:tabLst>
                <a:tab pos="3146425" algn="ctr"/>
              </a:tabLst>
            </a:pPr>
            <a:r>
              <a:rPr lang="en-US" altLang="en-US"/>
              <a:t>Obviously, as the # of available frames increases, the # of page faults will decrease:</a:t>
            </a:r>
          </a:p>
          <a:p>
            <a:pPr>
              <a:tabLst>
                <a:tab pos="3146425" algn="ctr"/>
              </a:tabLst>
            </a:pPr>
            <a:endParaRPr lang="en-US" altLang="en-US"/>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356092"/>
            <a:ext cx="5458979" cy="3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B5A372D6-40A3-4324-8661-9E1C101B3B71}"/>
              </a:ext>
            </a:extLst>
          </p:cNvPr>
          <p:cNvSpPr/>
          <p:nvPr/>
        </p:nvSpPr>
        <p:spPr>
          <a:xfrm>
            <a:off x="626895" y="5717845"/>
            <a:ext cx="7956884" cy="461665"/>
          </a:xfrm>
          <a:prstGeom prst="rect">
            <a:avLst/>
          </a:prstGeom>
        </p:spPr>
        <p:txBody>
          <a:bodyPr wrap="square">
            <a:spAutoFit/>
          </a:bodyPr>
          <a:lstStyle/>
          <a:p>
            <a:r>
              <a:rPr lang="en-US" altLang="en-US" sz="2400" err="1"/>
              <a:t>Belady’s</a:t>
            </a:r>
            <a:r>
              <a:rPr lang="en-US" altLang="en-US" sz="2400"/>
              <a:t> Anomaly: more frames  </a:t>
            </a:r>
            <a:r>
              <a:rPr lang="en-US" altLang="en-US" sz="2400">
                <a:sym typeface="Symbol" pitchFamily="18" charset="2"/>
              </a:rPr>
              <a:t> fewer page faults</a:t>
            </a:r>
            <a:endParaRPr lang="en-US" altLang="en-US" sz="2400"/>
          </a:p>
        </p:txBody>
      </p:sp>
      <p:sp>
        <p:nvSpPr>
          <p:cNvPr id="6" name="Line 5">
            <a:extLst>
              <a:ext uri="{FF2B5EF4-FFF2-40B4-BE49-F238E27FC236}">
                <a16:creationId xmlns:a16="http://schemas.microsoft.com/office/drawing/2014/main" id="{FAA89F9C-EE3D-4962-BCD9-13AA82B037CF}"/>
              </a:ext>
            </a:extLst>
          </p:cNvPr>
          <p:cNvSpPr>
            <a:spLocks noChangeShapeType="1"/>
          </p:cNvSpPr>
          <p:nvPr/>
        </p:nvSpPr>
        <p:spPr bwMode="auto">
          <a:xfrm>
            <a:off x="5544108" y="5794855"/>
            <a:ext cx="104775" cy="317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Outline</a:t>
            </a:r>
          </a:p>
        </p:txBody>
      </p:sp>
      <p:sp>
        <p:nvSpPr>
          <p:cNvPr id="20483" name="Content Placeholder 2"/>
          <p:cNvSpPr>
            <a:spLocks noGrp="1"/>
          </p:cNvSpPr>
          <p:nvPr>
            <p:ph idx="1"/>
          </p:nvPr>
        </p:nvSpPr>
        <p:spPr/>
        <p:txBody>
          <a:bodyPr/>
          <a:lstStyle/>
          <a:p>
            <a:r>
              <a:rPr lang="en-US" altLang="en-US"/>
              <a:t>First-In-First-Out (FIFO) Algorithm</a:t>
            </a:r>
          </a:p>
          <a:p>
            <a:r>
              <a:rPr lang="en-US" altLang="en-US"/>
              <a:t>Optimal Algorithm</a:t>
            </a:r>
          </a:p>
          <a:p>
            <a:r>
              <a:rPr lang="en-US" altLang="en-US"/>
              <a:t>Least Recently Used (LRU) Algorithm</a:t>
            </a:r>
          </a:p>
          <a:p>
            <a:r>
              <a:rPr lang="en-US" altLang="en-US"/>
              <a:t>Second-Chance Algorithm (or Clock 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Introduction - Swapping</a:t>
            </a:r>
          </a:p>
        </p:txBody>
      </p:sp>
      <p:sp>
        <p:nvSpPr>
          <p:cNvPr id="3075" name="Rectangle 3"/>
          <p:cNvSpPr>
            <a:spLocks noGrp="1" noChangeArrowheads="1"/>
          </p:cNvSpPr>
          <p:nvPr>
            <p:ph type="body" idx="1"/>
          </p:nvPr>
        </p:nvSpPr>
        <p:spPr>
          <a:xfrm>
            <a:off x="568325" y="1247775"/>
            <a:ext cx="8124825" cy="5083175"/>
          </a:xfrm>
        </p:spPr>
        <p:txBody>
          <a:bodyPr/>
          <a:lstStyle/>
          <a:p>
            <a:pPr>
              <a:spcBef>
                <a:spcPct val="0"/>
              </a:spcBef>
            </a:pPr>
            <a:r>
              <a:rPr lang="en-US" altLang="en-US" sz="2400">
                <a:latin typeface="Arial" charset="0"/>
                <a:cs typeface="Arial" charset="0"/>
              </a:rPr>
              <a:t>A process can be </a:t>
            </a:r>
            <a:r>
              <a:rPr lang="en-US" altLang="en-US" sz="2400" i="1">
                <a:solidFill>
                  <a:srgbClr val="FF0000"/>
                </a:solidFill>
                <a:latin typeface="Arial" charset="0"/>
                <a:cs typeface="Arial" charset="0"/>
              </a:rPr>
              <a:t>swapped</a:t>
            </a:r>
            <a:r>
              <a:rPr lang="en-US" altLang="en-US" sz="2400">
                <a:latin typeface="Arial" charset="0"/>
                <a:cs typeface="Arial" charset="0"/>
              </a:rPr>
              <a:t> temporarily out of memory to a </a:t>
            </a:r>
            <a:r>
              <a:rPr lang="en-US" altLang="en-US" sz="2400" i="1">
                <a:solidFill>
                  <a:srgbClr val="FF0000"/>
                </a:solidFill>
                <a:latin typeface="Arial" charset="0"/>
                <a:cs typeface="Arial" charset="0"/>
              </a:rPr>
              <a:t>backing store</a:t>
            </a:r>
            <a:r>
              <a:rPr lang="en-US" altLang="en-US" sz="2400">
                <a:latin typeface="Arial" charset="0"/>
                <a:cs typeface="Arial" charset="0"/>
              </a:rPr>
              <a:t>, and then brought back into memory for continued execution</a:t>
            </a:r>
          </a:p>
          <a:p>
            <a:pPr>
              <a:spcBef>
                <a:spcPts val="600"/>
              </a:spcBef>
            </a:pPr>
            <a:r>
              <a:rPr lang="en-US" altLang="en-US" sz="2400">
                <a:latin typeface="Arial" charset="0"/>
                <a:cs typeface="Arial" charset="0"/>
              </a:rPr>
              <a:t>Backing store – fast disk large enough to accommodate copies of all memory images for all users; must provide direct access to these memory images</a:t>
            </a:r>
          </a:p>
          <a:p>
            <a:pPr>
              <a:spcBef>
                <a:spcPts val="600"/>
              </a:spcBef>
            </a:pPr>
            <a:r>
              <a:rPr lang="en-US" altLang="en-US" sz="2400">
                <a:latin typeface="Arial" charset="0"/>
                <a:cs typeface="Arial" charset="0"/>
              </a:rPr>
              <a:t>Major part of swap time is transfer time; total transfer time is directly proportional to the amount of memory swapped</a:t>
            </a:r>
          </a:p>
          <a:p>
            <a:pPr>
              <a:spcBef>
                <a:spcPts val="600"/>
              </a:spcBef>
            </a:pPr>
            <a:r>
              <a:rPr lang="en-US" altLang="en-US" sz="2400">
                <a:latin typeface="Arial" charset="0"/>
                <a:cs typeface="Arial" charset="0"/>
              </a:rPr>
              <a:t>Swapping can be used to</a:t>
            </a:r>
          </a:p>
          <a:p>
            <a:pPr lvl="1">
              <a:spcBef>
                <a:spcPct val="0"/>
              </a:spcBef>
            </a:pPr>
            <a:r>
              <a:rPr lang="en-US" altLang="en-US" sz="2200">
                <a:latin typeface="Arial" charset="0"/>
                <a:cs typeface="Arial" charset="0"/>
              </a:rPr>
              <a:t>Make space available for processes that require more memory</a:t>
            </a:r>
          </a:p>
          <a:p>
            <a:pPr lvl="1">
              <a:spcBef>
                <a:spcPct val="0"/>
              </a:spcBef>
            </a:pPr>
            <a:r>
              <a:rPr lang="en-US" altLang="en-US" sz="2200">
                <a:latin typeface="Arial" charset="0"/>
                <a:cs typeface="Arial" charset="0"/>
              </a:rPr>
              <a:t>Increase the </a:t>
            </a:r>
            <a:r>
              <a:rPr lang="en-US" altLang="en-US" sz="2200" i="1">
                <a:solidFill>
                  <a:srgbClr val="FF0000"/>
                </a:solidFill>
                <a:latin typeface="Arial" charset="0"/>
                <a:cs typeface="Arial" charset="0"/>
              </a:rPr>
              <a:t>degree of multiprogramming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First-In-First-Out (FIFO) Algorithm</a:t>
            </a:r>
          </a:p>
        </p:txBody>
      </p:sp>
      <p:sp>
        <p:nvSpPr>
          <p:cNvPr id="21507" name="Rectangle 3"/>
          <p:cNvSpPr>
            <a:spLocks noGrp="1" noChangeArrowheads="1"/>
          </p:cNvSpPr>
          <p:nvPr>
            <p:ph type="body" idx="1"/>
          </p:nvPr>
        </p:nvSpPr>
        <p:spPr>
          <a:xfrm>
            <a:off x="503238" y="1382713"/>
            <a:ext cx="8180387" cy="1273175"/>
          </a:xfrm>
          <a:noFill/>
        </p:spPr>
        <p:txBody>
          <a:bodyPr/>
          <a:lstStyle/>
          <a:p>
            <a:pPr>
              <a:lnSpc>
                <a:spcPct val="80000"/>
              </a:lnSpc>
            </a:pPr>
            <a:r>
              <a:rPr lang="en-US" altLang="en-US" sz="2400"/>
              <a:t>The easiest and simplest algorithm.</a:t>
            </a:r>
          </a:p>
          <a:p>
            <a:pPr>
              <a:lnSpc>
                <a:spcPct val="90000"/>
              </a:lnSpc>
              <a:spcBef>
                <a:spcPct val="60000"/>
              </a:spcBef>
            </a:pPr>
            <a:endParaRPr lang="en-US" altLang="en-US" sz="2400"/>
          </a:p>
          <a:p>
            <a:pPr>
              <a:lnSpc>
                <a:spcPct val="90000"/>
              </a:lnSpc>
              <a:spcBef>
                <a:spcPts val="600"/>
              </a:spcBef>
            </a:pPr>
            <a:endParaRPr lang="en-US" altLang="en-US" sz="2400"/>
          </a:p>
          <a:p>
            <a:pPr>
              <a:lnSpc>
                <a:spcPct val="90000"/>
              </a:lnSpc>
              <a:spcBef>
                <a:spcPts val="600"/>
              </a:spcBef>
            </a:pPr>
            <a:r>
              <a:rPr lang="en-US" altLang="en-US" sz="2400"/>
              <a:t>Example using 3 free frames: </a:t>
            </a:r>
          </a:p>
          <a:p>
            <a:pPr>
              <a:lnSpc>
                <a:spcPct val="90000"/>
              </a:lnSpc>
              <a:buFontTx/>
              <a:buNone/>
            </a:pPr>
            <a:endParaRPr lang="en-US" altLang="en-US" sz="2400"/>
          </a:p>
          <a:p>
            <a:pPr>
              <a:lnSpc>
                <a:spcPct val="90000"/>
              </a:lnSpc>
              <a:buFontTx/>
              <a:buNone/>
            </a:pPr>
            <a:br>
              <a:rPr lang="en-US" altLang="en-US" sz="2400"/>
            </a:br>
            <a:br>
              <a:rPr lang="en-US" altLang="en-US" sz="2400"/>
            </a:br>
            <a:br>
              <a:rPr lang="en-US" altLang="en-US" sz="2400"/>
            </a:br>
            <a:endParaRPr lang="en-US" altLang="en-US" sz="2400"/>
          </a:p>
        </p:txBody>
      </p:sp>
      <p:grpSp>
        <p:nvGrpSpPr>
          <p:cNvPr id="2" name="Group 4"/>
          <p:cNvGrpSpPr>
            <a:grpSpLocks/>
          </p:cNvGrpSpPr>
          <p:nvPr/>
        </p:nvGrpSpPr>
        <p:grpSpPr bwMode="auto">
          <a:xfrm>
            <a:off x="838200" y="3886200"/>
            <a:ext cx="614363" cy="1143000"/>
            <a:chOff x="1440" y="2352"/>
            <a:chExt cx="387" cy="720"/>
          </a:xfrm>
        </p:grpSpPr>
        <p:grpSp>
          <p:nvGrpSpPr>
            <p:cNvPr id="21627" name="Group 5"/>
            <p:cNvGrpSpPr>
              <a:grpSpLocks/>
            </p:cNvGrpSpPr>
            <p:nvPr/>
          </p:nvGrpSpPr>
          <p:grpSpPr bwMode="auto">
            <a:xfrm>
              <a:off x="1440" y="2352"/>
              <a:ext cx="387" cy="720"/>
              <a:chOff x="864" y="2400"/>
              <a:chExt cx="387" cy="720"/>
            </a:xfrm>
          </p:grpSpPr>
          <p:sp>
            <p:nvSpPr>
              <p:cNvPr id="21629" name="Rectangle 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630" name="Line 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31" name="Line 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628" name="Text Box 9"/>
            <p:cNvSpPr txBox="1">
              <a:spLocks noChangeArrowheads="1"/>
            </p:cNvSpPr>
            <p:nvPr/>
          </p:nvSpPr>
          <p:spPr bwMode="auto">
            <a:xfrm>
              <a:off x="153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grpSp>
      <p:sp>
        <p:nvSpPr>
          <p:cNvPr id="21509" name="Text Box 10"/>
          <p:cNvSpPr txBox="1">
            <a:spLocks noChangeArrowheads="1"/>
          </p:cNvSpPr>
          <p:nvPr/>
        </p:nvSpPr>
        <p:spPr bwMode="auto">
          <a:xfrm>
            <a:off x="9906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196619" name="Text Box 11"/>
          <p:cNvSpPr txBox="1">
            <a:spLocks noChangeArrowheads="1"/>
          </p:cNvSpPr>
          <p:nvPr/>
        </p:nvSpPr>
        <p:spPr bwMode="auto">
          <a:xfrm>
            <a:off x="9906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grpSp>
        <p:nvGrpSpPr>
          <p:cNvPr id="4" name="Group 12"/>
          <p:cNvGrpSpPr>
            <a:grpSpLocks/>
          </p:cNvGrpSpPr>
          <p:nvPr/>
        </p:nvGrpSpPr>
        <p:grpSpPr bwMode="auto">
          <a:xfrm>
            <a:off x="1524000" y="3886200"/>
            <a:ext cx="614363" cy="1143000"/>
            <a:chOff x="1536" y="2352"/>
            <a:chExt cx="387" cy="720"/>
          </a:xfrm>
        </p:grpSpPr>
        <p:grpSp>
          <p:nvGrpSpPr>
            <p:cNvPr id="21621" name="Group 13"/>
            <p:cNvGrpSpPr>
              <a:grpSpLocks/>
            </p:cNvGrpSpPr>
            <p:nvPr/>
          </p:nvGrpSpPr>
          <p:grpSpPr bwMode="auto">
            <a:xfrm>
              <a:off x="1536" y="2352"/>
              <a:ext cx="387" cy="720"/>
              <a:chOff x="864" y="2400"/>
              <a:chExt cx="387" cy="720"/>
            </a:xfrm>
          </p:grpSpPr>
          <p:sp>
            <p:nvSpPr>
              <p:cNvPr id="21624" name="Rectangle 14"/>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625" name="Line 15"/>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26" name="Line 16"/>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622" name="Text Box 17"/>
            <p:cNvSpPr txBox="1">
              <a:spLocks noChangeArrowheads="1"/>
            </p:cNvSpPr>
            <p:nvPr/>
          </p:nvSpPr>
          <p:spPr bwMode="auto">
            <a:xfrm>
              <a:off x="163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623" name="Text Box 18"/>
            <p:cNvSpPr txBox="1">
              <a:spLocks noChangeArrowheads="1"/>
            </p:cNvSpPr>
            <p:nvPr/>
          </p:nvSpPr>
          <p:spPr bwMode="auto">
            <a:xfrm>
              <a:off x="163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196627" name="Text Box 19"/>
          <p:cNvSpPr txBox="1">
            <a:spLocks noChangeArrowheads="1"/>
          </p:cNvSpPr>
          <p:nvPr/>
        </p:nvSpPr>
        <p:spPr bwMode="auto">
          <a:xfrm>
            <a:off x="16764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1513" name="Text Box 20"/>
          <p:cNvSpPr txBox="1">
            <a:spLocks noChangeArrowheads="1"/>
          </p:cNvSpPr>
          <p:nvPr/>
        </p:nvSpPr>
        <p:spPr bwMode="auto">
          <a:xfrm>
            <a:off x="16764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nvGrpSpPr>
          <p:cNvPr id="6" name="Group 21"/>
          <p:cNvGrpSpPr>
            <a:grpSpLocks/>
          </p:cNvGrpSpPr>
          <p:nvPr/>
        </p:nvGrpSpPr>
        <p:grpSpPr bwMode="auto">
          <a:xfrm>
            <a:off x="2209800" y="3886200"/>
            <a:ext cx="614363" cy="1158875"/>
            <a:chOff x="2016" y="2352"/>
            <a:chExt cx="387" cy="730"/>
          </a:xfrm>
        </p:grpSpPr>
        <p:grpSp>
          <p:nvGrpSpPr>
            <p:cNvPr id="21614" name="Group 22"/>
            <p:cNvGrpSpPr>
              <a:grpSpLocks/>
            </p:cNvGrpSpPr>
            <p:nvPr/>
          </p:nvGrpSpPr>
          <p:grpSpPr bwMode="auto">
            <a:xfrm>
              <a:off x="2016" y="2352"/>
              <a:ext cx="387" cy="720"/>
              <a:chOff x="864" y="2400"/>
              <a:chExt cx="387" cy="720"/>
            </a:xfrm>
          </p:grpSpPr>
          <p:sp>
            <p:nvSpPr>
              <p:cNvPr id="21618" name="Rectangle 23"/>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619" name="Line 24"/>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20" name="Line 25"/>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615" name="Text Box 26"/>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1616" name="Text Box 27"/>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617" name="Text Box 28"/>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1515" name="Text Box 29"/>
          <p:cNvSpPr txBox="1">
            <a:spLocks noChangeArrowheads="1"/>
          </p:cNvSpPr>
          <p:nvPr/>
        </p:nvSpPr>
        <p:spPr bwMode="auto">
          <a:xfrm>
            <a:off x="23622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196638" name="Text Box 30"/>
          <p:cNvSpPr txBox="1">
            <a:spLocks noChangeArrowheads="1"/>
          </p:cNvSpPr>
          <p:nvPr/>
        </p:nvSpPr>
        <p:spPr bwMode="auto">
          <a:xfrm>
            <a:off x="23622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1517" name="Text Box 31"/>
          <p:cNvSpPr txBox="1">
            <a:spLocks noChangeArrowheads="1"/>
          </p:cNvSpPr>
          <p:nvPr/>
        </p:nvSpPr>
        <p:spPr bwMode="auto">
          <a:xfrm>
            <a:off x="3048000" y="3505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196640" name="Text Box 32"/>
          <p:cNvSpPr txBox="1">
            <a:spLocks noChangeArrowheads="1"/>
          </p:cNvSpPr>
          <p:nvPr/>
        </p:nvSpPr>
        <p:spPr bwMode="auto">
          <a:xfrm>
            <a:off x="30480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6641" name="Text Box 33"/>
          <p:cNvSpPr txBox="1">
            <a:spLocks noChangeArrowheads="1"/>
          </p:cNvSpPr>
          <p:nvPr/>
        </p:nvSpPr>
        <p:spPr bwMode="auto">
          <a:xfrm>
            <a:off x="37338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6642" name="Text Box 34"/>
          <p:cNvSpPr txBox="1">
            <a:spLocks noChangeArrowheads="1"/>
          </p:cNvSpPr>
          <p:nvPr/>
        </p:nvSpPr>
        <p:spPr bwMode="auto">
          <a:xfrm>
            <a:off x="44196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6643" name="Text Box 35"/>
          <p:cNvSpPr txBox="1">
            <a:spLocks noChangeArrowheads="1"/>
          </p:cNvSpPr>
          <p:nvPr/>
        </p:nvSpPr>
        <p:spPr bwMode="auto">
          <a:xfrm>
            <a:off x="51054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6644" name="Text Box 36"/>
          <p:cNvSpPr txBox="1">
            <a:spLocks noChangeArrowheads="1"/>
          </p:cNvSpPr>
          <p:nvPr/>
        </p:nvSpPr>
        <p:spPr bwMode="auto">
          <a:xfrm>
            <a:off x="71628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1523" name="Text Box 37"/>
          <p:cNvSpPr txBox="1">
            <a:spLocks noChangeArrowheads="1"/>
          </p:cNvSpPr>
          <p:nvPr/>
        </p:nvSpPr>
        <p:spPr bwMode="auto">
          <a:xfrm>
            <a:off x="37338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524" name="Text Box 38"/>
          <p:cNvSpPr txBox="1">
            <a:spLocks noChangeArrowheads="1"/>
          </p:cNvSpPr>
          <p:nvPr/>
        </p:nvSpPr>
        <p:spPr bwMode="auto">
          <a:xfrm>
            <a:off x="44196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1525" name="Text Box 39"/>
          <p:cNvSpPr txBox="1">
            <a:spLocks noChangeArrowheads="1"/>
          </p:cNvSpPr>
          <p:nvPr/>
        </p:nvSpPr>
        <p:spPr bwMode="auto">
          <a:xfrm>
            <a:off x="51054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1526" name="Text Box 40"/>
          <p:cNvSpPr txBox="1">
            <a:spLocks noChangeArrowheads="1"/>
          </p:cNvSpPr>
          <p:nvPr/>
        </p:nvSpPr>
        <p:spPr bwMode="auto">
          <a:xfrm>
            <a:off x="57912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527" name="Text Box 41"/>
          <p:cNvSpPr txBox="1">
            <a:spLocks noChangeArrowheads="1"/>
          </p:cNvSpPr>
          <p:nvPr/>
        </p:nvSpPr>
        <p:spPr bwMode="auto">
          <a:xfrm>
            <a:off x="64770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1528" name="Text Box 42"/>
          <p:cNvSpPr txBox="1">
            <a:spLocks noChangeArrowheads="1"/>
          </p:cNvSpPr>
          <p:nvPr/>
        </p:nvSpPr>
        <p:spPr bwMode="auto">
          <a:xfrm>
            <a:off x="71628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1529" name="Text Box 43"/>
          <p:cNvSpPr txBox="1">
            <a:spLocks noChangeArrowheads="1"/>
          </p:cNvSpPr>
          <p:nvPr/>
        </p:nvSpPr>
        <p:spPr bwMode="auto">
          <a:xfrm>
            <a:off x="78486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nvGrpSpPr>
          <p:cNvPr id="8" name="Group 44"/>
          <p:cNvGrpSpPr>
            <a:grpSpLocks/>
          </p:cNvGrpSpPr>
          <p:nvPr/>
        </p:nvGrpSpPr>
        <p:grpSpPr bwMode="auto">
          <a:xfrm>
            <a:off x="3581400" y="3886200"/>
            <a:ext cx="614363" cy="1158875"/>
            <a:chOff x="2448" y="2352"/>
            <a:chExt cx="387" cy="730"/>
          </a:xfrm>
        </p:grpSpPr>
        <p:grpSp>
          <p:nvGrpSpPr>
            <p:cNvPr id="21607" name="Group 45"/>
            <p:cNvGrpSpPr>
              <a:grpSpLocks/>
            </p:cNvGrpSpPr>
            <p:nvPr/>
          </p:nvGrpSpPr>
          <p:grpSpPr bwMode="auto">
            <a:xfrm>
              <a:off x="2448" y="2352"/>
              <a:ext cx="387" cy="720"/>
              <a:chOff x="864" y="2400"/>
              <a:chExt cx="387" cy="720"/>
            </a:xfrm>
          </p:grpSpPr>
          <p:sp>
            <p:nvSpPr>
              <p:cNvPr id="21611" name="Rectangle 4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612" name="Line 4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13" name="Line 4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608" name="Text Box 49"/>
            <p:cNvSpPr txBox="1">
              <a:spLocks noChangeArrowheads="1"/>
            </p:cNvSpPr>
            <p:nvPr/>
          </p:nvSpPr>
          <p:spPr bwMode="auto">
            <a:xfrm>
              <a:off x="2544"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21609" name="Text Box 50"/>
            <p:cNvSpPr txBox="1">
              <a:spLocks noChangeArrowheads="1"/>
            </p:cNvSpPr>
            <p:nvPr/>
          </p:nvSpPr>
          <p:spPr bwMode="auto">
            <a:xfrm>
              <a:off x="2544"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610" name="Text Box 51"/>
            <p:cNvSpPr txBox="1">
              <a:spLocks noChangeArrowheads="1"/>
            </p:cNvSpPr>
            <p:nvPr/>
          </p:nvSpPr>
          <p:spPr bwMode="auto">
            <a:xfrm>
              <a:off x="2544"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grpSp>
        <p:nvGrpSpPr>
          <p:cNvPr id="10" name="Group 52"/>
          <p:cNvGrpSpPr>
            <a:grpSpLocks/>
          </p:cNvGrpSpPr>
          <p:nvPr/>
        </p:nvGrpSpPr>
        <p:grpSpPr bwMode="auto">
          <a:xfrm>
            <a:off x="4267200" y="3886200"/>
            <a:ext cx="614363" cy="1158875"/>
            <a:chOff x="2880" y="2352"/>
            <a:chExt cx="387" cy="730"/>
          </a:xfrm>
        </p:grpSpPr>
        <p:grpSp>
          <p:nvGrpSpPr>
            <p:cNvPr id="21600" name="Group 53"/>
            <p:cNvGrpSpPr>
              <a:grpSpLocks/>
            </p:cNvGrpSpPr>
            <p:nvPr/>
          </p:nvGrpSpPr>
          <p:grpSpPr bwMode="auto">
            <a:xfrm>
              <a:off x="2880" y="2352"/>
              <a:ext cx="387" cy="720"/>
              <a:chOff x="864" y="2400"/>
              <a:chExt cx="387" cy="720"/>
            </a:xfrm>
          </p:grpSpPr>
          <p:sp>
            <p:nvSpPr>
              <p:cNvPr id="21604" name="Rectangle 54"/>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605" name="Line 55"/>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6" name="Line 56"/>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601" name="Text Box 57"/>
            <p:cNvSpPr txBox="1">
              <a:spLocks noChangeArrowheads="1"/>
            </p:cNvSpPr>
            <p:nvPr/>
          </p:nvSpPr>
          <p:spPr bwMode="auto">
            <a:xfrm>
              <a:off x="297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21602" name="Text Box 58"/>
            <p:cNvSpPr txBox="1">
              <a:spLocks noChangeArrowheads="1"/>
            </p:cNvSpPr>
            <p:nvPr/>
          </p:nvSpPr>
          <p:spPr bwMode="auto">
            <a:xfrm>
              <a:off x="2976"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603" name="Text Box 59"/>
            <p:cNvSpPr txBox="1">
              <a:spLocks noChangeArrowheads="1"/>
            </p:cNvSpPr>
            <p:nvPr/>
          </p:nvSpPr>
          <p:spPr bwMode="auto">
            <a:xfrm>
              <a:off x="2976"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grpSp>
        <p:nvGrpSpPr>
          <p:cNvPr id="12" name="Group 60"/>
          <p:cNvGrpSpPr>
            <a:grpSpLocks/>
          </p:cNvGrpSpPr>
          <p:nvPr/>
        </p:nvGrpSpPr>
        <p:grpSpPr bwMode="auto">
          <a:xfrm>
            <a:off x="4953000" y="3886200"/>
            <a:ext cx="614363" cy="1158875"/>
            <a:chOff x="3312" y="2352"/>
            <a:chExt cx="387" cy="730"/>
          </a:xfrm>
        </p:grpSpPr>
        <p:grpSp>
          <p:nvGrpSpPr>
            <p:cNvPr id="21593" name="Group 61"/>
            <p:cNvGrpSpPr>
              <a:grpSpLocks/>
            </p:cNvGrpSpPr>
            <p:nvPr/>
          </p:nvGrpSpPr>
          <p:grpSpPr bwMode="auto">
            <a:xfrm>
              <a:off x="3312" y="2352"/>
              <a:ext cx="387" cy="720"/>
              <a:chOff x="864" y="2400"/>
              <a:chExt cx="387" cy="720"/>
            </a:xfrm>
          </p:grpSpPr>
          <p:sp>
            <p:nvSpPr>
              <p:cNvPr id="21597" name="Rectangle 62"/>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98" name="Line 63"/>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9" name="Line 64"/>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94" name="Text Box 65"/>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1595" name="Text Box 66"/>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596" name="Text Box 67"/>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grpSp>
        <p:nvGrpSpPr>
          <p:cNvPr id="14" name="Group 68"/>
          <p:cNvGrpSpPr>
            <a:grpSpLocks/>
          </p:cNvGrpSpPr>
          <p:nvPr/>
        </p:nvGrpSpPr>
        <p:grpSpPr bwMode="auto">
          <a:xfrm>
            <a:off x="2895600" y="3886200"/>
            <a:ext cx="614363" cy="1158875"/>
            <a:chOff x="2016" y="2352"/>
            <a:chExt cx="387" cy="730"/>
          </a:xfrm>
        </p:grpSpPr>
        <p:grpSp>
          <p:nvGrpSpPr>
            <p:cNvPr id="21586" name="Group 69"/>
            <p:cNvGrpSpPr>
              <a:grpSpLocks/>
            </p:cNvGrpSpPr>
            <p:nvPr/>
          </p:nvGrpSpPr>
          <p:grpSpPr bwMode="auto">
            <a:xfrm>
              <a:off x="2016" y="2352"/>
              <a:ext cx="387" cy="720"/>
              <a:chOff x="864" y="2400"/>
              <a:chExt cx="387" cy="720"/>
            </a:xfrm>
          </p:grpSpPr>
          <p:sp>
            <p:nvSpPr>
              <p:cNvPr id="21590" name="Rectangle 7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91" name="Line 7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2" name="Line 7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87" name="Text Box 73"/>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21588" name="Text Box 74"/>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1589" name="Text Box 75"/>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grpSp>
        <p:nvGrpSpPr>
          <p:cNvPr id="16" name="Group 76"/>
          <p:cNvGrpSpPr>
            <a:grpSpLocks/>
          </p:cNvGrpSpPr>
          <p:nvPr/>
        </p:nvGrpSpPr>
        <p:grpSpPr bwMode="auto">
          <a:xfrm>
            <a:off x="5638800" y="3886200"/>
            <a:ext cx="614363" cy="1158875"/>
            <a:chOff x="3312" y="2352"/>
            <a:chExt cx="387" cy="730"/>
          </a:xfrm>
        </p:grpSpPr>
        <p:grpSp>
          <p:nvGrpSpPr>
            <p:cNvPr id="21579" name="Group 77"/>
            <p:cNvGrpSpPr>
              <a:grpSpLocks/>
            </p:cNvGrpSpPr>
            <p:nvPr/>
          </p:nvGrpSpPr>
          <p:grpSpPr bwMode="auto">
            <a:xfrm>
              <a:off x="3312" y="2352"/>
              <a:ext cx="387" cy="720"/>
              <a:chOff x="864" y="2400"/>
              <a:chExt cx="387" cy="720"/>
            </a:xfrm>
          </p:grpSpPr>
          <p:sp>
            <p:nvSpPr>
              <p:cNvPr id="21583" name="Rectangle 7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84" name="Line 7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5" name="Line 8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80" name="Text Box 81"/>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1581" name="Text Box 82"/>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582" name="Text Box 83"/>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grpSp>
        <p:nvGrpSpPr>
          <p:cNvPr id="18" name="Group 84"/>
          <p:cNvGrpSpPr>
            <a:grpSpLocks/>
          </p:cNvGrpSpPr>
          <p:nvPr/>
        </p:nvGrpSpPr>
        <p:grpSpPr bwMode="auto">
          <a:xfrm>
            <a:off x="6324600" y="3886200"/>
            <a:ext cx="614363" cy="1158875"/>
            <a:chOff x="3312" y="2352"/>
            <a:chExt cx="387" cy="730"/>
          </a:xfrm>
        </p:grpSpPr>
        <p:grpSp>
          <p:nvGrpSpPr>
            <p:cNvPr id="21572" name="Group 85"/>
            <p:cNvGrpSpPr>
              <a:grpSpLocks/>
            </p:cNvGrpSpPr>
            <p:nvPr/>
          </p:nvGrpSpPr>
          <p:grpSpPr bwMode="auto">
            <a:xfrm>
              <a:off x="3312" y="2352"/>
              <a:ext cx="387" cy="720"/>
              <a:chOff x="864" y="2400"/>
              <a:chExt cx="387" cy="720"/>
            </a:xfrm>
          </p:grpSpPr>
          <p:sp>
            <p:nvSpPr>
              <p:cNvPr id="21576" name="Rectangle 8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77" name="Line 8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8" name="Line 8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73" name="Text Box 89"/>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1574" name="Text Box 90"/>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1575" name="Text Box 91"/>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grpSp>
        <p:nvGrpSpPr>
          <p:cNvPr id="20" name="Group 92"/>
          <p:cNvGrpSpPr>
            <a:grpSpLocks/>
          </p:cNvGrpSpPr>
          <p:nvPr/>
        </p:nvGrpSpPr>
        <p:grpSpPr bwMode="auto">
          <a:xfrm>
            <a:off x="7010400" y="3886200"/>
            <a:ext cx="614363" cy="1158875"/>
            <a:chOff x="3312" y="2352"/>
            <a:chExt cx="387" cy="730"/>
          </a:xfrm>
        </p:grpSpPr>
        <p:grpSp>
          <p:nvGrpSpPr>
            <p:cNvPr id="21565" name="Group 93"/>
            <p:cNvGrpSpPr>
              <a:grpSpLocks/>
            </p:cNvGrpSpPr>
            <p:nvPr/>
          </p:nvGrpSpPr>
          <p:grpSpPr bwMode="auto">
            <a:xfrm>
              <a:off x="3312" y="2352"/>
              <a:ext cx="387" cy="720"/>
              <a:chOff x="864" y="2400"/>
              <a:chExt cx="387" cy="720"/>
            </a:xfrm>
          </p:grpSpPr>
          <p:sp>
            <p:nvSpPr>
              <p:cNvPr id="21569" name="Rectangle 94"/>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70" name="Line 95"/>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1" name="Line 96"/>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66" name="Text Box 97"/>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1567" name="Text Box 98"/>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1568" name="Text Box 99"/>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grpSp>
        <p:nvGrpSpPr>
          <p:cNvPr id="22" name="Group 100"/>
          <p:cNvGrpSpPr>
            <a:grpSpLocks/>
          </p:cNvGrpSpPr>
          <p:nvPr/>
        </p:nvGrpSpPr>
        <p:grpSpPr bwMode="auto">
          <a:xfrm>
            <a:off x="7691438" y="3886200"/>
            <a:ext cx="614362" cy="1158875"/>
            <a:chOff x="3312" y="2352"/>
            <a:chExt cx="387" cy="730"/>
          </a:xfrm>
        </p:grpSpPr>
        <p:grpSp>
          <p:nvGrpSpPr>
            <p:cNvPr id="21558" name="Group 101"/>
            <p:cNvGrpSpPr>
              <a:grpSpLocks/>
            </p:cNvGrpSpPr>
            <p:nvPr/>
          </p:nvGrpSpPr>
          <p:grpSpPr bwMode="auto">
            <a:xfrm>
              <a:off x="3312" y="2352"/>
              <a:ext cx="387" cy="720"/>
              <a:chOff x="864" y="2400"/>
              <a:chExt cx="387" cy="720"/>
            </a:xfrm>
          </p:grpSpPr>
          <p:sp>
            <p:nvSpPr>
              <p:cNvPr id="21562" name="Rectangle 102"/>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63" name="Line 103"/>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4" name="Line 104"/>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59" name="Text Box 105"/>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1560" name="Text Box 106"/>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1561" name="Text Box 107"/>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sp>
        <p:nvSpPr>
          <p:cNvPr id="196716" name="Text Box 108"/>
          <p:cNvSpPr txBox="1">
            <a:spLocks noChangeArrowheads="1"/>
          </p:cNvSpPr>
          <p:nvPr/>
        </p:nvSpPr>
        <p:spPr bwMode="auto">
          <a:xfrm>
            <a:off x="7848600" y="5029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grpSp>
        <p:nvGrpSpPr>
          <p:cNvPr id="21539" name="Group 109"/>
          <p:cNvGrpSpPr>
            <a:grpSpLocks/>
          </p:cNvGrpSpPr>
          <p:nvPr/>
        </p:nvGrpSpPr>
        <p:grpSpPr bwMode="auto">
          <a:xfrm>
            <a:off x="152400" y="3886200"/>
            <a:ext cx="614363" cy="1143000"/>
            <a:chOff x="864" y="2400"/>
            <a:chExt cx="387" cy="720"/>
          </a:xfrm>
        </p:grpSpPr>
        <p:sp>
          <p:nvSpPr>
            <p:cNvPr id="21555" name="Rectangle 11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56" name="Line 11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7" name="Line 11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40" name="Text Box 113"/>
          <p:cNvSpPr txBox="1">
            <a:spLocks noChangeArrowheads="1"/>
          </p:cNvSpPr>
          <p:nvPr/>
        </p:nvSpPr>
        <p:spPr bwMode="auto">
          <a:xfrm>
            <a:off x="85344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nvGrpSpPr>
          <p:cNvPr id="25" name="Group 114"/>
          <p:cNvGrpSpPr>
            <a:grpSpLocks/>
          </p:cNvGrpSpPr>
          <p:nvPr/>
        </p:nvGrpSpPr>
        <p:grpSpPr bwMode="auto">
          <a:xfrm>
            <a:off x="8382000" y="3886200"/>
            <a:ext cx="614363" cy="1158875"/>
            <a:chOff x="3312" y="2352"/>
            <a:chExt cx="387" cy="730"/>
          </a:xfrm>
        </p:grpSpPr>
        <p:grpSp>
          <p:nvGrpSpPr>
            <p:cNvPr id="21548" name="Group 115"/>
            <p:cNvGrpSpPr>
              <a:grpSpLocks/>
            </p:cNvGrpSpPr>
            <p:nvPr/>
          </p:nvGrpSpPr>
          <p:grpSpPr bwMode="auto">
            <a:xfrm>
              <a:off x="3312" y="2352"/>
              <a:ext cx="387" cy="720"/>
              <a:chOff x="864" y="2400"/>
              <a:chExt cx="387" cy="720"/>
            </a:xfrm>
          </p:grpSpPr>
          <p:sp>
            <p:nvSpPr>
              <p:cNvPr id="21552" name="Rectangle 11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1553" name="Line 11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11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49" name="Text Box 119"/>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1550" name="Text Box 120"/>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1551" name="Text Box 121"/>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sp>
        <p:nvSpPr>
          <p:cNvPr id="196730" name="Text Box 122"/>
          <p:cNvSpPr txBox="1">
            <a:spLocks noChangeArrowheads="1"/>
          </p:cNvSpPr>
          <p:nvPr/>
        </p:nvSpPr>
        <p:spPr bwMode="auto">
          <a:xfrm>
            <a:off x="2743200" y="5486400"/>
            <a:ext cx="193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400"/>
              <a:t>9 page faults</a:t>
            </a:r>
          </a:p>
        </p:txBody>
      </p:sp>
      <p:sp>
        <p:nvSpPr>
          <p:cNvPr id="21543" name="Text Box 123"/>
          <p:cNvSpPr txBox="1">
            <a:spLocks noChangeArrowheads="1"/>
          </p:cNvSpPr>
          <p:nvPr/>
        </p:nvSpPr>
        <p:spPr bwMode="auto">
          <a:xfrm>
            <a:off x="152400" y="3886200"/>
            <a:ext cx="45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F1</a:t>
            </a:r>
          </a:p>
        </p:txBody>
      </p:sp>
      <p:sp>
        <p:nvSpPr>
          <p:cNvPr id="21544" name="Text Box 124"/>
          <p:cNvSpPr txBox="1">
            <a:spLocks noChangeArrowheads="1"/>
          </p:cNvSpPr>
          <p:nvPr/>
        </p:nvSpPr>
        <p:spPr bwMode="auto">
          <a:xfrm>
            <a:off x="152400" y="4267200"/>
            <a:ext cx="45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F2</a:t>
            </a:r>
          </a:p>
        </p:txBody>
      </p:sp>
      <p:sp>
        <p:nvSpPr>
          <p:cNvPr id="21545" name="Text Box 125"/>
          <p:cNvSpPr txBox="1">
            <a:spLocks noChangeArrowheads="1"/>
          </p:cNvSpPr>
          <p:nvPr/>
        </p:nvSpPr>
        <p:spPr bwMode="auto">
          <a:xfrm>
            <a:off x="152400" y="4648200"/>
            <a:ext cx="45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F3</a:t>
            </a:r>
          </a:p>
        </p:txBody>
      </p:sp>
      <p:sp>
        <p:nvSpPr>
          <p:cNvPr id="21546" name="Line 126"/>
          <p:cNvSpPr>
            <a:spLocks noChangeShapeType="1"/>
          </p:cNvSpPr>
          <p:nvPr/>
        </p:nvSpPr>
        <p:spPr bwMode="auto">
          <a:xfrm>
            <a:off x="533400" y="3886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7" name="Text Box 127"/>
          <p:cNvSpPr txBox="1">
            <a:spLocks noChangeArrowheads="1"/>
          </p:cNvSpPr>
          <p:nvPr/>
        </p:nvSpPr>
        <p:spPr bwMode="auto">
          <a:xfrm>
            <a:off x="1627188" y="1844675"/>
            <a:ext cx="6484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spcBef>
                <a:spcPct val="0"/>
              </a:spcBef>
              <a:buSzTx/>
              <a:buFontTx/>
              <a:buNone/>
            </a:pPr>
            <a:r>
              <a:rPr lang="en-US" altLang="en-US" sz="2400">
                <a:solidFill>
                  <a:srgbClr val="FF0000"/>
                </a:solidFill>
              </a:rPr>
              <a:t>Replace the page that has been </a:t>
            </a:r>
            <a:r>
              <a:rPr lang="en-US" altLang="en-US" sz="2400" i="1">
                <a:solidFill>
                  <a:srgbClr val="FF0000"/>
                </a:solidFill>
              </a:rPr>
              <a:t>loaded</a:t>
            </a:r>
            <a:r>
              <a:rPr lang="en-US" altLang="en-US" sz="2400">
                <a:solidFill>
                  <a:srgbClr val="FF0000"/>
                </a:solidFill>
              </a:rPr>
              <a:t> in the </a:t>
            </a:r>
          </a:p>
          <a:p>
            <a:pPr>
              <a:spcBef>
                <a:spcPct val="0"/>
              </a:spcBef>
              <a:buSzTx/>
              <a:buFontTx/>
              <a:buNone/>
            </a:pPr>
            <a:r>
              <a:rPr lang="en-US" altLang="en-US" sz="2400">
                <a:solidFill>
                  <a:srgbClr val="FF0000"/>
                </a:solidFill>
              </a:rPr>
              <a:t>memory for the longest period of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66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66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66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664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66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664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966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9664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9671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2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96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9" grpId="0" autoUpdateAnimBg="0"/>
      <p:bldP spid="196627" grpId="0" autoUpdateAnimBg="0"/>
      <p:bldP spid="196638" grpId="0" autoUpdateAnimBg="0"/>
      <p:bldP spid="196640" grpId="0" autoUpdateAnimBg="0"/>
      <p:bldP spid="196641" grpId="0" autoUpdateAnimBg="0"/>
      <p:bldP spid="196642" grpId="0" autoUpdateAnimBg="0"/>
      <p:bldP spid="196643" grpId="0" autoUpdateAnimBg="0"/>
      <p:bldP spid="196644" grpId="0" autoUpdateAnimBg="0"/>
      <p:bldP spid="196716" grpId="0" autoUpdateAnimBg="0"/>
      <p:bldP spid="1967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FIFO Algorithm (Cont.)</a:t>
            </a:r>
          </a:p>
        </p:txBody>
      </p:sp>
      <p:sp>
        <p:nvSpPr>
          <p:cNvPr id="22531" name="Rectangle 3"/>
          <p:cNvSpPr>
            <a:spLocks noGrp="1" noChangeArrowheads="1"/>
          </p:cNvSpPr>
          <p:nvPr>
            <p:ph type="body" idx="1"/>
          </p:nvPr>
        </p:nvSpPr>
        <p:spPr>
          <a:xfrm>
            <a:off x="379413" y="1293813"/>
            <a:ext cx="8180387" cy="762000"/>
          </a:xfrm>
          <a:noFill/>
        </p:spPr>
        <p:txBody>
          <a:bodyPr/>
          <a:lstStyle/>
          <a:p>
            <a:pPr lvl="1">
              <a:lnSpc>
                <a:spcPct val="90000"/>
              </a:lnSpc>
            </a:pPr>
            <a:r>
              <a:rPr lang="en-US" altLang="en-US" sz="2400"/>
              <a:t>Example using 4 free frames:</a:t>
            </a:r>
          </a:p>
          <a:p>
            <a:pPr>
              <a:lnSpc>
                <a:spcPct val="90000"/>
              </a:lnSpc>
            </a:pPr>
            <a:endParaRPr lang="en-US" altLang="en-US" sz="2400"/>
          </a:p>
          <a:p>
            <a:pPr>
              <a:lnSpc>
                <a:spcPct val="90000"/>
              </a:lnSpc>
              <a:buFontTx/>
              <a:buNone/>
            </a:pPr>
            <a:br>
              <a:rPr lang="en-US" altLang="en-US" sz="2400"/>
            </a:br>
            <a:endParaRPr lang="en-US" altLang="en-US" sz="2400"/>
          </a:p>
        </p:txBody>
      </p:sp>
      <p:sp>
        <p:nvSpPr>
          <p:cNvPr id="23556" name="Rectangle 4"/>
          <p:cNvSpPr>
            <a:spLocks noChangeArrowheads="1"/>
          </p:cNvSpPr>
          <p:nvPr/>
        </p:nvSpPr>
        <p:spPr bwMode="auto">
          <a:xfrm>
            <a:off x="449263" y="5121275"/>
            <a:ext cx="818038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r>
              <a:rPr lang="en-US" altLang="en-US" err="1"/>
              <a:t>Belady’s</a:t>
            </a:r>
            <a:r>
              <a:rPr lang="en-US" altLang="en-US"/>
              <a:t> Anomaly</a:t>
            </a:r>
          </a:p>
          <a:p>
            <a:pPr lvl="1"/>
            <a:r>
              <a:rPr lang="en-US" altLang="en-US"/>
              <a:t>more frames  </a:t>
            </a:r>
            <a:r>
              <a:rPr lang="en-US" altLang="en-US">
                <a:sym typeface="Symbol" pitchFamily="18" charset="2"/>
              </a:rPr>
              <a:t> fewer page faults</a:t>
            </a:r>
            <a:endParaRPr lang="en-US" altLang="en-US"/>
          </a:p>
          <a:p>
            <a:endParaRPr lang="en-US" altLang="en-US"/>
          </a:p>
        </p:txBody>
      </p:sp>
      <p:sp>
        <p:nvSpPr>
          <p:cNvPr id="23557" name="Line 5"/>
          <p:cNvSpPr>
            <a:spLocks noChangeShapeType="1"/>
          </p:cNvSpPr>
          <p:nvPr/>
        </p:nvSpPr>
        <p:spPr bwMode="auto">
          <a:xfrm>
            <a:off x="3529013" y="5767388"/>
            <a:ext cx="104775" cy="317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4" name="Text Box 6"/>
          <p:cNvSpPr txBox="1">
            <a:spLocks noChangeArrowheads="1"/>
          </p:cNvSpPr>
          <p:nvPr/>
        </p:nvSpPr>
        <p:spPr bwMode="auto">
          <a:xfrm>
            <a:off x="9906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197639" name="Text Box 7"/>
          <p:cNvSpPr txBox="1">
            <a:spLocks noChangeArrowheads="1"/>
          </p:cNvSpPr>
          <p:nvPr/>
        </p:nvSpPr>
        <p:spPr bwMode="auto">
          <a:xfrm>
            <a:off x="9906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7640" name="Text Box 8"/>
          <p:cNvSpPr txBox="1">
            <a:spLocks noChangeArrowheads="1"/>
          </p:cNvSpPr>
          <p:nvPr/>
        </p:nvSpPr>
        <p:spPr bwMode="auto">
          <a:xfrm>
            <a:off x="16764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2537" name="Text Box 9"/>
          <p:cNvSpPr txBox="1">
            <a:spLocks noChangeArrowheads="1"/>
          </p:cNvSpPr>
          <p:nvPr/>
        </p:nvSpPr>
        <p:spPr bwMode="auto">
          <a:xfrm>
            <a:off x="16764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2538" name="Text Box 10"/>
          <p:cNvSpPr txBox="1">
            <a:spLocks noChangeArrowheads="1"/>
          </p:cNvSpPr>
          <p:nvPr/>
        </p:nvSpPr>
        <p:spPr bwMode="auto">
          <a:xfrm>
            <a:off x="23622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197643" name="Text Box 11"/>
          <p:cNvSpPr txBox="1">
            <a:spLocks noChangeArrowheads="1"/>
          </p:cNvSpPr>
          <p:nvPr/>
        </p:nvSpPr>
        <p:spPr bwMode="auto">
          <a:xfrm>
            <a:off x="23622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2540" name="Text Box 12"/>
          <p:cNvSpPr txBox="1">
            <a:spLocks noChangeArrowheads="1"/>
          </p:cNvSpPr>
          <p:nvPr/>
        </p:nvSpPr>
        <p:spPr bwMode="auto">
          <a:xfrm>
            <a:off x="3048000" y="1828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197645" name="Text Box 13"/>
          <p:cNvSpPr txBox="1">
            <a:spLocks noChangeArrowheads="1"/>
          </p:cNvSpPr>
          <p:nvPr/>
        </p:nvSpPr>
        <p:spPr bwMode="auto">
          <a:xfrm>
            <a:off x="30480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7646" name="Text Box 14"/>
          <p:cNvSpPr txBox="1">
            <a:spLocks noChangeArrowheads="1"/>
          </p:cNvSpPr>
          <p:nvPr/>
        </p:nvSpPr>
        <p:spPr bwMode="auto">
          <a:xfrm>
            <a:off x="64770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7647" name="Text Box 15"/>
          <p:cNvSpPr txBox="1">
            <a:spLocks noChangeArrowheads="1"/>
          </p:cNvSpPr>
          <p:nvPr/>
        </p:nvSpPr>
        <p:spPr bwMode="auto">
          <a:xfrm>
            <a:off x="57912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7648" name="Text Box 16"/>
          <p:cNvSpPr txBox="1">
            <a:spLocks noChangeArrowheads="1"/>
          </p:cNvSpPr>
          <p:nvPr/>
        </p:nvSpPr>
        <p:spPr bwMode="auto">
          <a:xfrm>
            <a:off x="51054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97649" name="Text Box 17"/>
          <p:cNvSpPr txBox="1">
            <a:spLocks noChangeArrowheads="1"/>
          </p:cNvSpPr>
          <p:nvPr/>
        </p:nvSpPr>
        <p:spPr bwMode="auto">
          <a:xfrm>
            <a:off x="71628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2546" name="Text Box 18"/>
          <p:cNvSpPr txBox="1">
            <a:spLocks noChangeArrowheads="1"/>
          </p:cNvSpPr>
          <p:nvPr/>
        </p:nvSpPr>
        <p:spPr bwMode="auto">
          <a:xfrm>
            <a:off x="37338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547" name="Text Box 19"/>
          <p:cNvSpPr txBox="1">
            <a:spLocks noChangeArrowheads="1"/>
          </p:cNvSpPr>
          <p:nvPr/>
        </p:nvSpPr>
        <p:spPr bwMode="auto">
          <a:xfrm>
            <a:off x="44196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2548" name="Text Box 20"/>
          <p:cNvSpPr txBox="1">
            <a:spLocks noChangeArrowheads="1"/>
          </p:cNvSpPr>
          <p:nvPr/>
        </p:nvSpPr>
        <p:spPr bwMode="auto">
          <a:xfrm>
            <a:off x="51054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2549" name="Text Box 21"/>
          <p:cNvSpPr txBox="1">
            <a:spLocks noChangeArrowheads="1"/>
          </p:cNvSpPr>
          <p:nvPr/>
        </p:nvSpPr>
        <p:spPr bwMode="auto">
          <a:xfrm>
            <a:off x="57912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550" name="Text Box 22"/>
          <p:cNvSpPr txBox="1">
            <a:spLocks noChangeArrowheads="1"/>
          </p:cNvSpPr>
          <p:nvPr/>
        </p:nvSpPr>
        <p:spPr bwMode="auto">
          <a:xfrm>
            <a:off x="64770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2551" name="Text Box 23"/>
          <p:cNvSpPr txBox="1">
            <a:spLocks noChangeArrowheads="1"/>
          </p:cNvSpPr>
          <p:nvPr/>
        </p:nvSpPr>
        <p:spPr bwMode="auto">
          <a:xfrm>
            <a:off x="71628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2552" name="Text Box 24"/>
          <p:cNvSpPr txBox="1">
            <a:spLocks noChangeArrowheads="1"/>
          </p:cNvSpPr>
          <p:nvPr/>
        </p:nvSpPr>
        <p:spPr bwMode="auto">
          <a:xfrm>
            <a:off x="78486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197657" name="Text Box 25"/>
          <p:cNvSpPr txBox="1">
            <a:spLocks noChangeArrowheads="1"/>
          </p:cNvSpPr>
          <p:nvPr/>
        </p:nvSpPr>
        <p:spPr bwMode="auto">
          <a:xfrm>
            <a:off x="78486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2554" name="Text Box 26"/>
          <p:cNvSpPr txBox="1">
            <a:spLocks noChangeArrowheads="1"/>
          </p:cNvSpPr>
          <p:nvPr/>
        </p:nvSpPr>
        <p:spPr bwMode="auto">
          <a:xfrm>
            <a:off x="8534400" y="1812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197659" name="Text Box 27"/>
          <p:cNvSpPr txBox="1">
            <a:spLocks noChangeArrowheads="1"/>
          </p:cNvSpPr>
          <p:nvPr/>
        </p:nvSpPr>
        <p:spPr bwMode="auto">
          <a:xfrm>
            <a:off x="2667000" y="4191000"/>
            <a:ext cx="226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400"/>
              <a:t>10 page faults !</a:t>
            </a:r>
          </a:p>
        </p:txBody>
      </p:sp>
      <p:grpSp>
        <p:nvGrpSpPr>
          <p:cNvPr id="2" name="Group 28"/>
          <p:cNvGrpSpPr>
            <a:grpSpLocks/>
          </p:cNvGrpSpPr>
          <p:nvPr/>
        </p:nvGrpSpPr>
        <p:grpSpPr bwMode="auto">
          <a:xfrm>
            <a:off x="838200" y="2209800"/>
            <a:ext cx="614363" cy="1524000"/>
            <a:chOff x="528" y="1392"/>
            <a:chExt cx="387" cy="960"/>
          </a:xfrm>
        </p:grpSpPr>
        <p:grpSp>
          <p:nvGrpSpPr>
            <p:cNvPr id="22687" name="Group 29"/>
            <p:cNvGrpSpPr>
              <a:grpSpLocks/>
            </p:cNvGrpSpPr>
            <p:nvPr/>
          </p:nvGrpSpPr>
          <p:grpSpPr bwMode="auto">
            <a:xfrm>
              <a:off x="528" y="1392"/>
              <a:ext cx="387" cy="720"/>
              <a:chOff x="1440" y="2352"/>
              <a:chExt cx="387" cy="720"/>
            </a:xfrm>
          </p:grpSpPr>
          <p:grpSp>
            <p:nvGrpSpPr>
              <p:cNvPr id="22689" name="Group 30"/>
              <p:cNvGrpSpPr>
                <a:grpSpLocks/>
              </p:cNvGrpSpPr>
              <p:nvPr/>
            </p:nvGrpSpPr>
            <p:grpSpPr bwMode="auto">
              <a:xfrm>
                <a:off x="1440" y="2352"/>
                <a:ext cx="387" cy="720"/>
                <a:chOff x="864" y="2400"/>
                <a:chExt cx="387" cy="720"/>
              </a:xfrm>
            </p:grpSpPr>
            <p:sp>
              <p:nvSpPr>
                <p:cNvPr id="22691" name="Rectangle 31"/>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92" name="Line 32"/>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93" name="Line 33"/>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90" name="Text Box 34"/>
              <p:cNvSpPr txBox="1">
                <a:spLocks noChangeArrowheads="1"/>
              </p:cNvSpPr>
              <p:nvPr/>
            </p:nvSpPr>
            <p:spPr bwMode="auto">
              <a:xfrm>
                <a:off x="153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grpSp>
        <p:sp>
          <p:nvSpPr>
            <p:cNvPr id="22688" name="Rectangle 35"/>
            <p:cNvSpPr>
              <a:spLocks noChangeArrowheads="1"/>
            </p:cNvSpPr>
            <p:nvPr/>
          </p:nvSpPr>
          <p:spPr bwMode="auto">
            <a:xfrm>
              <a:off x="52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5" name="Group 36"/>
          <p:cNvGrpSpPr>
            <a:grpSpLocks/>
          </p:cNvGrpSpPr>
          <p:nvPr/>
        </p:nvGrpSpPr>
        <p:grpSpPr bwMode="auto">
          <a:xfrm>
            <a:off x="2209800" y="2209800"/>
            <a:ext cx="614363" cy="1524000"/>
            <a:chOff x="1392" y="1392"/>
            <a:chExt cx="387" cy="960"/>
          </a:xfrm>
        </p:grpSpPr>
        <p:grpSp>
          <p:nvGrpSpPr>
            <p:cNvPr id="22678" name="Group 37"/>
            <p:cNvGrpSpPr>
              <a:grpSpLocks/>
            </p:cNvGrpSpPr>
            <p:nvPr/>
          </p:nvGrpSpPr>
          <p:grpSpPr bwMode="auto">
            <a:xfrm>
              <a:off x="1392" y="1392"/>
              <a:ext cx="387" cy="730"/>
              <a:chOff x="2016" y="2352"/>
              <a:chExt cx="387" cy="730"/>
            </a:xfrm>
          </p:grpSpPr>
          <p:grpSp>
            <p:nvGrpSpPr>
              <p:cNvPr id="22680" name="Group 38"/>
              <p:cNvGrpSpPr>
                <a:grpSpLocks/>
              </p:cNvGrpSpPr>
              <p:nvPr/>
            </p:nvGrpSpPr>
            <p:grpSpPr bwMode="auto">
              <a:xfrm>
                <a:off x="2016" y="2352"/>
                <a:ext cx="387" cy="720"/>
                <a:chOff x="864" y="2400"/>
                <a:chExt cx="387" cy="720"/>
              </a:xfrm>
            </p:grpSpPr>
            <p:sp>
              <p:nvSpPr>
                <p:cNvPr id="22684" name="Rectangle 39"/>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85" name="Line 40"/>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86" name="Line 41"/>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81" name="Text Box 42"/>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2682" name="Text Box 43"/>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83" name="Text Box 44"/>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2679" name="Rectangle 45"/>
            <p:cNvSpPr>
              <a:spLocks noChangeArrowheads="1"/>
            </p:cNvSpPr>
            <p:nvPr/>
          </p:nvSpPr>
          <p:spPr bwMode="auto">
            <a:xfrm>
              <a:off x="139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8" name="Group 46"/>
          <p:cNvGrpSpPr>
            <a:grpSpLocks/>
          </p:cNvGrpSpPr>
          <p:nvPr/>
        </p:nvGrpSpPr>
        <p:grpSpPr bwMode="auto">
          <a:xfrm>
            <a:off x="1524000" y="2209800"/>
            <a:ext cx="614363" cy="1524000"/>
            <a:chOff x="960" y="1392"/>
            <a:chExt cx="387" cy="960"/>
          </a:xfrm>
        </p:grpSpPr>
        <p:grpSp>
          <p:nvGrpSpPr>
            <p:cNvPr id="22670" name="Group 47"/>
            <p:cNvGrpSpPr>
              <a:grpSpLocks/>
            </p:cNvGrpSpPr>
            <p:nvPr/>
          </p:nvGrpSpPr>
          <p:grpSpPr bwMode="auto">
            <a:xfrm>
              <a:off x="960" y="1392"/>
              <a:ext cx="387" cy="720"/>
              <a:chOff x="1536" y="2352"/>
              <a:chExt cx="387" cy="720"/>
            </a:xfrm>
          </p:grpSpPr>
          <p:grpSp>
            <p:nvGrpSpPr>
              <p:cNvPr id="22672" name="Group 48"/>
              <p:cNvGrpSpPr>
                <a:grpSpLocks/>
              </p:cNvGrpSpPr>
              <p:nvPr/>
            </p:nvGrpSpPr>
            <p:grpSpPr bwMode="auto">
              <a:xfrm>
                <a:off x="1536" y="2352"/>
                <a:ext cx="387" cy="720"/>
                <a:chOff x="864" y="2400"/>
                <a:chExt cx="387" cy="720"/>
              </a:xfrm>
            </p:grpSpPr>
            <p:sp>
              <p:nvSpPr>
                <p:cNvPr id="22675" name="Rectangle 49"/>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76" name="Line 50"/>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77" name="Line 51"/>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73" name="Text Box 52"/>
              <p:cNvSpPr txBox="1">
                <a:spLocks noChangeArrowheads="1"/>
              </p:cNvSpPr>
              <p:nvPr/>
            </p:nvSpPr>
            <p:spPr bwMode="auto">
              <a:xfrm>
                <a:off x="163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74" name="Text Box 53"/>
              <p:cNvSpPr txBox="1">
                <a:spLocks noChangeArrowheads="1"/>
              </p:cNvSpPr>
              <p:nvPr/>
            </p:nvSpPr>
            <p:spPr bwMode="auto">
              <a:xfrm>
                <a:off x="163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2671" name="Rectangle 54"/>
            <p:cNvSpPr>
              <a:spLocks noChangeArrowheads="1"/>
            </p:cNvSpPr>
            <p:nvPr/>
          </p:nvSpPr>
          <p:spPr bwMode="auto">
            <a:xfrm>
              <a:off x="96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sp>
        <p:nvSpPr>
          <p:cNvPr id="197687" name="Text Box 55"/>
          <p:cNvSpPr txBox="1">
            <a:spLocks noChangeArrowheads="1"/>
          </p:cNvSpPr>
          <p:nvPr/>
        </p:nvSpPr>
        <p:spPr bwMode="auto">
          <a:xfrm>
            <a:off x="85344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grpSp>
        <p:nvGrpSpPr>
          <p:cNvPr id="11" name="Group 56"/>
          <p:cNvGrpSpPr>
            <a:grpSpLocks/>
          </p:cNvGrpSpPr>
          <p:nvPr/>
        </p:nvGrpSpPr>
        <p:grpSpPr bwMode="auto">
          <a:xfrm>
            <a:off x="3581400" y="2209800"/>
            <a:ext cx="614363" cy="1524000"/>
            <a:chOff x="2256" y="1392"/>
            <a:chExt cx="387" cy="960"/>
          </a:xfrm>
        </p:grpSpPr>
        <p:grpSp>
          <p:nvGrpSpPr>
            <p:cNvPr id="22660" name="Group 57"/>
            <p:cNvGrpSpPr>
              <a:grpSpLocks/>
            </p:cNvGrpSpPr>
            <p:nvPr/>
          </p:nvGrpSpPr>
          <p:grpSpPr bwMode="auto">
            <a:xfrm>
              <a:off x="2256" y="1392"/>
              <a:ext cx="387" cy="730"/>
              <a:chOff x="2448" y="2352"/>
              <a:chExt cx="387" cy="730"/>
            </a:xfrm>
          </p:grpSpPr>
          <p:grpSp>
            <p:nvGrpSpPr>
              <p:cNvPr id="22663" name="Group 58"/>
              <p:cNvGrpSpPr>
                <a:grpSpLocks/>
              </p:cNvGrpSpPr>
              <p:nvPr/>
            </p:nvGrpSpPr>
            <p:grpSpPr bwMode="auto">
              <a:xfrm>
                <a:off x="2448" y="2352"/>
                <a:ext cx="387" cy="720"/>
                <a:chOff x="864" y="2400"/>
                <a:chExt cx="387" cy="720"/>
              </a:xfrm>
            </p:grpSpPr>
            <p:sp>
              <p:nvSpPr>
                <p:cNvPr id="22667" name="Rectangle 59"/>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68" name="Line 60"/>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69" name="Line 61"/>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64" name="Text Box 62"/>
              <p:cNvSpPr txBox="1">
                <a:spLocks noChangeArrowheads="1"/>
              </p:cNvSpPr>
              <p:nvPr/>
            </p:nvSpPr>
            <p:spPr bwMode="auto">
              <a:xfrm>
                <a:off x="2544"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65" name="Text Box 63"/>
              <p:cNvSpPr txBox="1">
                <a:spLocks noChangeArrowheads="1"/>
              </p:cNvSpPr>
              <p:nvPr/>
            </p:nvSpPr>
            <p:spPr bwMode="auto">
              <a:xfrm>
                <a:off x="2544"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2666" name="Text Box 64"/>
              <p:cNvSpPr txBox="1">
                <a:spLocks noChangeArrowheads="1"/>
              </p:cNvSpPr>
              <p:nvPr/>
            </p:nvSpPr>
            <p:spPr bwMode="auto">
              <a:xfrm>
                <a:off x="2544"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2661" name="Rectangle 65"/>
            <p:cNvSpPr>
              <a:spLocks noChangeArrowheads="1"/>
            </p:cNvSpPr>
            <p:nvPr/>
          </p:nvSpPr>
          <p:spPr bwMode="auto">
            <a:xfrm>
              <a:off x="225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62" name="Text Box 66"/>
            <p:cNvSpPr txBox="1">
              <a:spLocks noChangeArrowheads="1"/>
            </p:cNvSpPr>
            <p:nvPr/>
          </p:nvSpPr>
          <p:spPr bwMode="auto">
            <a:xfrm>
              <a:off x="2352"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14" name="Group 67"/>
          <p:cNvGrpSpPr>
            <a:grpSpLocks/>
          </p:cNvGrpSpPr>
          <p:nvPr/>
        </p:nvGrpSpPr>
        <p:grpSpPr bwMode="auto">
          <a:xfrm>
            <a:off x="2895600" y="2209800"/>
            <a:ext cx="614363" cy="1524000"/>
            <a:chOff x="1824" y="1392"/>
            <a:chExt cx="387" cy="960"/>
          </a:xfrm>
        </p:grpSpPr>
        <p:grpSp>
          <p:nvGrpSpPr>
            <p:cNvPr id="22650" name="Group 68"/>
            <p:cNvGrpSpPr>
              <a:grpSpLocks/>
            </p:cNvGrpSpPr>
            <p:nvPr/>
          </p:nvGrpSpPr>
          <p:grpSpPr bwMode="auto">
            <a:xfrm>
              <a:off x="1824" y="1392"/>
              <a:ext cx="387" cy="730"/>
              <a:chOff x="2016" y="2352"/>
              <a:chExt cx="387" cy="730"/>
            </a:xfrm>
          </p:grpSpPr>
          <p:grpSp>
            <p:nvGrpSpPr>
              <p:cNvPr id="22653" name="Group 69"/>
              <p:cNvGrpSpPr>
                <a:grpSpLocks/>
              </p:cNvGrpSpPr>
              <p:nvPr/>
            </p:nvGrpSpPr>
            <p:grpSpPr bwMode="auto">
              <a:xfrm>
                <a:off x="2016" y="2352"/>
                <a:ext cx="387" cy="720"/>
                <a:chOff x="864" y="2400"/>
                <a:chExt cx="387" cy="720"/>
              </a:xfrm>
            </p:grpSpPr>
            <p:sp>
              <p:nvSpPr>
                <p:cNvPr id="22657" name="Rectangle 7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58" name="Line 7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59" name="Line 7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54" name="Text Box 73"/>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55" name="Text Box 74"/>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2656" name="Text Box 75"/>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2651" name="Rectangle 76"/>
            <p:cNvSpPr>
              <a:spLocks noChangeArrowheads="1"/>
            </p:cNvSpPr>
            <p:nvPr/>
          </p:nvSpPr>
          <p:spPr bwMode="auto">
            <a:xfrm>
              <a:off x="182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52" name="Text Box 77"/>
            <p:cNvSpPr txBox="1">
              <a:spLocks noChangeArrowheads="1"/>
            </p:cNvSpPr>
            <p:nvPr/>
          </p:nvSpPr>
          <p:spPr bwMode="auto">
            <a:xfrm>
              <a:off x="1920"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17" name="Group 78"/>
          <p:cNvGrpSpPr>
            <a:grpSpLocks/>
          </p:cNvGrpSpPr>
          <p:nvPr/>
        </p:nvGrpSpPr>
        <p:grpSpPr bwMode="auto">
          <a:xfrm>
            <a:off x="4267200" y="2209800"/>
            <a:ext cx="614363" cy="1524000"/>
            <a:chOff x="2688" y="1392"/>
            <a:chExt cx="387" cy="960"/>
          </a:xfrm>
        </p:grpSpPr>
        <p:grpSp>
          <p:nvGrpSpPr>
            <p:cNvPr id="22640" name="Group 79"/>
            <p:cNvGrpSpPr>
              <a:grpSpLocks/>
            </p:cNvGrpSpPr>
            <p:nvPr/>
          </p:nvGrpSpPr>
          <p:grpSpPr bwMode="auto">
            <a:xfrm>
              <a:off x="2688" y="1392"/>
              <a:ext cx="387" cy="730"/>
              <a:chOff x="2880" y="2352"/>
              <a:chExt cx="387" cy="730"/>
            </a:xfrm>
          </p:grpSpPr>
          <p:grpSp>
            <p:nvGrpSpPr>
              <p:cNvPr id="22643" name="Group 80"/>
              <p:cNvGrpSpPr>
                <a:grpSpLocks/>
              </p:cNvGrpSpPr>
              <p:nvPr/>
            </p:nvGrpSpPr>
            <p:grpSpPr bwMode="auto">
              <a:xfrm>
                <a:off x="2880" y="2352"/>
                <a:ext cx="387" cy="720"/>
                <a:chOff x="864" y="2400"/>
                <a:chExt cx="387" cy="720"/>
              </a:xfrm>
            </p:grpSpPr>
            <p:sp>
              <p:nvSpPr>
                <p:cNvPr id="22647" name="Rectangle 81"/>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48" name="Line 82"/>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49" name="Line 83"/>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44" name="Text Box 84"/>
              <p:cNvSpPr txBox="1">
                <a:spLocks noChangeArrowheads="1"/>
              </p:cNvSpPr>
              <p:nvPr/>
            </p:nvSpPr>
            <p:spPr bwMode="auto">
              <a:xfrm>
                <a:off x="297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45" name="Text Box 85"/>
              <p:cNvSpPr txBox="1">
                <a:spLocks noChangeArrowheads="1"/>
              </p:cNvSpPr>
              <p:nvPr/>
            </p:nvSpPr>
            <p:spPr bwMode="auto">
              <a:xfrm>
                <a:off x="2976"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2646" name="Text Box 86"/>
              <p:cNvSpPr txBox="1">
                <a:spLocks noChangeArrowheads="1"/>
              </p:cNvSpPr>
              <p:nvPr/>
            </p:nvSpPr>
            <p:spPr bwMode="auto">
              <a:xfrm>
                <a:off x="2976"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2641" name="Rectangle 87"/>
            <p:cNvSpPr>
              <a:spLocks noChangeArrowheads="1"/>
            </p:cNvSpPr>
            <p:nvPr/>
          </p:nvSpPr>
          <p:spPr bwMode="auto">
            <a:xfrm>
              <a:off x="268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42" name="Text Box 88"/>
            <p:cNvSpPr txBox="1">
              <a:spLocks noChangeArrowheads="1"/>
            </p:cNvSpPr>
            <p:nvPr/>
          </p:nvSpPr>
          <p:spPr bwMode="auto">
            <a:xfrm>
              <a:off x="2784"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0" name="Group 89"/>
          <p:cNvGrpSpPr>
            <a:grpSpLocks/>
          </p:cNvGrpSpPr>
          <p:nvPr/>
        </p:nvGrpSpPr>
        <p:grpSpPr bwMode="auto">
          <a:xfrm>
            <a:off x="4953000" y="2209800"/>
            <a:ext cx="614363" cy="1524000"/>
            <a:chOff x="3120" y="1392"/>
            <a:chExt cx="387" cy="960"/>
          </a:xfrm>
        </p:grpSpPr>
        <p:grpSp>
          <p:nvGrpSpPr>
            <p:cNvPr id="22630" name="Group 90"/>
            <p:cNvGrpSpPr>
              <a:grpSpLocks/>
            </p:cNvGrpSpPr>
            <p:nvPr/>
          </p:nvGrpSpPr>
          <p:grpSpPr bwMode="auto">
            <a:xfrm>
              <a:off x="3120" y="1392"/>
              <a:ext cx="387" cy="730"/>
              <a:chOff x="3312" y="2352"/>
              <a:chExt cx="387" cy="730"/>
            </a:xfrm>
          </p:grpSpPr>
          <p:grpSp>
            <p:nvGrpSpPr>
              <p:cNvPr id="22633" name="Group 91"/>
              <p:cNvGrpSpPr>
                <a:grpSpLocks/>
              </p:cNvGrpSpPr>
              <p:nvPr/>
            </p:nvGrpSpPr>
            <p:grpSpPr bwMode="auto">
              <a:xfrm>
                <a:off x="3312" y="2352"/>
                <a:ext cx="387" cy="720"/>
                <a:chOff x="864" y="2400"/>
                <a:chExt cx="387" cy="720"/>
              </a:xfrm>
            </p:grpSpPr>
            <p:sp>
              <p:nvSpPr>
                <p:cNvPr id="22637" name="Rectangle 92"/>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38" name="Line 93"/>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39" name="Line 94"/>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34" name="Text Box 95"/>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2635" name="Text Box 96"/>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2636" name="Text Box 97"/>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2631" name="Rectangle 98"/>
            <p:cNvSpPr>
              <a:spLocks noChangeArrowheads="1"/>
            </p:cNvSpPr>
            <p:nvPr/>
          </p:nvSpPr>
          <p:spPr bwMode="auto">
            <a:xfrm>
              <a:off x="312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32" name="Text Box 99"/>
            <p:cNvSpPr txBox="1">
              <a:spLocks noChangeArrowheads="1"/>
            </p:cNvSpPr>
            <p:nvPr/>
          </p:nvSpPr>
          <p:spPr bwMode="auto">
            <a:xfrm>
              <a:off x="3216"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3" name="Group 100"/>
          <p:cNvGrpSpPr>
            <a:grpSpLocks/>
          </p:cNvGrpSpPr>
          <p:nvPr/>
        </p:nvGrpSpPr>
        <p:grpSpPr bwMode="auto">
          <a:xfrm>
            <a:off x="5638800" y="2209800"/>
            <a:ext cx="614363" cy="1524000"/>
            <a:chOff x="3552" y="1392"/>
            <a:chExt cx="387" cy="960"/>
          </a:xfrm>
        </p:grpSpPr>
        <p:grpSp>
          <p:nvGrpSpPr>
            <p:cNvPr id="22620" name="Group 101"/>
            <p:cNvGrpSpPr>
              <a:grpSpLocks/>
            </p:cNvGrpSpPr>
            <p:nvPr/>
          </p:nvGrpSpPr>
          <p:grpSpPr bwMode="auto">
            <a:xfrm>
              <a:off x="3552" y="1392"/>
              <a:ext cx="387" cy="730"/>
              <a:chOff x="3312" y="2352"/>
              <a:chExt cx="387" cy="730"/>
            </a:xfrm>
          </p:grpSpPr>
          <p:grpSp>
            <p:nvGrpSpPr>
              <p:cNvPr id="22623" name="Group 102"/>
              <p:cNvGrpSpPr>
                <a:grpSpLocks/>
              </p:cNvGrpSpPr>
              <p:nvPr/>
            </p:nvGrpSpPr>
            <p:grpSpPr bwMode="auto">
              <a:xfrm>
                <a:off x="3312" y="2352"/>
                <a:ext cx="387" cy="720"/>
                <a:chOff x="864" y="2400"/>
                <a:chExt cx="387" cy="720"/>
              </a:xfrm>
            </p:grpSpPr>
            <p:sp>
              <p:nvSpPr>
                <p:cNvPr id="22627" name="Rectangle 103"/>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28" name="Line 104"/>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29" name="Line 105"/>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24" name="Text Box 106"/>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2625" name="Text Box 107"/>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26" name="Text Box 108"/>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2621" name="Rectangle 109"/>
            <p:cNvSpPr>
              <a:spLocks noChangeArrowheads="1"/>
            </p:cNvSpPr>
            <p:nvPr/>
          </p:nvSpPr>
          <p:spPr bwMode="auto">
            <a:xfrm>
              <a:off x="355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22" name="Text Box 110"/>
            <p:cNvSpPr txBox="1">
              <a:spLocks noChangeArrowheads="1"/>
            </p:cNvSpPr>
            <p:nvPr/>
          </p:nvSpPr>
          <p:spPr bwMode="auto">
            <a:xfrm>
              <a:off x="3648"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6" name="Group 111"/>
          <p:cNvGrpSpPr>
            <a:grpSpLocks/>
          </p:cNvGrpSpPr>
          <p:nvPr/>
        </p:nvGrpSpPr>
        <p:grpSpPr bwMode="auto">
          <a:xfrm>
            <a:off x="6324600" y="2209800"/>
            <a:ext cx="614363" cy="1524000"/>
            <a:chOff x="3984" y="1392"/>
            <a:chExt cx="387" cy="960"/>
          </a:xfrm>
        </p:grpSpPr>
        <p:grpSp>
          <p:nvGrpSpPr>
            <p:cNvPr id="22610" name="Group 112"/>
            <p:cNvGrpSpPr>
              <a:grpSpLocks/>
            </p:cNvGrpSpPr>
            <p:nvPr/>
          </p:nvGrpSpPr>
          <p:grpSpPr bwMode="auto">
            <a:xfrm>
              <a:off x="3984" y="1392"/>
              <a:ext cx="387" cy="730"/>
              <a:chOff x="3312" y="2352"/>
              <a:chExt cx="387" cy="730"/>
            </a:xfrm>
          </p:grpSpPr>
          <p:grpSp>
            <p:nvGrpSpPr>
              <p:cNvPr id="22613" name="Group 113"/>
              <p:cNvGrpSpPr>
                <a:grpSpLocks/>
              </p:cNvGrpSpPr>
              <p:nvPr/>
            </p:nvGrpSpPr>
            <p:grpSpPr bwMode="auto">
              <a:xfrm>
                <a:off x="3312" y="2352"/>
                <a:ext cx="387" cy="720"/>
                <a:chOff x="864" y="2400"/>
                <a:chExt cx="387" cy="720"/>
              </a:xfrm>
            </p:grpSpPr>
            <p:sp>
              <p:nvSpPr>
                <p:cNvPr id="22617" name="Rectangle 114"/>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18" name="Line 115"/>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19" name="Line 116"/>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14" name="Text Box 117"/>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2615" name="Text Box 118"/>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16" name="Text Box 119"/>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2611" name="Rectangle 120"/>
            <p:cNvSpPr>
              <a:spLocks noChangeArrowheads="1"/>
            </p:cNvSpPr>
            <p:nvPr/>
          </p:nvSpPr>
          <p:spPr bwMode="auto">
            <a:xfrm>
              <a:off x="398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12" name="Text Box 121"/>
            <p:cNvSpPr txBox="1">
              <a:spLocks noChangeArrowheads="1"/>
            </p:cNvSpPr>
            <p:nvPr/>
          </p:nvSpPr>
          <p:spPr bwMode="auto">
            <a:xfrm>
              <a:off x="4080"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9" name="Group 122"/>
          <p:cNvGrpSpPr>
            <a:grpSpLocks/>
          </p:cNvGrpSpPr>
          <p:nvPr/>
        </p:nvGrpSpPr>
        <p:grpSpPr bwMode="auto">
          <a:xfrm>
            <a:off x="7010400" y="2209800"/>
            <a:ext cx="614363" cy="1524000"/>
            <a:chOff x="4416" y="1392"/>
            <a:chExt cx="387" cy="960"/>
          </a:xfrm>
        </p:grpSpPr>
        <p:grpSp>
          <p:nvGrpSpPr>
            <p:cNvPr id="22600" name="Group 123"/>
            <p:cNvGrpSpPr>
              <a:grpSpLocks/>
            </p:cNvGrpSpPr>
            <p:nvPr/>
          </p:nvGrpSpPr>
          <p:grpSpPr bwMode="auto">
            <a:xfrm>
              <a:off x="4416" y="1392"/>
              <a:ext cx="387" cy="730"/>
              <a:chOff x="3312" y="2352"/>
              <a:chExt cx="387" cy="730"/>
            </a:xfrm>
          </p:grpSpPr>
          <p:grpSp>
            <p:nvGrpSpPr>
              <p:cNvPr id="22603" name="Group 124"/>
              <p:cNvGrpSpPr>
                <a:grpSpLocks/>
              </p:cNvGrpSpPr>
              <p:nvPr/>
            </p:nvGrpSpPr>
            <p:grpSpPr bwMode="auto">
              <a:xfrm>
                <a:off x="3312" y="2352"/>
                <a:ext cx="387" cy="720"/>
                <a:chOff x="864" y="2400"/>
                <a:chExt cx="387" cy="720"/>
              </a:xfrm>
            </p:grpSpPr>
            <p:sp>
              <p:nvSpPr>
                <p:cNvPr id="22607" name="Rectangle 125"/>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08" name="Line 126"/>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9" name="Line 127"/>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604" name="Text Box 128"/>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2605" name="Text Box 129"/>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606" name="Text Box 130"/>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2601" name="Rectangle 131"/>
            <p:cNvSpPr>
              <a:spLocks noChangeArrowheads="1"/>
            </p:cNvSpPr>
            <p:nvPr/>
          </p:nvSpPr>
          <p:spPr bwMode="auto">
            <a:xfrm>
              <a:off x="441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602" name="Text Box 132"/>
            <p:cNvSpPr txBox="1">
              <a:spLocks noChangeArrowheads="1"/>
            </p:cNvSpPr>
            <p:nvPr/>
          </p:nvSpPr>
          <p:spPr bwMode="auto">
            <a:xfrm>
              <a:off x="4512"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grpSp>
        <p:nvGrpSpPr>
          <p:cNvPr id="23552" name="Group 133"/>
          <p:cNvGrpSpPr>
            <a:grpSpLocks/>
          </p:cNvGrpSpPr>
          <p:nvPr/>
        </p:nvGrpSpPr>
        <p:grpSpPr bwMode="auto">
          <a:xfrm>
            <a:off x="7691438" y="2209800"/>
            <a:ext cx="614362" cy="1524000"/>
            <a:chOff x="4845" y="1392"/>
            <a:chExt cx="387" cy="960"/>
          </a:xfrm>
        </p:grpSpPr>
        <p:grpSp>
          <p:nvGrpSpPr>
            <p:cNvPr id="22590" name="Group 134"/>
            <p:cNvGrpSpPr>
              <a:grpSpLocks/>
            </p:cNvGrpSpPr>
            <p:nvPr/>
          </p:nvGrpSpPr>
          <p:grpSpPr bwMode="auto">
            <a:xfrm>
              <a:off x="4845" y="1392"/>
              <a:ext cx="387" cy="730"/>
              <a:chOff x="3312" y="2352"/>
              <a:chExt cx="387" cy="730"/>
            </a:xfrm>
          </p:grpSpPr>
          <p:grpSp>
            <p:nvGrpSpPr>
              <p:cNvPr id="22593" name="Group 135"/>
              <p:cNvGrpSpPr>
                <a:grpSpLocks/>
              </p:cNvGrpSpPr>
              <p:nvPr/>
            </p:nvGrpSpPr>
            <p:grpSpPr bwMode="auto">
              <a:xfrm>
                <a:off x="3312" y="2352"/>
                <a:ext cx="387" cy="720"/>
                <a:chOff x="864" y="2400"/>
                <a:chExt cx="387" cy="720"/>
              </a:xfrm>
            </p:grpSpPr>
            <p:sp>
              <p:nvSpPr>
                <p:cNvPr id="22597" name="Rectangle 13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598" name="Line 13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Line 13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94" name="Text Box 139"/>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22595" name="Text Box 140"/>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2596" name="Text Box 141"/>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2591" name="Rectangle 142"/>
            <p:cNvSpPr>
              <a:spLocks noChangeArrowheads="1"/>
            </p:cNvSpPr>
            <p:nvPr/>
          </p:nvSpPr>
          <p:spPr bwMode="auto">
            <a:xfrm>
              <a:off x="484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592" name="Text Box 143"/>
            <p:cNvSpPr txBox="1">
              <a:spLocks noChangeArrowheads="1"/>
            </p:cNvSpPr>
            <p:nvPr/>
          </p:nvSpPr>
          <p:spPr bwMode="auto">
            <a:xfrm>
              <a:off x="4944"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grpSp>
        <p:nvGrpSpPr>
          <p:cNvPr id="23559" name="Group 144"/>
          <p:cNvGrpSpPr>
            <a:grpSpLocks/>
          </p:cNvGrpSpPr>
          <p:nvPr/>
        </p:nvGrpSpPr>
        <p:grpSpPr bwMode="auto">
          <a:xfrm>
            <a:off x="8382000" y="2209800"/>
            <a:ext cx="614363" cy="1524000"/>
            <a:chOff x="5280" y="1392"/>
            <a:chExt cx="387" cy="960"/>
          </a:xfrm>
        </p:grpSpPr>
        <p:grpSp>
          <p:nvGrpSpPr>
            <p:cNvPr id="22580" name="Group 145"/>
            <p:cNvGrpSpPr>
              <a:grpSpLocks/>
            </p:cNvGrpSpPr>
            <p:nvPr/>
          </p:nvGrpSpPr>
          <p:grpSpPr bwMode="auto">
            <a:xfrm>
              <a:off x="5280" y="1392"/>
              <a:ext cx="387" cy="730"/>
              <a:chOff x="3312" y="2352"/>
              <a:chExt cx="387" cy="730"/>
            </a:xfrm>
          </p:grpSpPr>
          <p:grpSp>
            <p:nvGrpSpPr>
              <p:cNvPr id="22583" name="Group 146"/>
              <p:cNvGrpSpPr>
                <a:grpSpLocks/>
              </p:cNvGrpSpPr>
              <p:nvPr/>
            </p:nvGrpSpPr>
            <p:grpSpPr bwMode="auto">
              <a:xfrm>
                <a:off x="3312" y="2352"/>
                <a:ext cx="387" cy="720"/>
                <a:chOff x="864" y="2400"/>
                <a:chExt cx="387" cy="720"/>
              </a:xfrm>
            </p:grpSpPr>
            <p:sp>
              <p:nvSpPr>
                <p:cNvPr id="22587" name="Rectangle 147"/>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588" name="Line 148"/>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9" name="Line 149"/>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84" name="Text Box 150"/>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22585" name="Text Box 151"/>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2586" name="Text Box 152"/>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2581" name="Rectangle 153"/>
            <p:cNvSpPr>
              <a:spLocks noChangeArrowheads="1"/>
            </p:cNvSpPr>
            <p:nvPr/>
          </p:nvSpPr>
          <p:spPr bwMode="auto">
            <a:xfrm>
              <a:off x="528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582" name="Text Box 154"/>
            <p:cNvSpPr txBox="1">
              <a:spLocks noChangeArrowheads="1"/>
            </p:cNvSpPr>
            <p:nvPr/>
          </p:nvSpPr>
          <p:spPr bwMode="auto">
            <a:xfrm>
              <a:off x="5376"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grpSp>
        <p:nvGrpSpPr>
          <p:cNvPr id="22569" name="Group 155"/>
          <p:cNvGrpSpPr>
            <a:grpSpLocks/>
          </p:cNvGrpSpPr>
          <p:nvPr/>
        </p:nvGrpSpPr>
        <p:grpSpPr bwMode="auto">
          <a:xfrm>
            <a:off x="152400" y="2209800"/>
            <a:ext cx="614363" cy="1524000"/>
            <a:chOff x="96" y="1392"/>
            <a:chExt cx="387" cy="960"/>
          </a:xfrm>
        </p:grpSpPr>
        <p:grpSp>
          <p:nvGrpSpPr>
            <p:cNvPr id="22570" name="Group 156"/>
            <p:cNvGrpSpPr>
              <a:grpSpLocks/>
            </p:cNvGrpSpPr>
            <p:nvPr/>
          </p:nvGrpSpPr>
          <p:grpSpPr bwMode="auto">
            <a:xfrm>
              <a:off x="96" y="1392"/>
              <a:ext cx="387" cy="720"/>
              <a:chOff x="864" y="2400"/>
              <a:chExt cx="387" cy="720"/>
            </a:xfrm>
          </p:grpSpPr>
          <p:sp>
            <p:nvSpPr>
              <p:cNvPr id="22577" name="Rectangle 157"/>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578" name="Line 158"/>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9" name="Line 159"/>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71" name="Rectangle 160"/>
            <p:cNvSpPr>
              <a:spLocks noChangeArrowheads="1"/>
            </p:cNvSpPr>
            <p:nvPr/>
          </p:nvSpPr>
          <p:spPr bwMode="auto">
            <a:xfrm>
              <a:off x="9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2572" name="Text Box 161"/>
            <p:cNvSpPr txBox="1">
              <a:spLocks noChangeArrowheads="1"/>
            </p:cNvSpPr>
            <p:nvPr/>
          </p:nvSpPr>
          <p:spPr bwMode="auto">
            <a:xfrm>
              <a:off x="96" y="139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F1</a:t>
              </a:r>
            </a:p>
          </p:txBody>
        </p:sp>
        <p:sp>
          <p:nvSpPr>
            <p:cNvPr id="22573" name="Text Box 162"/>
            <p:cNvSpPr txBox="1">
              <a:spLocks noChangeArrowheads="1"/>
            </p:cNvSpPr>
            <p:nvPr/>
          </p:nvSpPr>
          <p:spPr bwMode="auto">
            <a:xfrm>
              <a:off x="96" y="163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F2</a:t>
              </a:r>
            </a:p>
          </p:txBody>
        </p:sp>
        <p:sp>
          <p:nvSpPr>
            <p:cNvPr id="22574" name="Text Box 163"/>
            <p:cNvSpPr txBox="1">
              <a:spLocks noChangeArrowheads="1"/>
            </p:cNvSpPr>
            <p:nvPr/>
          </p:nvSpPr>
          <p:spPr bwMode="auto">
            <a:xfrm>
              <a:off x="96" y="187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F3</a:t>
              </a:r>
            </a:p>
          </p:txBody>
        </p:sp>
        <p:sp>
          <p:nvSpPr>
            <p:cNvPr id="22575" name="Text Box 164"/>
            <p:cNvSpPr txBox="1">
              <a:spLocks noChangeArrowheads="1"/>
            </p:cNvSpPr>
            <p:nvPr/>
          </p:nvSpPr>
          <p:spPr bwMode="auto">
            <a:xfrm>
              <a:off x="96" y="211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F4</a:t>
              </a:r>
            </a:p>
          </p:txBody>
        </p:sp>
        <p:sp>
          <p:nvSpPr>
            <p:cNvPr id="22576" name="Line 165"/>
            <p:cNvSpPr>
              <a:spLocks noChangeShapeType="1"/>
            </p:cNvSpPr>
            <p:nvPr/>
          </p:nvSpPr>
          <p:spPr bwMode="auto">
            <a:xfrm>
              <a:off x="336" y="1392"/>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76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76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76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976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976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1976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499"/>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976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499"/>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1976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499"/>
                                          </p:stCondLst>
                                        </p:cTn>
                                        <p:tgtEl>
                                          <p:spTgt spid="235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1976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499"/>
                                          </p:stCondLst>
                                        </p:cTn>
                                        <p:tgtEl>
                                          <p:spTgt spid="2355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9768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9765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3556">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556">
                                            <p:txEl>
                                              <p:pRg st="1" end="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197639" grpId="0" autoUpdateAnimBg="0"/>
      <p:bldP spid="197640" grpId="0" autoUpdateAnimBg="0"/>
      <p:bldP spid="197643" grpId="0" autoUpdateAnimBg="0"/>
      <p:bldP spid="197645" grpId="0" autoUpdateAnimBg="0"/>
      <p:bldP spid="197646" grpId="0" autoUpdateAnimBg="0"/>
      <p:bldP spid="197647" grpId="0" autoUpdateAnimBg="0"/>
      <p:bldP spid="197648" grpId="0" autoUpdateAnimBg="0"/>
      <p:bldP spid="197649" grpId="0" autoUpdateAnimBg="0"/>
      <p:bldP spid="197657" grpId="0" autoUpdateAnimBg="0"/>
      <p:bldP spid="197659" grpId="0" autoUpdateAnimBg="0"/>
      <p:bldP spid="19768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Optimal Algorithm</a:t>
            </a:r>
          </a:p>
        </p:txBody>
      </p:sp>
      <p:sp>
        <p:nvSpPr>
          <p:cNvPr id="23555" name="Text Box 6"/>
          <p:cNvSpPr txBox="1">
            <a:spLocks noChangeArrowheads="1"/>
          </p:cNvSpPr>
          <p:nvPr/>
        </p:nvSpPr>
        <p:spPr bwMode="auto">
          <a:xfrm>
            <a:off x="304800" y="1447800"/>
            <a:ext cx="8540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85750" indent="-285750"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buSzTx/>
            </a:pPr>
            <a:r>
              <a:rPr lang="en-GB" altLang="en-US">
                <a:solidFill>
                  <a:srgbClr val="FF0000"/>
                </a:solidFill>
              </a:rPr>
              <a:t>Replace the page that will not be used for the longest period of time.</a:t>
            </a:r>
            <a:r>
              <a:rPr lang="en-GB" altLang="en-US"/>
              <a:t> </a:t>
            </a:r>
            <a:endParaRPr lang="en-US" altLang="en-US"/>
          </a:p>
        </p:txBody>
      </p:sp>
      <p:sp>
        <p:nvSpPr>
          <p:cNvPr id="113671" name="Text Box 7"/>
          <p:cNvSpPr txBox="1">
            <a:spLocks noChangeArrowheads="1"/>
          </p:cNvSpPr>
          <p:nvPr/>
        </p:nvSpPr>
        <p:spPr bwMode="auto">
          <a:xfrm>
            <a:off x="228600" y="5192713"/>
            <a:ext cx="85407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90500" indent="-190500"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buSzTx/>
            </a:pPr>
            <a:r>
              <a:rPr lang="en-GB" altLang="en-US" i="1">
                <a:solidFill>
                  <a:srgbClr val="FF0000"/>
                </a:solidFill>
              </a:rPr>
              <a:t>Problem: How will the OS know the future references</a:t>
            </a:r>
            <a:r>
              <a:rPr lang="en-GB" altLang="en-US">
                <a:solidFill>
                  <a:srgbClr val="FF0000"/>
                </a:solidFill>
              </a:rPr>
              <a:t>?</a:t>
            </a:r>
            <a:endParaRPr lang="en-US" altLang="en-US">
              <a:solidFill>
                <a:srgbClr val="FF0000"/>
              </a:solidFill>
            </a:endParaRPr>
          </a:p>
        </p:txBody>
      </p:sp>
      <p:sp>
        <p:nvSpPr>
          <p:cNvPr id="23557" name="Text Box 8"/>
          <p:cNvSpPr txBox="1">
            <a:spLocks noChangeArrowheads="1"/>
          </p:cNvSpPr>
          <p:nvPr/>
        </p:nvSpPr>
        <p:spPr bwMode="auto">
          <a:xfrm>
            <a:off x="9906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113673" name="Text Box 9"/>
          <p:cNvSpPr txBox="1">
            <a:spLocks noChangeArrowheads="1"/>
          </p:cNvSpPr>
          <p:nvPr/>
        </p:nvSpPr>
        <p:spPr bwMode="auto">
          <a:xfrm>
            <a:off x="990600" y="4495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13674" name="Text Box 10"/>
          <p:cNvSpPr txBox="1">
            <a:spLocks noChangeArrowheads="1"/>
          </p:cNvSpPr>
          <p:nvPr/>
        </p:nvSpPr>
        <p:spPr bwMode="auto">
          <a:xfrm>
            <a:off x="1676400" y="4495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3560" name="Text Box 11"/>
          <p:cNvSpPr txBox="1">
            <a:spLocks noChangeArrowheads="1"/>
          </p:cNvSpPr>
          <p:nvPr/>
        </p:nvSpPr>
        <p:spPr bwMode="auto">
          <a:xfrm>
            <a:off x="16764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561" name="Text Box 12"/>
          <p:cNvSpPr txBox="1">
            <a:spLocks noChangeArrowheads="1"/>
          </p:cNvSpPr>
          <p:nvPr/>
        </p:nvSpPr>
        <p:spPr bwMode="auto">
          <a:xfrm>
            <a:off x="23622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113677" name="Text Box 13"/>
          <p:cNvSpPr txBox="1">
            <a:spLocks noChangeArrowheads="1"/>
          </p:cNvSpPr>
          <p:nvPr/>
        </p:nvSpPr>
        <p:spPr bwMode="auto">
          <a:xfrm>
            <a:off x="2362200" y="4495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3563" name="Text Box 14"/>
          <p:cNvSpPr txBox="1">
            <a:spLocks noChangeArrowheads="1"/>
          </p:cNvSpPr>
          <p:nvPr/>
        </p:nvSpPr>
        <p:spPr bwMode="auto">
          <a:xfrm>
            <a:off x="3048000" y="2590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113679" name="Text Box 15"/>
          <p:cNvSpPr txBox="1">
            <a:spLocks noChangeArrowheads="1"/>
          </p:cNvSpPr>
          <p:nvPr/>
        </p:nvSpPr>
        <p:spPr bwMode="auto">
          <a:xfrm>
            <a:off x="3048000" y="4495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3565" name="Text Box 16"/>
          <p:cNvSpPr txBox="1">
            <a:spLocks noChangeArrowheads="1"/>
          </p:cNvSpPr>
          <p:nvPr/>
        </p:nvSpPr>
        <p:spPr bwMode="auto">
          <a:xfrm>
            <a:off x="37338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566" name="Text Box 17"/>
          <p:cNvSpPr txBox="1">
            <a:spLocks noChangeArrowheads="1"/>
          </p:cNvSpPr>
          <p:nvPr/>
        </p:nvSpPr>
        <p:spPr bwMode="auto">
          <a:xfrm>
            <a:off x="44196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567" name="Text Box 18"/>
          <p:cNvSpPr txBox="1">
            <a:spLocks noChangeArrowheads="1"/>
          </p:cNvSpPr>
          <p:nvPr/>
        </p:nvSpPr>
        <p:spPr bwMode="auto">
          <a:xfrm>
            <a:off x="51054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3568" name="Text Box 19"/>
          <p:cNvSpPr txBox="1">
            <a:spLocks noChangeArrowheads="1"/>
          </p:cNvSpPr>
          <p:nvPr/>
        </p:nvSpPr>
        <p:spPr bwMode="auto">
          <a:xfrm>
            <a:off x="57912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569" name="Text Box 20"/>
          <p:cNvSpPr txBox="1">
            <a:spLocks noChangeArrowheads="1"/>
          </p:cNvSpPr>
          <p:nvPr/>
        </p:nvSpPr>
        <p:spPr bwMode="auto">
          <a:xfrm>
            <a:off x="64770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570" name="Text Box 21"/>
          <p:cNvSpPr txBox="1">
            <a:spLocks noChangeArrowheads="1"/>
          </p:cNvSpPr>
          <p:nvPr/>
        </p:nvSpPr>
        <p:spPr bwMode="auto">
          <a:xfrm>
            <a:off x="71628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3571" name="Text Box 22"/>
          <p:cNvSpPr txBox="1">
            <a:spLocks noChangeArrowheads="1"/>
          </p:cNvSpPr>
          <p:nvPr/>
        </p:nvSpPr>
        <p:spPr bwMode="auto">
          <a:xfrm>
            <a:off x="78486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113687" name="Text Box 23"/>
          <p:cNvSpPr txBox="1">
            <a:spLocks noChangeArrowheads="1"/>
          </p:cNvSpPr>
          <p:nvPr/>
        </p:nvSpPr>
        <p:spPr bwMode="auto">
          <a:xfrm>
            <a:off x="7848600" y="4495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23573" name="Text Box 24"/>
          <p:cNvSpPr txBox="1">
            <a:spLocks noChangeArrowheads="1"/>
          </p:cNvSpPr>
          <p:nvPr/>
        </p:nvSpPr>
        <p:spPr bwMode="auto">
          <a:xfrm>
            <a:off x="8534400" y="2574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nvGrpSpPr>
          <p:cNvPr id="2" name="Group 25"/>
          <p:cNvGrpSpPr>
            <a:grpSpLocks/>
          </p:cNvGrpSpPr>
          <p:nvPr/>
        </p:nvGrpSpPr>
        <p:grpSpPr bwMode="auto">
          <a:xfrm>
            <a:off x="838200" y="2971800"/>
            <a:ext cx="614363" cy="1524000"/>
            <a:chOff x="528" y="1392"/>
            <a:chExt cx="387" cy="960"/>
          </a:xfrm>
        </p:grpSpPr>
        <p:grpSp>
          <p:nvGrpSpPr>
            <p:cNvPr id="23706" name="Group 26"/>
            <p:cNvGrpSpPr>
              <a:grpSpLocks/>
            </p:cNvGrpSpPr>
            <p:nvPr/>
          </p:nvGrpSpPr>
          <p:grpSpPr bwMode="auto">
            <a:xfrm>
              <a:off x="528" y="1392"/>
              <a:ext cx="387" cy="720"/>
              <a:chOff x="1440" y="2352"/>
              <a:chExt cx="387" cy="720"/>
            </a:xfrm>
          </p:grpSpPr>
          <p:grpSp>
            <p:nvGrpSpPr>
              <p:cNvPr id="23708" name="Group 27"/>
              <p:cNvGrpSpPr>
                <a:grpSpLocks/>
              </p:cNvGrpSpPr>
              <p:nvPr/>
            </p:nvGrpSpPr>
            <p:grpSpPr bwMode="auto">
              <a:xfrm>
                <a:off x="1440" y="2352"/>
                <a:ext cx="387" cy="720"/>
                <a:chOff x="864" y="2400"/>
                <a:chExt cx="387" cy="720"/>
              </a:xfrm>
            </p:grpSpPr>
            <p:sp>
              <p:nvSpPr>
                <p:cNvPr id="23710" name="Rectangle 2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711" name="Line 2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2" name="Line 3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709" name="Text Box 31"/>
              <p:cNvSpPr txBox="1">
                <a:spLocks noChangeArrowheads="1"/>
              </p:cNvSpPr>
              <p:nvPr/>
            </p:nvSpPr>
            <p:spPr bwMode="auto">
              <a:xfrm>
                <a:off x="153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grpSp>
        <p:sp>
          <p:nvSpPr>
            <p:cNvPr id="23707" name="Rectangle 32"/>
            <p:cNvSpPr>
              <a:spLocks noChangeArrowheads="1"/>
            </p:cNvSpPr>
            <p:nvPr/>
          </p:nvSpPr>
          <p:spPr bwMode="auto">
            <a:xfrm>
              <a:off x="52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5" name="Group 33"/>
          <p:cNvGrpSpPr>
            <a:grpSpLocks/>
          </p:cNvGrpSpPr>
          <p:nvPr/>
        </p:nvGrpSpPr>
        <p:grpSpPr bwMode="auto">
          <a:xfrm>
            <a:off x="2209800" y="2971800"/>
            <a:ext cx="614363" cy="1524000"/>
            <a:chOff x="1392" y="1392"/>
            <a:chExt cx="387" cy="960"/>
          </a:xfrm>
        </p:grpSpPr>
        <p:grpSp>
          <p:nvGrpSpPr>
            <p:cNvPr id="23697" name="Group 34"/>
            <p:cNvGrpSpPr>
              <a:grpSpLocks/>
            </p:cNvGrpSpPr>
            <p:nvPr/>
          </p:nvGrpSpPr>
          <p:grpSpPr bwMode="auto">
            <a:xfrm>
              <a:off x="1392" y="1392"/>
              <a:ext cx="387" cy="730"/>
              <a:chOff x="2016" y="2352"/>
              <a:chExt cx="387" cy="730"/>
            </a:xfrm>
          </p:grpSpPr>
          <p:grpSp>
            <p:nvGrpSpPr>
              <p:cNvPr id="23699" name="Group 35"/>
              <p:cNvGrpSpPr>
                <a:grpSpLocks/>
              </p:cNvGrpSpPr>
              <p:nvPr/>
            </p:nvGrpSpPr>
            <p:grpSpPr bwMode="auto">
              <a:xfrm>
                <a:off x="2016" y="2352"/>
                <a:ext cx="387" cy="720"/>
                <a:chOff x="864" y="2400"/>
                <a:chExt cx="387" cy="720"/>
              </a:xfrm>
            </p:grpSpPr>
            <p:sp>
              <p:nvSpPr>
                <p:cNvPr id="23703" name="Rectangle 3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704" name="Line 3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5" name="Line 3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700" name="Text Box 39"/>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701" name="Text Box 40"/>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702" name="Text Box 41"/>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98" name="Rectangle 42"/>
            <p:cNvSpPr>
              <a:spLocks noChangeArrowheads="1"/>
            </p:cNvSpPr>
            <p:nvPr/>
          </p:nvSpPr>
          <p:spPr bwMode="auto">
            <a:xfrm>
              <a:off x="139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8" name="Group 43"/>
          <p:cNvGrpSpPr>
            <a:grpSpLocks/>
          </p:cNvGrpSpPr>
          <p:nvPr/>
        </p:nvGrpSpPr>
        <p:grpSpPr bwMode="auto">
          <a:xfrm>
            <a:off x="1524000" y="2971800"/>
            <a:ext cx="614363" cy="1524000"/>
            <a:chOff x="960" y="1392"/>
            <a:chExt cx="387" cy="960"/>
          </a:xfrm>
        </p:grpSpPr>
        <p:grpSp>
          <p:nvGrpSpPr>
            <p:cNvPr id="23689" name="Group 44"/>
            <p:cNvGrpSpPr>
              <a:grpSpLocks/>
            </p:cNvGrpSpPr>
            <p:nvPr/>
          </p:nvGrpSpPr>
          <p:grpSpPr bwMode="auto">
            <a:xfrm>
              <a:off x="960" y="1392"/>
              <a:ext cx="387" cy="720"/>
              <a:chOff x="1536" y="2352"/>
              <a:chExt cx="387" cy="720"/>
            </a:xfrm>
          </p:grpSpPr>
          <p:grpSp>
            <p:nvGrpSpPr>
              <p:cNvPr id="23691" name="Group 45"/>
              <p:cNvGrpSpPr>
                <a:grpSpLocks/>
              </p:cNvGrpSpPr>
              <p:nvPr/>
            </p:nvGrpSpPr>
            <p:grpSpPr bwMode="auto">
              <a:xfrm>
                <a:off x="1536" y="2352"/>
                <a:ext cx="387" cy="720"/>
                <a:chOff x="864" y="2400"/>
                <a:chExt cx="387" cy="720"/>
              </a:xfrm>
            </p:grpSpPr>
            <p:sp>
              <p:nvSpPr>
                <p:cNvPr id="23694" name="Rectangle 4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95" name="Line 4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6" name="Line 4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92" name="Text Box 49"/>
              <p:cNvSpPr txBox="1">
                <a:spLocks noChangeArrowheads="1"/>
              </p:cNvSpPr>
              <p:nvPr/>
            </p:nvSpPr>
            <p:spPr bwMode="auto">
              <a:xfrm>
                <a:off x="163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93" name="Text Box 50"/>
              <p:cNvSpPr txBox="1">
                <a:spLocks noChangeArrowheads="1"/>
              </p:cNvSpPr>
              <p:nvPr/>
            </p:nvSpPr>
            <p:spPr bwMode="auto">
              <a:xfrm>
                <a:off x="163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3690" name="Rectangle 51"/>
            <p:cNvSpPr>
              <a:spLocks noChangeArrowheads="1"/>
            </p:cNvSpPr>
            <p:nvPr/>
          </p:nvSpPr>
          <p:spPr bwMode="auto">
            <a:xfrm>
              <a:off x="96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11" name="Group 52"/>
          <p:cNvGrpSpPr>
            <a:grpSpLocks/>
          </p:cNvGrpSpPr>
          <p:nvPr/>
        </p:nvGrpSpPr>
        <p:grpSpPr bwMode="auto">
          <a:xfrm>
            <a:off x="3581400" y="2971800"/>
            <a:ext cx="614363" cy="1524000"/>
            <a:chOff x="2256" y="1392"/>
            <a:chExt cx="387" cy="960"/>
          </a:xfrm>
        </p:grpSpPr>
        <p:grpSp>
          <p:nvGrpSpPr>
            <p:cNvPr id="23679" name="Group 53"/>
            <p:cNvGrpSpPr>
              <a:grpSpLocks/>
            </p:cNvGrpSpPr>
            <p:nvPr/>
          </p:nvGrpSpPr>
          <p:grpSpPr bwMode="auto">
            <a:xfrm>
              <a:off x="2256" y="1392"/>
              <a:ext cx="387" cy="730"/>
              <a:chOff x="2448" y="2352"/>
              <a:chExt cx="387" cy="730"/>
            </a:xfrm>
          </p:grpSpPr>
          <p:grpSp>
            <p:nvGrpSpPr>
              <p:cNvPr id="23682" name="Group 54"/>
              <p:cNvGrpSpPr>
                <a:grpSpLocks/>
              </p:cNvGrpSpPr>
              <p:nvPr/>
            </p:nvGrpSpPr>
            <p:grpSpPr bwMode="auto">
              <a:xfrm>
                <a:off x="2448" y="2352"/>
                <a:ext cx="387" cy="720"/>
                <a:chOff x="864" y="2400"/>
                <a:chExt cx="387" cy="720"/>
              </a:xfrm>
            </p:grpSpPr>
            <p:sp>
              <p:nvSpPr>
                <p:cNvPr id="23686" name="Rectangle 55"/>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87" name="Line 56"/>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8" name="Line 57"/>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83" name="Text Box 58"/>
              <p:cNvSpPr txBox="1">
                <a:spLocks noChangeArrowheads="1"/>
              </p:cNvSpPr>
              <p:nvPr/>
            </p:nvSpPr>
            <p:spPr bwMode="auto">
              <a:xfrm>
                <a:off x="2544"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84" name="Text Box 59"/>
              <p:cNvSpPr txBox="1">
                <a:spLocks noChangeArrowheads="1"/>
              </p:cNvSpPr>
              <p:nvPr/>
            </p:nvSpPr>
            <p:spPr bwMode="auto">
              <a:xfrm>
                <a:off x="2544"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85" name="Text Box 60"/>
              <p:cNvSpPr txBox="1">
                <a:spLocks noChangeArrowheads="1"/>
              </p:cNvSpPr>
              <p:nvPr/>
            </p:nvSpPr>
            <p:spPr bwMode="auto">
              <a:xfrm>
                <a:off x="2544"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80" name="Rectangle 61"/>
            <p:cNvSpPr>
              <a:spLocks noChangeArrowheads="1"/>
            </p:cNvSpPr>
            <p:nvPr/>
          </p:nvSpPr>
          <p:spPr bwMode="auto">
            <a:xfrm>
              <a:off x="225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81" name="Text Box 62"/>
            <p:cNvSpPr txBox="1">
              <a:spLocks noChangeArrowheads="1"/>
            </p:cNvSpPr>
            <p:nvPr/>
          </p:nvSpPr>
          <p:spPr bwMode="auto">
            <a:xfrm>
              <a:off x="2352"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14" name="Group 63"/>
          <p:cNvGrpSpPr>
            <a:grpSpLocks/>
          </p:cNvGrpSpPr>
          <p:nvPr/>
        </p:nvGrpSpPr>
        <p:grpSpPr bwMode="auto">
          <a:xfrm>
            <a:off x="2895600" y="2971800"/>
            <a:ext cx="614363" cy="1524000"/>
            <a:chOff x="1824" y="1392"/>
            <a:chExt cx="387" cy="960"/>
          </a:xfrm>
        </p:grpSpPr>
        <p:grpSp>
          <p:nvGrpSpPr>
            <p:cNvPr id="23669" name="Group 64"/>
            <p:cNvGrpSpPr>
              <a:grpSpLocks/>
            </p:cNvGrpSpPr>
            <p:nvPr/>
          </p:nvGrpSpPr>
          <p:grpSpPr bwMode="auto">
            <a:xfrm>
              <a:off x="1824" y="1392"/>
              <a:ext cx="387" cy="730"/>
              <a:chOff x="2016" y="2352"/>
              <a:chExt cx="387" cy="730"/>
            </a:xfrm>
          </p:grpSpPr>
          <p:grpSp>
            <p:nvGrpSpPr>
              <p:cNvPr id="23672" name="Group 65"/>
              <p:cNvGrpSpPr>
                <a:grpSpLocks/>
              </p:cNvGrpSpPr>
              <p:nvPr/>
            </p:nvGrpSpPr>
            <p:grpSpPr bwMode="auto">
              <a:xfrm>
                <a:off x="2016" y="2352"/>
                <a:ext cx="387" cy="720"/>
                <a:chOff x="864" y="2400"/>
                <a:chExt cx="387" cy="720"/>
              </a:xfrm>
            </p:grpSpPr>
            <p:sp>
              <p:nvSpPr>
                <p:cNvPr id="23676" name="Rectangle 6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77" name="Line 6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8" name="Line 6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73" name="Text Box 69"/>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74" name="Text Box 70"/>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3675" name="Text Box 71"/>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3670" name="Rectangle 72"/>
            <p:cNvSpPr>
              <a:spLocks noChangeArrowheads="1"/>
            </p:cNvSpPr>
            <p:nvPr/>
          </p:nvSpPr>
          <p:spPr bwMode="auto">
            <a:xfrm>
              <a:off x="182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71" name="Text Box 73"/>
            <p:cNvSpPr txBox="1">
              <a:spLocks noChangeArrowheads="1"/>
            </p:cNvSpPr>
            <p:nvPr/>
          </p:nvSpPr>
          <p:spPr bwMode="auto">
            <a:xfrm>
              <a:off x="1920"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17" name="Group 74"/>
          <p:cNvGrpSpPr>
            <a:grpSpLocks/>
          </p:cNvGrpSpPr>
          <p:nvPr/>
        </p:nvGrpSpPr>
        <p:grpSpPr bwMode="auto">
          <a:xfrm>
            <a:off x="4267200" y="2971800"/>
            <a:ext cx="614363" cy="1524000"/>
            <a:chOff x="2688" y="1392"/>
            <a:chExt cx="387" cy="960"/>
          </a:xfrm>
        </p:grpSpPr>
        <p:grpSp>
          <p:nvGrpSpPr>
            <p:cNvPr id="23659" name="Group 75"/>
            <p:cNvGrpSpPr>
              <a:grpSpLocks/>
            </p:cNvGrpSpPr>
            <p:nvPr/>
          </p:nvGrpSpPr>
          <p:grpSpPr bwMode="auto">
            <a:xfrm>
              <a:off x="2688" y="1392"/>
              <a:ext cx="387" cy="730"/>
              <a:chOff x="2880" y="2352"/>
              <a:chExt cx="387" cy="730"/>
            </a:xfrm>
          </p:grpSpPr>
          <p:grpSp>
            <p:nvGrpSpPr>
              <p:cNvPr id="23662" name="Group 76"/>
              <p:cNvGrpSpPr>
                <a:grpSpLocks/>
              </p:cNvGrpSpPr>
              <p:nvPr/>
            </p:nvGrpSpPr>
            <p:grpSpPr bwMode="auto">
              <a:xfrm>
                <a:off x="2880" y="2352"/>
                <a:ext cx="387" cy="720"/>
                <a:chOff x="864" y="2400"/>
                <a:chExt cx="387" cy="720"/>
              </a:xfrm>
            </p:grpSpPr>
            <p:sp>
              <p:nvSpPr>
                <p:cNvPr id="23666" name="Rectangle 77"/>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67" name="Line 78"/>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8" name="Line 79"/>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63" name="Text Box 80"/>
              <p:cNvSpPr txBox="1">
                <a:spLocks noChangeArrowheads="1"/>
              </p:cNvSpPr>
              <p:nvPr/>
            </p:nvSpPr>
            <p:spPr bwMode="auto">
              <a:xfrm>
                <a:off x="297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64" name="Text Box 81"/>
              <p:cNvSpPr txBox="1">
                <a:spLocks noChangeArrowheads="1"/>
              </p:cNvSpPr>
              <p:nvPr/>
            </p:nvSpPr>
            <p:spPr bwMode="auto">
              <a:xfrm>
                <a:off x="2976"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65" name="Text Box 82"/>
              <p:cNvSpPr txBox="1">
                <a:spLocks noChangeArrowheads="1"/>
              </p:cNvSpPr>
              <p:nvPr/>
            </p:nvSpPr>
            <p:spPr bwMode="auto">
              <a:xfrm>
                <a:off x="2976"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60" name="Rectangle 83"/>
            <p:cNvSpPr>
              <a:spLocks noChangeArrowheads="1"/>
            </p:cNvSpPr>
            <p:nvPr/>
          </p:nvSpPr>
          <p:spPr bwMode="auto">
            <a:xfrm>
              <a:off x="268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61" name="Text Box 84"/>
            <p:cNvSpPr txBox="1">
              <a:spLocks noChangeArrowheads="1"/>
            </p:cNvSpPr>
            <p:nvPr/>
          </p:nvSpPr>
          <p:spPr bwMode="auto">
            <a:xfrm>
              <a:off x="2784"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0" name="Group 85"/>
          <p:cNvGrpSpPr>
            <a:grpSpLocks/>
          </p:cNvGrpSpPr>
          <p:nvPr/>
        </p:nvGrpSpPr>
        <p:grpSpPr bwMode="auto">
          <a:xfrm>
            <a:off x="4953000" y="2971800"/>
            <a:ext cx="614363" cy="1524000"/>
            <a:chOff x="3120" y="1392"/>
            <a:chExt cx="387" cy="960"/>
          </a:xfrm>
        </p:grpSpPr>
        <p:grpSp>
          <p:nvGrpSpPr>
            <p:cNvPr id="23649" name="Group 86"/>
            <p:cNvGrpSpPr>
              <a:grpSpLocks/>
            </p:cNvGrpSpPr>
            <p:nvPr/>
          </p:nvGrpSpPr>
          <p:grpSpPr bwMode="auto">
            <a:xfrm>
              <a:off x="3120" y="1392"/>
              <a:ext cx="387" cy="730"/>
              <a:chOff x="3312" y="2352"/>
              <a:chExt cx="387" cy="730"/>
            </a:xfrm>
          </p:grpSpPr>
          <p:grpSp>
            <p:nvGrpSpPr>
              <p:cNvPr id="23652" name="Group 87"/>
              <p:cNvGrpSpPr>
                <a:grpSpLocks/>
              </p:cNvGrpSpPr>
              <p:nvPr/>
            </p:nvGrpSpPr>
            <p:grpSpPr bwMode="auto">
              <a:xfrm>
                <a:off x="3312" y="2352"/>
                <a:ext cx="387" cy="720"/>
                <a:chOff x="864" y="2400"/>
                <a:chExt cx="387" cy="720"/>
              </a:xfrm>
            </p:grpSpPr>
            <p:sp>
              <p:nvSpPr>
                <p:cNvPr id="23656" name="Rectangle 8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57" name="Line 8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8" name="Line 9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53" name="Text Box 91"/>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54" name="Text Box 92"/>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55" name="Text Box 93"/>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50" name="Rectangle 94"/>
            <p:cNvSpPr>
              <a:spLocks noChangeArrowheads="1"/>
            </p:cNvSpPr>
            <p:nvPr/>
          </p:nvSpPr>
          <p:spPr bwMode="auto">
            <a:xfrm>
              <a:off x="312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51" name="Text Box 95"/>
            <p:cNvSpPr txBox="1">
              <a:spLocks noChangeArrowheads="1"/>
            </p:cNvSpPr>
            <p:nvPr/>
          </p:nvSpPr>
          <p:spPr bwMode="auto">
            <a:xfrm>
              <a:off x="3216"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grpSp>
        <p:nvGrpSpPr>
          <p:cNvPr id="23" name="Group 96"/>
          <p:cNvGrpSpPr>
            <a:grpSpLocks/>
          </p:cNvGrpSpPr>
          <p:nvPr/>
        </p:nvGrpSpPr>
        <p:grpSpPr bwMode="auto">
          <a:xfrm>
            <a:off x="5638800" y="2971800"/>
            <a:ext cx="614363" cy="1524000"/>
            <a:chOff x="3552" y="1392"/>
            <a:chExt cx="387" cy="960"/>
          </a:xfrm>
        </p:grpSpPr>
        <p:grpSp>
          <p:nvGrpSpPr>
            <p:cNvPr id="23639" name="Group 97"/>
            <p:cNvGrpSpPr>
              <a:grpSpLocks/>
            </p:cNvGrpSpPr>
            <p:nvPr/>
          </p:nvGrpSpPr>
          <p:grpSpPr bwMode="auto">
            <a:xfrm>
              <a:off x="3552" y="1392"/>
              <a:ext cx="387" cy="730"/>
              <a:chOff x="3312" y="2352"/>
              <a:chExt cx="387" cy="730"/>
            </a:xfrm>
          </p:grpSpPr>
          <p:grpSp>
            <p:nvGrpSpPr>
              <p:cNvPr id="23642" name="Group 98"/>
              <p:cNvGrpSpPr>
                <a:grpSpLocks/>
              </p:cNvGrpSpPr>
              <p:nvPr/>
            </p:nvGrpSpPr>
            <p:grpSpPr bwMode="auto">
              <a:xfrm>
                <a:off x="3312" y="2352"/>
                <a:ext cx="387" cy="720"/>
                <a:chOff x="864" y="2400"/>
                <a:chExt cx="387" cy="720"/>
              </a:xfrm>
            </p:grpSpPr>
            <p:sp>
              <p:nvSpPr>
                <p:cNvPr id="23646" name="Rectangle 99"/>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47" name="Line 100"/>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8" name="Line 101"/>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43" name="Text Box 102"/>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44" name="Text Box 103"/>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45" name="Text Box 104"/>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40" name="Rectangle 105"/>
            <p:cNvSpPr>
              <a:spLocks noChangeArrowheads="1"/>
            </p:cNvSpPr>
            <p:nvPr/>
          </p:nvSpPr>
          <p:spPr bwMode="auto">
            <a:xfrm>
              <a:off x="355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41" name="Text Box 106"/>
            <p:cNvSpPr txBox="1">
              <a:spLocks noChangeArrowheads="1"/>
            </p:cNvSpPr>
            <p:nvPr/>
          </p:nvSpPr>
          <p:spPr bwMode="auto">
            <a:xfrm>
              <a:off x="3648"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grpSp>
        <p:nvGrpSpPr>
          <p:cNvPr id="26" name="Group 107"/>
          <p:cNvGrpSpPr>
            <a:grpSpLocks/>
          </p:cNvGrpSpPr>
          <p:nvPr/>
        </p:nvGrpSpPr>
        <p:grpSpPr bwMode="auto">
          <a:xfrm>
            <a:off x="6324600" y="2971800"/>
            <a:ext cx="614363" cy="1524000"/>
            <a:chOff x="3984" y="1392"/>
            <a:chExt cx="387" cy="960"/>
          </a:xfrm>
        </p:grpSpPr>
        <p:grpSp>
          <p:nvGrpSpPr>
            <p:cNvPr id="23629" name="Group 108"/>
            <p:cNvGrpSpPr>
              <a:grpSpLocks/>
            </p:cNvGrpSpPr>
            <p:nvPr/>
          </p:nvGrpSpPr>
          <p:grpSpPr bwMode="auto">
            <a:xfrm>
              <a:off x="3984" y="1392"/>
              <a:ext cx="387" cy="730"/>
              <a:chOff x="3312" y="2352"/>
              <a:chExt cx="387" cy="730"/>
            </a:xfrm>
          </p:grpSpPr>
          <p:grpSp>
            <p:nvGrpSpPr>
              <p:cNvPr id="23632" name="Group 109"/>
              <p:cNvGrpSpPr>
                <a:grpSpLocks/>
              </p:cNvGrpSpPr>
              <p:nvPr/>
            </p:nvGrpSpPr>
            <p:grpSpPr bwMode="auto">
              <a:xfrm>
                <a:off x="3312" y="2352"/>
                <a:ext cx="387" cy="720"/>
                <a:chOff x="864" y="2400"/>
                <a:chExt cx="387" cy="720"/>
              </a:xfrm>
            </p:grpSpPr>
            <p:sp>
              <p:nvSpPr>
                <p:cNvPr id="23636" name="Rectangle 11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37" name="Line 11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8" name="Line 11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33" name="Text Box 113"/>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34" name="Text Box 114"/>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35" name="Text Box 115"/>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30" name="Rectangle 116"/>
            <p:cNvSpPr>
              <a:spLocks noChangeArrowheads="1"/>
            </p:cNvSpPr>
            <p:nvPr/>
          </p:nvSpPr>
          <p:spPr bwMode="auto">
            <a:xfrm>
              <a:off x="398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31" name="Text Box 117"/>
            <p:cNvSpPr txBox="1">
              <a:spLocks noChangeArrowheads="1"/>
            </p:cNvSpPr>
            <p:nvPr/>
          </p:nvSpPr>
          <p:spPr bwMode="auto">
            <a:xfrm>
              <a:off x="4080"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grpSp>
        <p:nvGrpSpPr>
          <p:cNvPr id="29" name="Group 118"/>
          <p:cNvGrpSpPr>
            <a:grpSpLocks/>
          </p:cNvGrpSpPr>
          <p:nvPr/>
        </p:nvGrpSpPr>
        <p:grpSpPr bwMode="auto">
          <a:xfrm>
            <a:off x="7010400" y="2971800"/>
            <a:ext cx="614363" cy="1524000"/>
            <a:chOff x="4416" y="1392"/>
            <a:chExt cx="387" cy="960"/>
          </a:xfrm>
        </p:grpSpPr>
        <p:grpSp>
          <p:nvGrpSpPr>
            <p:cNvPr id="23619" name="Group 119"/>
            <p:cNvGrpSpPr>
              <a:grpSpLocks/>
            </p:cNvGrpSpPr>
            <p:nvPr/>
          </p:nvGrpSpPr>
          <p:grpSpPr bwMode="auto">
            <a:xfrm>
              <a:off x="4416" y="1392"/>
              <a:ext cx="387" cy="730"/>
              <a:chOff x="3312" y="2352"/>
              <a:chExt cx="387" cy="730"/>
            </a:xfrm>
          </p:grpSpPr>
          <p:grpSp>
            <p:nvGrpSpPr>
              <p:cNvPr id="23622" name="Group 120"/>
              <p:cNvGrpSpPr>
                <a:grpSpLocks/>
              </p:cNvGrpSpPr>
              <p:nvPr/>
            </p:nvGrpSpPr>
            <p:grpSpPr bwMode="auto">
              <a:xfrm>
                <a:off x="3312" y="2352"/>
                <a:ext cx="387" cy="720"/>
                <a:chOff x="864" y="2400"/>
                <a:chExt cx="387" cy="720"/>
              </a:xfrm>
            </p:grpSpPr>
            <p:sp>
              <p:nvSpPr>
                <p:cNvPr id="23626" name="Rectangle 121"/>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27" name="Line 122"/>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28" name="Line 123"/>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23" name="Text Box 124"/>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3624" name="Text Box 125"/>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25" name="Text Box 126"/>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20" name="Rectangle 127"/>
            <p:cNvSpPr>
              <a:spLocks noChangeArrowheads="1"/>
            </p:cNvSpPr>
            <p:nvPr/>
          </p:nvSpPr>
          <p:spPr bwMode="auto">
            <a:xfrm>
              <a:off x="441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21" name="Text Box 128"/>
            <p:cNvSpPr txBox="1">
              <a:spLocks noChangeArrowheads="1"/>
            </p:cNvSpPr>
            <p:nvPr/>
          </p:nvSpPr>
          <p:spPr bwMode="auto">
            <a:xfrm>
              <a:off x="4512"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grpSp>
        <p:nvGrpSpPr>
          <p:cNvPr id="24643" name="Group 129"/>
          <p:cNvGrpSpPr>
            <a:grpSpLocks/>
          </p:cNvGrpSpPr>
          <p:nvPr/>
        </p:nvGrpSpPr>
        <p:grpSpPr bwMode="auto">
          <a:xfrm>
            <a:off x="7691438" y="2971800"/>
            <a:ext cx="614362" cy="1524000"/>
            <a:chOff x="4845" y="1392"/>
            <a:chExt cx="387" cy="960"/>
          </a:xfrm>
        </p:grpSpPr>
        <p:grpSp>
          <p:nvGrpSpPr>
            <p:cNvPr id="23609" name="Group 130"/>
            <p:cNvGrpSpPr>
              <a:grpSpLocks/>
            </p:cNvGrpSpPr>
            <p:nvPr/>
          </p:nvGrpSpPr>
          <p:grpSpPr bwMode="auto">
            <a:xfrm>
              <a:off x="4845" y="1392"/>
              <a:ext cx="387" cy="730"/>
              <a:chOff x="3312" y="2352"/>
              <a:chExt cx="387" cy="730"/>
            </a:xfrm>
          </p:grpSpPr>
          <p:grpSp>
            <p:nvGrpSpPr>
              <p:cNvPr id="23612" name="Group 131"/>
              <p:cNvGrpSpPr>
                <a:grpSpLocks/>
              </p:cNvGrpSpPr>
              <p:nvPr/>
            </p:nvGrpSpPr>
            <p:grpSpPr bwMode="auto">
              <a:xfrm>
                <a:off x="3312" y="2352"/>
                <a:ext cx="387" cy="720"/>
                <a:chOff x="864" y="2400"/>
                <a:chExt cx="387" cy="720"/>
              </a:xfrm>
            </p:grpSpPr>
            <p:sp>
              <p:nvSpPr>
                <p:cNvPr id="23616" name="Rectangle 132"/>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17" name="Line 133"/>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18" name="Line 134"/>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13" name="Text Box 135"/>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23614" name="Text Box 136"/>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15" name="Text Box 137"/>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10" name="Rectangle 138"/>
            <p:cNvSpPr>
              <a:spLocks noChangeArrowheads="1"/>
            </p:cNvSpPr>
            <p:nvPr/>
          </p:nvSpPr>
          <p:spPr bwMode="auto">
            <a:xfrm>
              <a:off x="484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11" name="Text Box 139"/>
            <p:cNvSpPr txBox="1">
              <a:spLocks noChangeArrowheads="1"/>
            </p:cNvSpPr>
            <p:nvPr/>
          </p:nvSpPr>
          <p:spPr bwMode="auto">
            <a:xfrm>
              <a:off x="4944"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grpSp>
        <p:nvGrpSpPr>
          <p:cNvPr id="24656" name="Group 140"/>
          <p:cNvGrpSpPr>
            <a:grpSpLocks/>
          </p:cNvGrpSpPr>
          <p:nvPr/>
        </p:nvGrpSpPr>
        <p:grpSpPr bwMode="auto">
          <a:xfrm>
            <a:off x="8382000" y="2971800"/>
            <a:ext cx="614363" cy="1524000"/>
            <a:chOff x="5280" y="1392"/>
            <a:chExt cx="387" cy="960"/>
          </a:xfrm>
        </p:grpSpPr>
        <p:grpSp>
          <p:nvGrpSpPr>
            <p:cNvPr id="23599" name="Group 141"/>
            <p:cNvGrpSpPr>
              <a:grpSpLocks/>
            </p:cNvGrpSpPr>
            <p:nvPr/>
          </p:nvGrpSpPr>
          <p:grpSpPr bwMode="auto">
            <a:xfrm>
              <a:off x="5280" y="1392"/>
              <a:ext cx="387" cy="730"/>
              <a:chOff x="3312" y="2352"/>
              <a:chExt cx="387" cy="730"/>
            </a:xfrm>
          </p:grpSpPr>
          <p:grpSp>
            <p:nvGrpSpPr>
              <p:cNvPr id="23602" name="Group 142"/>
              <p:cNvGrpSpPr>
                <a:grpSpLocks/>
              </p:cNvGrpSpPr>
              <p:nvPr/>
            </p:nvGrpSpPr>
            <p:grpSpPr bwMode="auto">
              <a:xfrm>
                <a:off x="3312" y="2352"/>
                <a:ext cx="387" cy="720"/>
                <a:chOff x="864" y="2400"/>
                <a:chExt cx="387" cy="720"/>
              </a:xfrm>
            </p:grpSpPr>
            <p:sp>
              <p:nvSpPr>
                <p:cNvPr id="23606" name="Rectangle 143"/>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07" name="Line 144"/>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145"/>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603" name="Text Box 146"/>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23604" name="Text Box 147"/>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3605" name="Text Box 148"/>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3600" name="Rectangle 149"/>
            <p:cNvSpPr>
              <a:spLocks noChangeArrowheads="1"/>
            </p:cNvSpPr>
            <p:nvPr/>
          </p:nvSpPr>
          <p:spPr bwMode="auto">
            <a:xfrm>
              <a:off x="528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601" name="Text Box 150"/>
            <p:cNvSpPr txBox="1">
              <a:spLocks noChangeArrowheads="1"/>
            </p:cNvSpPr>
            <p:nvPr/>
          </p:nvSpPr>
          <p:spPr bwMode="auto">
            <a:xfrm>
              <a:off x="5376"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grpSp>
        <p:nvGrpSpPr>
          <p:cNvPr id="23586" name="Group 151"/>
          <p:cNvGrpSpPr>
            <a:grpSpLocks/>
          </p:cNvGrpSpPr>
          <p:nvPr/>
        </p:nvGrpSpPr>
        <p:grpSpPr bwMode="auto">
          <a:xfrm>
            <a:off x="152400" y="2971800"/>
            <a:ext cx="614363" cy="1524000"/>
            <a:chOff x="96" y="1392"/>
            <a:chExt cx="387" cy="960"/>
          </a:xfrm>
        </p:grpSpPr>
        <p:grpSp>
          <p:nvGrpSpPr>
            <p:cNvPr id="23589" name="Group 152"/>
            <p:cNvGrpSpPr>
              <a:grpSpLocks/>
            </p:cNvGrpSpPr>
            <p:nvPr/>
          </p:nvGrpSpPr>
          <p:grpSpPr bwMode="auto">
            <a:xfrm>
              <a:off x="96" y="1392"/>
              <a:ext cx="387" cy="720"/>
              <a:chOff x="864" y="2400"/>
              <a:chExt cx="387" cy="720"/>
            </a:xfrm>
          </p:grpSpPr>
          <p:sp>
            <p:nvSpPr>
              <p:cNvPr id="23596" name="Rectangle 153"/>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597" name="Line 154"/>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98" name="Line 155"/>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590" name="Rectangle 156"/>
            <p:cNvSpPr>
              <a:spLocks noChangeArrowheads="1"/>
            </p:cNvSpPr>
            <p:nvPr/>
          </p:nvSpPr>
          <p:spPr bwMode="auto">
            <a:xfrm>
              <a:off x="9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3591" name="Text Box 157"/>
            <p:cNvSpPr txBox="1">
              <a:spLocks noChangeArrowheads="1"/>
            </p:cNvSpPr>
            <p:nvPr/>
          </p:nvSpPr>
          <p:spPr bwMode="auto">
            <a:xfrm>
              <a:off x="96" y="139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F1</a:t>
              </a:r>
            </a:p>
          </p:txBody>
        </p:sp>
        <p:sp>
          <p:nvSpPr>
            <p:cNvPr id="23592" name="Text Box 158"/>
            <p:cNvSpPr txBox="1">
              <a:spLocks noChangeArrowheads="1"/>
            </p:cNvSpPr>
            <p:nvPr/>
          </p:nvSpPr>
          <p:spPr bwMode="auto">
            <a:xfrm>
              <a:off x="96" y="163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F2</a:t>
              </a:r>
            </a:p>
          </p:txBody>
        </p:sp>
        <p:sp>
          <p:nvSpPr>
            <p:cNvPr id="23593" name="Text Box 159"/>
            <p:cNvSpPr txBox="1">
              <a:spLocks noChangeArrowheads="1"/>
            </p:cNvSpPr>
            <p:nvPr/>
          </p:nvSpPr>
          <p:spPr bwMode="auto">
            <a:xfrm>
              <a:off x="96" y="187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F3</a:t>
              </a:r>
            </a:p>
          </p:txBody>
        </p:sp>
        <p:sp>
          <p:nvSpPr>
            <p:cNvPr id="23594" name="Text Box 160"/>
            <p:cNvSpPr txBox="1">
              <a:spLocks noChangeArrowheads="1"/>
            </p:cNvSpPr>
            <p:nvPr/>
          </p:nvSpPr>
          <p:spPr bwMode="auto">
            <a:xfrm>
              <a:off x="96" y="211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F4</a:t>
              </a:r>
            </a:p>
          </p:txBody>
        </p:sp>
        <p:sp>
          <p:nvSpPr>
            <p:cNvPr id="23595" name="Line 161"/>
            <p:cNvSpPr>
              <a:spLocks noChangeShapeType="1"/>
            </p:cNvSpPr>
            <p:nvPr/>
          </p:nvSpPr>
          <p:spPr bwMode="auto">
            <a:xfrm>
              <a:off x="336" y="1392"/>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3826" name="Text Box 162"/>
          <p:cNvSpPr txBox="1">
            <a:spLocks noChangeArrowheads="1"/>
          </p:cNvSpPr>
          <p:nvPr/>
        </p:nvSpPr>
        <p:spPr bwMode="auto">
          <a:xfrm>
            <a:off x="3200400" y="4800600"/>
            <a:ext cx="193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400"/>
              <a:t>6 page faults</a:t>
            </a:r>
          </a:p>
        </p:txBody>
      </p:sp>
      <p:sp>
        <p:nvSpPr>
          <p:cNvPr id="113828" name="Text Box 164"/>
          <p:cNvSpPr txBox="1">
            <a:spLocks noChangeArrowheads="1"/>
          </p:cNvSpPr>
          <p:nvPr/>
        </p:nvSpPr>
        <p:spPr bwMode="auto">
          <a:xfrm>
            <a:off x="5105400" y="4495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6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6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367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38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46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1368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465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1382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1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utoUpdateAnimBg="0"/>
      <p:bldP spid="113673" grpId="0" autoUpdateAnimBg="0"/>
      <p:bldP spid="113674" grpId="0" autoUpdateAnimBg="0"/>
      <p:bldP spid="113677" grpId="0" autoUpdateAnimBg="0"/>
      <p:bldP spid="113679" grpId="0" autoUpdateAnimBg="0"/>
      <p:bldP spid="113687" grpId="0" autoUpdateAnimBg="0"/>
      <p:bldP spid="113826" grpId="0" autoUpdateAnimBg="0"/>
      <p:bldP spid="11382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52400" y="1676400"/>
            <a:ext cx="8534400"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85750" indent="-285750"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buSzTx/>
            </a:pPr>
            <a:r>
              <a:rPr lang="en-GB" altLang="en-US"/>
              <a:t>Theoretically best but practically infeasible</a:t>
            </a:r>
          </a:p>
          <a:p>
            <a:pPr>
              <a:buSzTx/>
            </a:pPr>
            <a:r>
              <a:rPr lang="en-GB" altLang="en-US"/>
              <a:t>Used as a benchmark to measure how well other algorithms perform</a:t>
            </a:r>
          </a:p>
          <a:p>
            <a:pPr>
              <a:lnSpc>
                <a:spcPct val="120000"/>
              </a:lnSpc>
              <a:buSzTx/>
            </a:pPr>
            <a:r>
              <a:rPr lang="en-GB" altLang="en-US"/>
              <a:t>Does </a:t>
            </a:r>
            <a:r>
              <a:rPr lang="en-GB" altLang="en-US">
                <a:solidFill>
                  <a:schemeClr val="accent2"/>
                </a:solidFill>
              </a:rPr>
              <a:t>not</a:t>
            </a:r>
            <a:r>
              <a:rPr lang="en-GB" altLang="en-US"/>
              <a:t> suffer from </a:t>
            </a:r>
            <a:r>
              <a:rPr lang="en-GB" altLang="en-US" err="1"/>
              <a:t>Belady’s</a:t>
            </a:r>
            <a:r>
              <a:rPr lang="en-GB" altLang="en-US"/>
              <a:t> anomaly:		  Add a frame </a:t>
            </a:r>
            <a:r>
              <a:rPr lang="en-US" altLang="en-US" sz="2400">
                <a:latin typeface="Times New Roman" pitchFamily="18" charset="0"/>
                <a:sym typeface="Symbol" pitchFamily="18" charset="2"/>
              </a:rPr>
              <a:t></a:t>
            </a:r>
            <a:r>
              <a:rPr lang="en-GB" altLang="en-US"/>
              <a:t> more look-ahead </a:t>
            </a:r>
            <a:r>
              <a:rPr lang="en-US" altLang="en-US" sz="2400">
                <a:latin typeface="Times New Roman" pitchFamily="18" charset="0"/>
                <a:sym typeface="Symbol" pitchFamily="18" charset="2"/>
              </a:rPr>
              <a:t>		 </a:t>
            </a:r>
            <a:r>
              <a:rPr lang="en-GB" altLang="en-US" i="1">
                <a:solidFill>
                  <a:srgbClr val="FF3300"/>
                </a:solidFill>
              </a:rPr>
              <a:t>Inclusion property</a:t>
            </a:r>
            <a:r>
              <a:rPr lang="en-US" altLang="en-US" sz="2400" i="1">
                <a:latin typeface="Times New Roman" pitchFamily="18" charset="0"/>
                <a:sym typeface="Symbol" pitchFamily="18" charset="2"/>
              </a:rPr>
              <a:t> </a:t>
            </a:r>
            <a:r>
              <a:rPr lang="en-GB" altLang="en-US"/>
              <a:t>: Pages loaded in </a:t>
            </a:r>
            <a:r>
              <a:rPr lang="en-GB" altLang="en-US" i="1"/>
              <a:t>n</a:t>
            </a:r>
            <a:r>
              <a:rPr lang="en-GB" altLang="en-US"/>
              <a:t> frames is always a subset of pages in </a:t>
            </a:r>
            <a:r>
              <a:rPr lang="en-GB" altLang="en-US" i="1"/>
              <a:t>n+1</a:t>
            </a:r>
            <a:r>
              <a:rPr lang="en-GB" altLang="en-US"/>
              <a:t> frames</a:t>
            </a:r>
            <a:endParaRPr lang="en-US" altLang="en-US"/>
          </a:p>
        </p:txBody>
      </p:sp>
      <p:sp>
        <p:nvSpPr>
          <p:cNvPr id="24579" name="Rectangle 4"/>
          <p:cNvSpPr>
            <a:spLocks noGrp="1" noChangeArrowheads="1"/>
          </p:cNvSpPr>
          <p:nvPr>
            <p:ph type="title"/>
          </p:nvPr>
        </p:nvSpPr>
        <p:spPr>
          <a:noFill/>
        </p:spPr>
        <p:txBody>
          <a:bodyPr/>
          <a:lstStyle/>
          <a:p>
            <a:r>
              <a:rPr lang="en-US" altLang="en-US"/>
              <a:t>Optimal Algorithm (Cont.)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457200"/>
            <a:ext cx="8877300" cy="457200"/>
          </a:xfrm>
        </p:spPr>
        <p:txBody>
          <a:bodyPr/>
          <a:lstStyle/>
          <a:p>
            <a:r>
              <a:rPr lang="en-US" altLang="en-US"/>
              <a:t>Least Recently Used (LRU) Algorithm</a:t>
            </a:r>
          </a:p>
        </p:txBody>
      </p:sp>
      <p:sp>
        <p:nvSpPr>
          <p:cNvPr id="25603" name="Rectangle 3"/>
          <p:cNvSpPr>
            <a:spLocks noGrp="1" noChangeArrowheads="1"/>
          </p:cNvSpPr>
          <p:nvPr>
            <p:ph type="body" idx="1"/>
          </p:nvPr>
        </p:nvSpPr>
        <p:spPr>
          <a:xfrm>
            <a:off x="304800" y="1371600"/>
            <a:ext cx="8610600" cy="1133475"/>
          </a:xfrm>
        </p:spPr>
        <p:txBody>
          <a:bodyPr/>
          <a:lstStyle/>
          <a:p>
            <a:pPr marL="285750" indent="-285750">
              <a:lnSpc>
                <a:spcPct val="90000"/>
              </a:lnSpc>
            </a:pPr>
            <a:r>
              <a:rPr lang="en-GB" altLang="en-US">
                <a:solidFill>
                  <a:srgbClr val="FF0000"/>
                </a:solidFill>
              </a:rPr>
              <a:t>Replace the page that has not been used for the longest period of time</a:t>
            </a:r>
            <a:br>
              <a:rPr lang="en-US" altLang="en-US"/>
            </a:br>
            <a:endParaRPr lang="en-US" altLang="en-US"/>
          </a:p>
        </p:txBody>
      </p:sp>
      <p:sp>
        <p:nvSpPr>
          <p:cNvPr id="163133" name="Text Box 317"/>
          <p:cNvSpPr txBox="1">
            <a:spLocks noChangeArrowheads="1"/>
          </p:cNvSpPr>
          <p:nvPr/>
        </p:nvSpPr>
        <p:spPr bwMode="auto">
          <a:xfrm>
            <a:off x="677863" y="4546600"/>
            <a:ext cx="2224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a:t>8 page faults</a:t>
            </a:r>
            <a:endParaRPr lang="en-US" altLang="en-US" sz="1800"/>
          </a:p>
        </p:txBody>
      </p:sp>
      <p:sp>
        <p:nvSpPr>
          <p:cNvPr id="163134" name="Text Box 318"/>
          <p:cNvSpPr txBox="1">
            <a:spLocks noChangeArrowheads="1"/>
          </p:cNvSpPr>
          <p:nvPr/>
        </p:nvSpPr>
        <p:spPr bwMode="auto">
          <a:xfrm>
            <a:off x="371475" y="5111750"/>
            <a:ext cx="84883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85750" indent="-285750"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buSzTx/>
            </a:pPr>
            <a:r>
              <a:rPr lang="en-GB" altLang="en-US"/>
              <a:t>Similar to Optimal Algorithm, but looking backward in time (and not susceptible to Belady’s anomaly)</a:t>
            </a:r>
            <a:endParaRPr lang="en-US" altLang="en-US"/>
          </a:p>
        </p:txBody>
      </p:sp>
      <p:sp>
        <p:nvSpPr>
          <p:cNvPr id="163135" name="Text Box 319"/>
          <p:cNvSpPr txBox="1">
            <a:spLocks noChangeArrowheads="1"/>
          </p:cNvSpPr>
          <p:nvPr/>
        </p:nvSpPr>
        <p:spPr bwMode="auto">
          <a:xfrm>
            <a:off x="9906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163136" name="Text Box 320"/>
          <p:cNvSpPr txBox="1">
            <a:spLocks noChangeArrowheads="1"/>
          </p:cNvSpPr>
          <p:nvPr/>
        </p:nvSpPr>
        <p:spPr bwMode="auto">
          <a:xfrm>
            <a:off x="9906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63137" name="Text Box 321"/>
          <p:cNvSpPr txBox="1">
            <a:spLocks noChangeArrowheads="1"/>
          </p:cNvSpPr>
          <p:nvPr/>
        </p:nvSpPr>
        <p:spPr bwMode="auto">
          <a:xfrm>
            <a:off x="16764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63138" name="Text Box 322"/>
          <p:cNvSpPr txBox="1">
            <a:spLocks noChangeArrowheads="1"/>
          </p:cNvSpPr>
          <p:nvPr/>
        </p:nvSpPr>
        <p:spPr bwMode="auto">
          <a:xfrm>
            <a:off x="16764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163139" name="Text Box 323"/>
          <p:cNvSpPr txBox="1">
            <a:spLocks noChangeArrowheads="1"/>
          </p:cNvSpPr>
          <p:nvPr/>
        </p:nvSpPr>
        <p:spPr bwMode="auto">
          <a:xfrm>
            <a:off x="23622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163140" name="Text Box 324"/>
          <p:cNvSpPr txBox="1">
            <a:spLocks noChangeArrowheads="1"/>
          </p:cNvSpPr>
          <p:nvPr/>
        </p:nvSpPr>
        <p:spPr bwMode="auto">
          <a:xfrm>
            <a:off x="23622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63141" name="Text Box 325"/>
          <p:cNvSpPr txBox="1">
            <a:spLocks noChangeArrowheads="1"/>
          </p:cNvSpPr>
          <p:nvPr/>
        </p:nvSpPr>
        <p:spPr bwMode="auto">
          <a:xfrm>
            <a:off x="3048000" y="23018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163142" name="Text Box 326"/>
          <p:cNvSpPr txBox="1">
            <a:spLocks noChangeArrowheads="1"/>
          </p:cNvSpPr>
          <p:nvPr/>
        </p:nvSpPr>
        <p:spPr bwMode="auto">
          <a:xfrm>
            <a:off x="30480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63143" name="Text Box 327"/>
          <p:cNvSpPr txBox="1">
            <a:spLocks noChangeArrowheads="1"/>
          </p:cNvSpPr>
          <p:nvPr/>
        </p:nvSpPr>
        <p:spPr bwMode="auto">
          <a:xfrm>
            <a:off x="51054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63144" name="Text Box 328"/>
          <p:cNvSpPr txBox="1">
            <a:spLocks noChangeArrowheads="1"/>
          </p:cNvSpPr>
          <p:nvPr/>
        </p:nvSpPr>
        <p:spPr bwMode="auto">
          <a:xfrm>
            <a:off x="37338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163145" name="Text Box 329"/>
          <p:cNvSpPr txBox="1">
            <a:spLocks noChangeArrowheads="1"/>
          </p:cNvSpPr>
          <p:nvPr/>
        </p:nvSpPr>
        <p:spPr bwMode="auto">
          <a:xfrm>
            <a:off x="44196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163146" name="Text Box 330"/>
          <p:cNvSpPr txBox="1">
            <a:spLocks noChangeArrowheads="1"/>
          </p:cNvSpPr>
          <p:nvPr/>
        </p:nvSpPr>
        <p:spPr bwMode="auto">
          <a:xfrm>
            <a:off x="51054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163147" name="Text Box 331"/>
          <p:cNvSpPr txBox="1">
            <a:spLocks noChangeArrowheads="1"/>
          </p:cNvSpPr>
          <p:nvPr/>
        </p:nvSpPr>
        <p:spPr bwMode="auto">
          <a:xfrm>
            <a:off x="57912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163148" name="Text Box 332"/>
          <p:cNvSpPr txBox="1">
            <a:spLocks noChangeArrowheads="1"/>
          </p:cNvSpPr>
          <p:nvPr/>
        </p:nvSpPr>
        <p:spPr bwMode="auto">
          <a:xfrm>
            <a:off x="64770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163149" name="Text Box 333"/>
          <p:cNvSpPr txBox="1">
            <a:spLocks noChangeArrowheads="1"/>
          </p:cNvSpPr>
          <p:nvPr/>
        </p:nvSpPr>
        <p:spPr bwMode="auto">
          <a:xfrm>
            <a:off x="71628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163150" name="Text Box 334"/>
          <p:cNvSpPr txBox="1">
            <a:spLocks noChangeArrowheads="1"/>
          </p:cNvSpPr>
          <p:nvPr/>
        </p:nvSpPr>
        <p:spPr bwMode="auto">
          <a:xfrm>
            <a:off x="78486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163151" name="Text Box 335"/>
          <p:cNvSpPr txBox="1">
            <a:spLocks noChangeArrowheads="1"/>
          </p:cNvSpPr>
          <p:nvPr/>
        </p:nvSpPr>
        <p:spPr bwMode="auto">
          <a:xfrm>
            <a:off x="78486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163152" name="Text Box 336"/>
          <p:cNvSpPr txBox="1">
            <a:spLocks noChangeArrowheads="1"/>
          </p:cNvSpPr>
          <p:nvPr/>
        </p:nvSpPr>
        <p:spPr bwMode="auto">
          <a:xfrm>
            <a:off x="85344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nvGrpSpPr>
          <p:cNvPr id="2" name="Group 337"/>
          <p:cNvGrpSpPr>
            <a:grpSpLocks/>
          </p:cNvGrpSpPr>
          <p:nvPr/>
        </p:nvGrpSpPr>
        <p:grpSpPr bwMode="auto">
          <a:xfrm>
            <a:off x="838200" y="2682875"/>
            <a:ext cx="614363" cy="1524000"/>
            <a:chOff x="528" y="1392"/>
            <a:chExt cx="387" cy="960"/>
          </a:xfrm>
        </p:grpSpPr>
        <p:grpSp>
          <p:nvGrpSpPr>
            <p:cNvPr id="25756" name="Group 338"/>
            <p:cNvGrpSpPr>
              <a:grpSpLocks/>
            </p:cNvGrpSpPr>
            <p:nvPr/>
          </p:nvGrpSpPr>
          <p:grpSpPr bwMode="auto">
            <a:xfrm>
              <a:off x="528" y="1392"/>
              <a:ext cx="387" cy="720"/>
              <a:chOff x="1440" y="2352"/>
              <a:chExt cx="387" cy="720"/>
            </a:xfrm>
          </p:grpSpPr>
          <p:grpSp>
            <p:nvGrpSpPr>
              <p:cNvPr id="25758" name="Group 339"/>
              <p:cNvGrpSpPr>
                <a:grpSpLocks/>
              </p:cNvGrpSpPr>
              <p:nvPr/>
            </p:nvGrpSpPr>
            <p:grpSpPr bwMode="auto">
              <a:xfrm>
                <a:off x="1440" y="2352"/>
                <a:ext cx="387" cy="720"/>
                <a:chOff x="864" y="2400"/>
                <a:chExt cx="387" cy="720"/>
              </a:xfrm>
            </p:grpSpPr>
            <p:sp>
              <p:nvSpPr>
                <p:cNvPr id="25760" name="Rectangle 34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61" name="Line 34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2" name="Line 34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759" name="Text Box 343"/>
              <p:cNvSpPr txBox="1">
                <a:spLocks noChangeArrowheads="1"/>
              </p:cNvSpPr>
              <p:nvPr/>
            </p:nvSpPr>
            <p:spPr bwMode="auto">
              <a:xfrm>
                <a:off x="153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grpSp>
        <p:sp>
          <p:nvSpPr>
            <p:cNvPr id="25757" name="Rectangle 344"/>
            <p:cNvSpPr>
              <a:spLocks noChangeArrowheads="1"/>
            </p:cNvSpPr>
            <p:nvPr/>
          </p:nvSpPr>
          <p:spPr bwMode="auto">
            <a:xfrm>
              <a:off x="52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5" name="Group 345"/>
          <p:cNvGrpSpPr>
            <a:grpSpLocks/>
          </p:cNvGrpSpPr>
          <p:nvPr/>
        </p:nvGrpSpPr>
        <p:grpSpPr bwMode="auto">
          <a:xfrm>
            <a:off x="2209800" y="2682875"/>
            <a:ext cx="614363" cy="1524000"/>
            <a:chOff x="1392" y="1392"/>
            <a:chExt cx="387" cy="960"/>
          </a:xfrm>
        </p:grpSpPr>
        <p:grpSp>
          <p:nvGrpSpPr>
            <p:cNvPr id="25747" name="Group 346"/>
            <p:cNvGrpSpPr>
              <a:grpSpLocks/>
            </p:cNvGrpSpPr>
            <p:nvPr/>
          </p:nvGrpSpPr>
          <p:grpSpPr bwMode="auto">
            <a:xfrm>
              <a:off x="1392" y="1392"/>
              <a:ext cx="387" cy="730"/>
              <a:chOff x="2016" y="2352"/>
              <a:chExt cx="387" cy="730"/>
            </a:xfrm>
          </p:grpSpPr>
          <p:grpSp>
            <p:nvGrpSpPr>
              <p:cNvPr id="25749" name="Group 347"/>
              <p:cNvGrpSpPr>
                <a:grpSpLocks/>
              </p:cNvGrpSpPr>
              <p:nvPr/>
            </p:nvGrpSpPr>
            <p:grpSpPr bwMode="auto">
              <a:xfrm>
                <a:off x="2016" y="2352"/>
                <a:ext cx="387" cy="720"/>
                <a:chOff x="864" y="2400"/>
                <a:chExt cx="387" cy="720"/>
              </a:xfrm>
            </p:grpSpPr>
            <p:sp>
              <p:nvSpPr>
                <p:cNvPr id="25753" name="Rectangle 34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54" name="Line 34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5" name="Line 35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750" name="Text Box 351"/>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751" name="Text Box 352"/>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752" name="Text Box 353"/>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5748" name="Rectangle 354"/>
            <p:cNvSpPr>
              <a:spLocks noChangeArrowheads="1"/>
            </p:cNvSpPr>
            <p:nvPr/>
          </p:nvSpPr>
          <p:spPr bwMode="auto">
            <a:xfrm>
              <a:off x="139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8" name="Group 355"/>
          <p:cNvGrpSpPr>
            <a:grpSpLocks/>
          </p:cNvGrpSpPr>
          <p:nvPr/>
        </p:nvGrpSpPr>
        <p:grpSpPr bwMode="auto">
          <a:xfrm>
            <a:off x="1524000" y="2682875"/>
            <a:ext cx="614363" cy="1524000"/>
            <a:chOff x="960" y="1392"/>
            <a:chExt cx="387" cy="960"/>
          </a:xfrm>
        </p:grpSpPr>
        <p:grpSp>
          <p:nvGrpSpPr>
            <p:cNvPr id="25739" name="Group 356"/>
            <p:cNvGrpSpPr>
              <a:grpSpLocks/>
            </p:cNvGrpSpPr>
            <p:nvPr/>
          </p:nvGrpSpPr>
          <p:grpSpPr bwMode="auto">
            <a:xfrm>
              <a:off x="960" y="1392"/>
              <a:ext cx="387" cy="720"/>
              <a:chOff x="1536" y="2352"/>
              <a:chExt cx="387" cy="720"/>
            </a:xfrm>
          </p:grpSpPr>
          <p:grpSp>
            <p:nvGrpSpPr>
              <p:cNvPr id="25741" name="Group 357"/>
              <p:cNvGrpSpPr>
                <a:grpSpLocks/>
              </p:cNvGrpSpPr>
              <p:nvPr/>
            </p:nvGrpSpPr>
            <p:grpSpPr bwMode="auto">
              <a:xfrm>
                <a:off x="1536" y="2352"/>
                <a:ext cx="387" cy="720"/>
                <a:chOff x="864" y="2400"/>
                <a:chExt cx="387" cy="720"/>
              </a:xfrm>
            </p:grpSpPr>
            <p:sp>
              <p:nvSpPr>
                <p:cNvPr id="25744" name="Rectangle 35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45" name="Line 35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46" name="Line 36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742" name="Text Box 361"/>
              <p:cNvSpPr txBox="1">
                <a:spLocks noChangeArrowheads="1"/>
              </p:cNvSpPr>
              <p:nvPr/>
            </p:nvSpPr>
            <p:spPr bwMode="auto">
              <a:xfrm>
                <a:off x="163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743" name="Text Box 362"/>
              <p:cNvSpPr txBox="1">
                <a:spLocks noChangeArrowheads="1"/>
              </p:cNvSpPr>
              <p:nvPr/>
            </p:nvSpPr>
            <p:spPr bwMode="auto">
              <a:xfrm>
                <a:off x="163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5740" name="Rectangle 363"/>
            <p:cNvSpPr>
              <a:spLocks noChangeArrowheads="1"/>
            </p:cNvSpPr>
            <p:nvPr/>
          </p:nvSpPr>
          <p:spPr bwMode="auto">
            <a:xfrm>
              <a:off x="96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sp>
        <p:nvSpPr>
          <p:cNvPr id="163180" name="Text Box 364"/>
          <p:cNvSpPr txBox="1">
            <a:spLocks noChangeArrowheads="1"/>
          </p:cNvSpPr>
          <p:nvPr/>
        </p:nvSpPr>
        <p:spPr bwMode="auto">
          <a:xfrm>
            <a:off x="85344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grpSp>
        <p:nvGrpSpPr>
          <p:cNvPr id="11" name="Group 365"/>
          <p:cNvGrpSpPr>
            <a:grpSpLocks/>
          </p:cNvGrpSpPr>
          <p:nvPr/>
        </p:nvGrpSpPr>
        <p:grpSpPr bwMode="auto">
          <a:xfrm>
            <a:off x="3581400" y="2682875"/>
            <a:ext cx="614363" cy="1524000"/>
            <a:chOff x="2256" y="1392"/>
            <a:chExt cx="387" cy="960"/>
          </a:xfrm>
        </p:grpSpPr>
        <p:grpSp>
          <p:nvGrpSpPr>
            <p:cNvPr id="25729" name="Group 366"/>
            <p:cNvGrpSpPr>
              <a:grpSpLocks/>
            </p:cNvGrpSpPr>
            <p:nvPr/>
          </p:nvGrpSpPr>
          <p:grpSpPr bwMode="auto">
            <a:xfrm>
              <a:off x="2256" y="1392"/>
              <a:ext cx="387" cy="730"/>
              <a:chOff x="2448" y="2352"/>
              <a:chExt cx="387" cy="730"/>
            </a:xfrm>
          </p:grpSpPr>
          <p:grpSp>
            <p:nvGrpSpPr>
              <p:cNvPr id="25732" name="Group 367"/>
              <p:cNvGrpSpPr>
                <a:grpSpLocks/>
              </p:cNvGrpSpPr>
              <p:nvPr/>
            </p:nvGrpSpPr>
            <p:grpSpPr bwMode="auto">
              <a:xfrm>
                <a:off x="2448" y="2352"/>
                <a:ext cx="387" cy="720"/>
                <a:chOff x="864" y="2400"/>
                <a:chExt cx="387" cy="720"/>
              </a:xfrm>
            </p:grpSpPr>
            <p:sp>
              <p:nvSpPr>
                <p:cNvPr id="25736" name="Rectangle 36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37" name="Line 36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8" name="Line 37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733" name="Text Box 371"/>
              <p:cNvSpPr txBox="1">
                <a:spLocks noChangeArrowheads="1"/>
              </p:cNvSpPr>
              <p:nvPr/>
            </p:nvSpPr>
            <p:spPr bwMode="auto">
              <a:xfrm>
                <a:off x="2544"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734" name="Text Box 372"/>
              <p:cNvSpPr txBox="1">
                <a:spLocks noChangeArrowheads="1"/>
              </p:cNvSpPr>
              <p:nvPr/>
            </p:nvSpPr>
            <p:spPr bwMode="auto">
              <a:xfrm>
                <a:off x="2544"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735" name="Text Box 373"/>
              <p:cNvSpPr txBox="1">
                <a:spLocks noChangeArrowheads="1"/>
              </p:cNvSpPr>
              <p:nvPr/>
            </p:nvSpPr>
            <p:spPr bwMode="auto">
              <a:xfrm>
                <a:off x="2544"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5730" name="Rectangle 374"/>
            <p:cNvSpPr>
              <a:spLocks noChangeArrowheads="1"/>
            </p:cNvSpPr>
            <p:nvPr/>
          </p:nvSpPr>
          <p:spPr bwMode="auto">
            <a:xfrm>
              <a:off x="225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31" name="Text Box 375"/>
            <p:cNvSpPr txBox="1">
              <a:spLocks noChangeArrowheads="1"/>
            </p:cNvSpPr>
            <p:nvPr/>
          </p:nvSpPr>
          <p:spPr bwMode="auto">
            <a:xfrm>
              <a:off x="2352"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14" name="Group 376"/>
          <p:cNvGrpSpPr>
            <a:grpSpLocks/>
          </p:cNvGrpSpPr>
          <p:nvPr/>
        </p:nvGrpSpPr>
        <p:grpSpPr bwMode="auto">
          <a:xfrm>
            <a:off x="2895600" y="2682875"/>
            <a:ext cx="614363" cy="1524000"/>
            <a:chOff x="1824" y="1392"/>
            <a:chExt cx="387" cy="960"/>
          </a:xfrm>
        </p:grpSpPr>
        <p:grpSp>
          <p:nvGrpSpPr>
            <p:cNvPr id="25719" name="Group 377"/>
            <p:cNvGrpSpPr>
              <a:grpSpLocks/>
            </p:cNvGrpSpPr>
            <p:nvPr/>
          </p:nvGrpSpPr>
          <p:grpSpPr bwMode="auto">
            <a:xfrm>
              <a:off x="1824" y="1392"/>
              <a:ext cx="387" cy="730"/>
              <a:chOff x="2016" y="2352"/>
              <a:chExt cx="387" cy="730"/>
            </a:xfrm>
          </p:grpSpPr>
          <p:grpSp>
            <p:nvGrpSpPr>
              <p:cNvPr id="25722" name="Group 378"/>
              <p:cNvGrpSpPr>
                <a:grpSpLocks/>
              </p:cNvGrpSpPr>
              <p:nvPr/>
            </p:nvGrpSpPr>
            <p:grpSpPr bwMode="auto">
              <a:xfrm>
                <a:off x="2016" y="2352"/>
                <a:ext cx="387" cy="720"/>
                <a:chOff x="864" y="2400"/>
                <a:chExt cx="387" cy="720"/>
              </a:xfrm>
            </p:grpSpPr>
            <p:sp>
              <p:nvSpPr>
                <p:cNvPr id="25726" name="Rectangle 379"/>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27" name="Line 380"/>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8" name="Line 381"/>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723" name="Text Box 382"/>
              <p:cNvSpPr txBox="1">
                <a:spLocks noChangeArrowheads="1"/>
              </p:cNvSpPr>
              <p:nvPr/>
            </p:nvSpPr>
            <p:spPr bwMode="auto">
              <a:xfrm>
                <a:off x="2112"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724" name="Text Box 383"/>
              <p:cNvSpPr txBox="1">
                <a:spLocks noChangeArrowheads="1"/>
              </p:cNvSpPr>
              <p:nvPr/>
            </p:nvSpPr>
            <p:spPr bwMode="auto">
              <a:xfrm>
                <a:off x="2112"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25725" name="Text Box 384"/>
              <p:cNvSpPr txBox="1">
                <a:spLocks noChangeArrowheads="1"/>
              </p:cNvSpPr>
              <p:nvPr/>
            </p:nvSpPr>
            <p:spPr bwMode="auto">
              <a:xfrm>
                <a:off x="2112"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grpSp>
        <p:sp>
          <p:nvSpPr>
            <p:cNvPr id="25720" name="Rectangle 385"/>
            <p:cNvSpPr>
              <a:spLocks noChangeArrowheads="1"/>
            </p:cNvSpPr>
            <p:nvPr/>
          </p:nvSpPr>
          <p:spPr bwMode="auto">
            <a:xfrm>
              <a:off x="182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21" name="Text Box 386"/>
            <p:cNvSpPr txBox="1">
              <a:spLocks noChangeArrowheads="1"/>
            </p:cNvSpPr>
            <p:nvPr/>
          </p:nvSpPr>
          <p:spPr bwMode="auto">
            <a:xfrm>
              <a:off x="1920"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17" name="Group 387"/>
          <p:cNvGrpSpPr>
            <a:grpSpLocks/>
          </p:cNvGrpSpPr>
          <p:nvPr/>
        </p:nvGrpSpPr>
        <p:grpSpPr bwMode="auto">
          <a:xfrm>
            <a:off x="4267200" y="2682875"/>
            <a:ext cx="614363" cy="1524000"/>
            <a:chOff x="2688" y="1392"/>
            <a:chExt cx="387" cy="960"/>
          </a:xfrm>
        </p:grpSpPr>
        <p:grpSp>
          <p:nvGrpSpPr>
            <p:cNvPr id="25709" name="Group 388"/>
            <p:cNvGrpSpPr>
              <a:grpSpLocks/>
            </p:cNvGrpSpPr>
            <p:nvPr/>
          </p:nvGrpSpPr>
          <p:grpSpPr bwMode="auto">
            <a:xfrm>
              <a:off x="2688" y="1392"/>
              <a:ext cx="387" cy="730"/>
              <a:chOff x="2880" y="2352"/>
              <a:chExt cx="387" cy="730"/>
            </a:xfrm>
          </p:grpSpPr>
          <p:grpSp>
            <p:nvGrpSpPr>
              <p:cNvPr id="25712" name="Group 389"/>
              <p:cNvGrpSpPr>
                <a:grpSpLocks/>
              </p:cNvGrpSpPr>
              <p:nvPr/>
            </p:nvGrpSpPr>
            <p:grpSpPr bwMode="auto">
              <a:xfrm>
                <a:off x="2880" y="2352"/>
                <a:ext cx="387" cy="720"/>
                <a:chOff x="864" y="2400"/>
                <a:chExt cx="387" cy="720"/>
              </a:xfrm>
            </p:grpSpPr>
            <p:sp>
              <p:nvSpPr>
                <p:cNvPr id="25716" name="Rectangle 39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17" name="Line 39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8" name="Line 39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713" name="Text Box 393"/>
              <p:cNvSpPr txBox="1">
                <a:spLocks noChangeArrowheads="1"/>
              </p:cNvSpPr>
              <p:nvPr/>
            </p:nvSpPr>
            <p:spPr bwMode="auto">
              <a:xfrm>
                <a:off x="2976"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714" name="Text Box 394"/>
              <p:cNvSpPr txBox="1">
                <a:spLocks noChangeArrowheads="1"/>
              </p:cNvSpPr>
              <p:nvPr/>
            </p:nvSpPr>
            <p:spPr bwMode="auto">
              <a:xfrm>
                <a:off x="2976"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715" name="Text Box 395"/>
              <p:cNvSpPr txBox="1">
                <a:spLocks noChangeArrowheads="1"/>
              </p:cNvSpPr>
              <p:nvPr/>
            </p:nvSpPr>
            <p:spPr bwMode="auto">
              <a:xfrm>
                <a:off x="2976"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sp>
          <p:nvSpPr>
            <p:cNvPr id="25710" name="Rectangle 396"/>
            <p:cNvSpPr>
              <a:spLocks noChangeArrowheads="1"/>
            </p:cNvSpPr>
            <p:nvPr/>
          </p:nvSpPr>
          <p:spPr bwMode="auto">
            <a:xfrm>
              <a:off x="268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11" name="Text Box 397"/>
            <p:cNvSpPr txBox="1">
              <a:spLocks noChangeArrowheads="1"/>
            </p:cNvSpPr>
            <p:nvPr/>
          </p:nvSpPr>
          <p:spPr bwMode="auto">
            <a:xfrm>
              <a:off x="2784"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0" name="Group 398"/>
          <p:cNvGrpSpPr>
            <a:grpSpLocks/>
          </p:cNvGrpSpPr>
          <p:nvPr/>
        </p:nvGrpSpPr>
        <p:grpSpPr bwMode="auto">
          <a:xfrm>
            <a:off x="4953000" y="2682875"/>
            <a:ext cx="614363" cy="1524000"/>
            <a:chOff x="3120" y="1392"/>
            <a:chExt cx="387" cy="960"/>
          </a:xfrm>
        </p:grpSpPr>
        <p:grpSp>
          <p:nvGrpSpPr>
            <p:cNvPr id="25699" name="Group 399"/>
            <p:cNvGrpSpPr>
              <a:grpSpLocks/>
            </p:cNvGrpSpPr>
            <p:nvPr/>
          </p:nvGrpSpPr>
          <p:grpSpPr bwMode="auto">
            <a:xfrm>
              <a:off x="3120" y="1392"/>
              <a:ext cx="387" cy="730"/>
              <a:chOff x="3312" y="2352"/>
              <a:chExt cx="387" cy="730"/>
            </a:xfrm>
          </p:grpSpPr>
          <p:grpSp>
            <p:nvGrpSpPr>
              <p:cNvPr id="25702" name="Group 400"/>
              <p:cNvGrpSpPr>
                <a:grpSpLocks/>
              </p:cNvGrpSpPr>
              <p:nvPr/>
            </p:nvGrpSpPr>
            <p:grpSpPr bwMode="auto">
              <a:xfrm>
                <a:off x="3312" y="2352"/>
                <a:ext cx="387" cy="720"/>
                <a:chOff x="864" y="2400"/>
                <a:chExt cx="387" cy="720"/>
              </a:xfrm>
            </p:grpSpPr>
            <p:sp>
              <p:nvSpPr>
                <p:cNvPr id="25706" name="Rectangle 401"/>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07" name="Line 402"/>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8" name="Line 403"/>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703" name="Text Box 404"/>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704" name="Text Box 405"/>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705" name="Text Box 406"/>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sp>
          <p:nvSpPr>
            <p:cNvPr id="25700" name="Rectangle 407"/>
            <p:cNvSpPr>
              <a:spLocks noChangeArrowheads="1"/>
            </p:cNvSpPr>
            <p:nvPr/>
          </p:nvSpPr>
          <p:spPr bwMode="auto">
            <a:xfrm>
              <a:off x="312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701" name="Text Box 408"/>
            <p:cNvSpPr txBox="1">
              <a:spLocks noChangeArrowheads="1"/>
            </p:cNvSpPr>
            <p:nvPr/>
          </p:nvSpPr>
          <p:spPr bwMode="auto">
            <a:xfrm>
              <a:off x="3216"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3" name="Group 409"/>
          <p:cNvGrpSpPr>
            <a:grpSpLocks/>
          </p:cNvGrpSpPr>
          <p:nvPr/>
        </p:nvGrpSpPr>
        <p:grpSpPr bwMode="auto">
          <a:xfrm>
            <a:off x="5638800" y="2682875"/>
            <a:ext cx="614363" cy="1524000"/>
            <a:chOff x="3552" y="1392"/>
            <a:chExt cx="387" cy="960"/>
          </a:xfrm>
        </p:grpSpPr>
        <p:grpSp>
          <p:nvGrpSpPr>
            <p:cNvPr id="25689" name="Group 410"/>
            <p:cNvGrpSpPr>
              <a:grpSpLocks/>
            </p:cNvGrpSpPr>
            <p:nvPr/>
          </p:nvGrpSpPr>
          <p:grpSpPr bwMode="auto">
            <a:xfrm>
              <a:off x="3552" y="1392"/>
              <a:ext cx="387" cy="730"/>
              <a:chOff x="3312" y="2352"/>
              <a:chExt cx="387" cy="730"/>
            </a:xfrm>
          </p:grpSpPr>
          <p:grpSp>
            <p:nvGrpSpPr>
              <p:cNvPr id="25692" name="Group 411"/>
              <p:cNvGrpSpPr>
                <a:grpSpLocks/>
              </p:cNvGrpSpPr>
              <p:nvPr/>
            </p:nvGrpSpPr>
            <p:grpSpPr bwMode="auto">
              <a:xfrm>
                <a:off x="3312" y="2352"/>
                <a:ext cx="387" cy="720"/>
                <a:chOff x="864" y="2400"/>
                <a:chExt cx="387" cy="720"/>
              </a:xfrm>
            </p:grpSpPr>
            <p:sp>
              <p:nvSpPr>
                <p:cNvPr id="25696" name="Rectangle 412"/>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97" name="Line 413"/>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8" name="Line 414"/>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693" name="Text Box 415"/>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694" name="Text Box 416"/>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695" name="Text Box 417"/>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sp>
          <p:nvSpPr>
            <p:cNvPr id="25690" name="Rectangle 418"/>
            <p:cNvSpPr>
              <a:spLocks noChangeArrowheads="1"/>
            </p:cNvSpPr>
            <p:nvPr/>
          </p:nvSpPr>
          <p:spPr bwMode="auto">
            <a:xfrm>
              <a:off x="355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91" name="Text Box 419"/>
            <p:cNvSpPr txBox="1">
              <a:spLocks noChangeArrowheads="1"/>
            </p:cNvSpPr>
            <p:nvPr/>
          </p:nvSpPr>
          <p:spPr bwMode="auto">
            <a:xfrm>
              <a:off x="3648"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6" name="Group 420"/>
          <p:cNvGrpSpPr>
            <a:grpSpLocks/>
          </p:cNvGrpSpPr>
          <p:nvPr/>
        </p:nvGrpSpPr>
        <p:grpSpPr bwMode="auto">
          <a:xfrm>
            <a:off x="6324600" y="2682875"/>
            <a:ext cx="614363" cy="1524000"/>
            <a:chOff x="3984" y="1392"/>
            <a:chExt cx="387" cy="960"/>
          </a:xfrm>
        </p:grpSpPr>
        <p:grpSp>
          <p:nvGrpSpPr>
            <p:cNvPr id="25679" name="Group 421"/>
            <p:cNvGrpSpPr>
              <a:grpSpLocks/>
            </p:cNvGrpSpPr>
            <p:nvPr/>
          </p:nvGrpSpPr>
          <p:grpSpPr bwMode="auto">
            <a:xfrm>
              <a:off x="3984" y="1392"/>
              <a:ext cx="387" cy="730"/>
              <a:chOff x="3312" y="2352"/>
              <a:chExt cx="387" cy="730"/>
            </a:xfrm>
          </p:grpSpPr>
          <p:grpSp>
            <p:nvGrpSpPr>
              <p:cNvPr id="25682" name="Group 422"/>
              <p:cNvGrpSpPr>
                <a:grpSpLocks/>
              </p:cNvGrpSpPr>
              <p:nvPr/>
            </p:nvGrpSpPr>
            <p:grpSpPr bwMode="auto">
              <a:xfrm>
                <a:off x="3312" y="2352"/>
                <a:ext cx="387" cy="720"/>
                <a:chOff x="864" y="2400"/>
                <a:chExt cx="387" cy="720"/>
              </a:xfrm>
            </p:grpSpPr>
            <p:sp>
              <p:nvSpPr>
                <p:cNvPr id="25686" name="Rectangle 423"/>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87" name="Line 424"/>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8" name="Line 425"/>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683" name="Text Box 426"/>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684" name="Text Box 427"/>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685" name="Text Box 428"/>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sp>
          <p:nvSpPr>
            <p:cNvPr id="25680" name="Rectangle 429"/>
            <p:cNvSpPr>
              <a:spLocks noChangeArrowheads="1"/>
            </p:cNvSpPr>
            <p:nvPr/>
          </p:nvSpPr>
          <p:spPr bwMode="auto">
            <a:xfrm>
              <a:off x="398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81" name="Text Box 430"/>
            <p:cNvSpPr txBox="1">
              <a:spLocks noChangeArrowheads="1"/>
            </p:cNvSpPr>
            <p:nvPr/>
          </p:nvSpPr>
          <p:spPr bwMode="auto">
            <a:xfrm>
              <a:off x="4080"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grpSp>
        <p:nvGrpSpPr>
          <p:cNvPr id="29" name="Group 431"/>
          <p:cNvGrpSpPr>
            <a:grpSpLocks/>
          </p:cNvGrpSpPr>
          <p:nvPr/>
        </p:nvGrpSpPr>
        <p:grpSpPr bwMode="auto">
          <a:xfrm>
            <a:off x="7010400" y="2682875"/>
            <a:ext cx="614363" cy="1524000"/>
            <a:chOff x="4416" y="1392"/>
            <a:chExt cx="387" cy="960"/>
          </a:xfrm>
        </p:grpSpPr>
        <p:grpSp>
          <p:nvGrpSpPr>
            <p:cNvPr id="25669" name="Group 432"/>
            <p:cNvGrpSpPr>
              <a:grpSpLocks/>
            </p:cNvGrpSpPr>
            <p:nvPr/>
          </p:nvGrpSpPr>
          <p:grpSpPr bwMode="auto">
            <a:xfrm>
              <a:off x="4416" y="1392"/>
              <a:ext cx="387" cy="730"/>
              <a:chOff x="3312" y="2352"/>
              <a:chExt cx="387" cy="730"/>
            </a:xfrm>
          </p:grpSpPr>
          <p:grpSp>
            <p:nvGrpSpPr>
              <p:cNvPr id="25672" name="Group 433"/>
              <p:cNvGrpSpPr>
                <a:grpSpLocks/>
              </p:cNvGrpSpPr>
              <p:nvPr/>
            </p:nvGrpSpPr>
            <p:grpSpPr bwMode="auto">
              <a:xfrm>
                <a:off x="3312" y="2352"/>
                <a:ext cx="387" cy="720"/>
                <a:chOff x="864" y="2400"/>
                <a:chExt cx="387" cy="720"/>
              </a:xfrm>
            </p:grpSpPr>
            <p:sp>
              <p:nvSpPr>
                <p:cNvPr id="25676" name="Rectangle 434"/>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77" name="Line 435"/>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8" name="Line 436"/>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673" name="Text Box 437"/>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674" name="Text Box 438"/>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675" name="Text Box 439"/>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sp>
          <p:nvSpPr>
            <p:cNvPr id="25670" name="Rectangle 440"/>
            <p:cNvSpPr>
              <a:spLocks noChangeArrowheads="1"/>
            </p:cNvSpPr>
            <p:nvPr/>
          </p:nvSpPr>
          <p:spPr bwMode="auto">
            <a:xfrm>
              <a:off x="441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71" name="Text Box 441"/>
            <p:cNvSpPr txBox="1">
              <a:spLocks noChangeArrowheads="1"/>
            </p:cNvSpPr>
            <p:nvPr/>
          </p:nvSpPr>
          <p:spPr bwMode="auto">
            <a:xfrm>
              <a:off x="4512"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grpSp>
        <p:nvGrpSpPr>
          <p:cNvPr id="26624" name="Group 442"/>
          <p:cNvGrpSpPr>
            <a:grpSpLocks/>
          </p:cNvGrpSpPr>
          <p:nvPr/>
        </p:nvGrpSpPr>
        <p:grpSpPr bwMode="auto">
          <a:xfrm>
            <a:off x="7691438" y="2682875"/>
            <a:ext cx="614362" cy="1524000"/>
            <a:chOff x="4845" y="1392"/>
            <a:chExt cx="387" cy="960"/>
          </a:xfrm>
        </p:grpSpPr>
        <p:grpSp>
          <p:nvGrpSpPr>
            <p:cNvPr id="25659" name="Group 443"/>
            <p:cNvGrpSpPr>
              <a:grpSpLocks/>
            </p:cNvGrpSpPr>
            <p:nvPr/>
          </p:nvGrpSpPr>
          <p:grpSpPr bwMode="auto">
            <a:xfrm>
              <a:off x="4845" y="1392"/>
              <a:ext cx="387" cy="730"/>
              <a:chOff x="3312" y="2352"/>
              <a:chExt cx="387" cy="730"/>
            </a:xfrm>
          </p:grpSpPr>
          <p:grpSp>
            <p:nvGrpSpPr>
              <p:cNvPr id="25662" name="Group 444"/>
              <p:cNvGrpSpPr>
                <a:grpSpLocks/>
              </p:cNvGrpSpPr>
              <p:nvPr/>
            </p:nvGrpSpPr>
            <p:grpSpPr bwMode="auto">
              <a:xfrm>
                <a:off x="3312" y="2352"/>
                <a:ext cx="387" cy="720"/>
                <a:chOff x="864" y="2400"/>
                <a:chExt cx="387" cy="720"/>
              </a:xfrm>
            </p:grpSpPr>
            <p:sp>
              <p:nvSpPr>
                <p:cNvPr id="25666" name="Rectangle 445"/>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67" name="Line 446"/>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8" name="Line 447"/>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663" name="Text Box 448"/>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25664" name="Text Box 449"/>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665" name="Text Box 450"/>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sp>
          <p:nvSpPr>
            <p:cNvPr id="25660" name="Rectangle 451"/>
            <p:cNvSpPr>
              <a:spLocks noChangeArrowheads="1"/>
            </p:cNvSpPr>
            <p:nvPr/>
          </p:nvSpPr>
          <p:spPr bwMode="auto">
            <a:xfrm>
              <a:off x="484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61" name="Text Box 452"/>
            <p:cNvSpPr txBox="1">
              <a:spLocks noChangeArrowheads="1"/>
            </p:cNvSpPr>
            <p:nvPr/>
          </p:nvSpPr>
          <p:spPr bwMode="auto">
            <a:xfrm>
              <a:off x="4944"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grpSp>
        <p:nvGrpSpPr>
          <p:cNvPr id="26629" name="Group 453"/>
          <p:cNvGrpSpPr>
            <a:grpSpLocks/>
          </p:cNvGrpSpPr>
          <p:nvPr/>
        </p:nvGrpSpPr>
        <p:grpSpPr bwMode="auto">
          <a:xfrm>
            <a:off x="8382000" y="2682875"/>
            <a:ext cx="614363" cy="1524000"/>
            <a:chOff x="5280" y="1392"/>
            <a:chExt cx="387" cy="960"/>
          </a:xfrm>
        </p:grpSpPr>
        <p:grpSp>
          <p:nvGrpSpPr>
            <p:cNvPr id="25649" name="Group 454"/>
            <p:cNvGrpSpPr>
              <a:grpSpLocks/>
            </p:cNvGrpSpPr>
            <p:nvPr/>
          </p:nvGrpSpPr>
          <p:grpSpPr bwMode="auto">
            <a:xfrm>
              <a:off x="5280" y="1392"/>
              <a:ext cx="387" cy="730"/>
              <a:chOff x="3312" y="2352"/>
              <a:chExt cx="387" cy="730"/>
            </a:xfrm>
          </p:grpSpPr>
          <p:grpSp>
            <p:nvGrpSpPr>
              <p:cNvPr id="25652" name="Group 455"/>
              <p:cNvGrpSpPr>
                <a:grpSpLocks/>
              </p:cNvGrpSpPr>
              <p:nvPr/>
            </p:nvGrpSpPr>
            <p:grpSpPr bwMode="auto">
              <a:xfrm>
                <a:off x="3312" y="2352"/>
                <a:ext cx="387" cy="720"/>
                <a:chOff x="864" y="2400"/>
                <a:chExt cx="387" cy="720"/>
              </a:xfrm>
            </p:grpSpPr>
            <p:sp>
              <p:nvSpPr>
                <p:cNvPr id="25656" name="Rectangle 45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57" name="Line 45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8" name="Line 45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653" name="Text Box 459"/>
              <p:cNvSpPr txBox="1">
                <a:spLocks noChangeArrowheads="1"/>
              </p:cNvSpPr>
              <p:nvPr/>
            </p:nvSpPr>
            <p:spPr bwMode="auto">
              <a:xfrm>
                <a:off x="3408" y="235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25654" name="Text Box 460"/>
              <p:cNvSpPr txBox="1">
                <a:spLocks noChangeArrowheads="1"/>
              </p:cNvSpPr>
              <p:nvPr/>
            </p:nvSpPr>
            <p:spPr bwMode="auto">
              <a:xfrm>
                <a:off x="3408" y="25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25655" name="Text Box 461"/>
              <p:cNvSpPr txBox="1">
                <a:spLocks noChangeArrowheads="1"/>
              </p:cNvSpPr>
              <p:nvPr/>
            </p:nvSpPr>
            <p:spPr bwMode="auto">
              <a:xfrm>
                <a:off x="3408" y="283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grpSp>
        <p:sp>
          <p:nvSpPr>
            <p:cNvPr id="25650" name="Rectangle 462"/>
            <p:cNvSpPr>
              <a:spLocks noChangeArrowheads="1"/>
            </p:cNvSpPr>
            <p:nvPr/>
          </p:nvSpPr>
          <p:spPr bwMode="auto">
            <a:xfrm>
              <a:off x="528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51" name="Text Box 463"/>
            <p:cNvSpPr txBox="1">
              <a:spLocks noChangeArrowheads="1"/>
            </p:cNvSpPr>
            <p:nvPr/>
          </p:nvSpPr>
          <p:spPr bwMode="auto">
            <a:xfrm>
              <a:off x="5376" y="210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grpSp>
      <p:grpSp>
        <p:nvGrpSpPr>
          <p:cNvPr id="25637" name="Group 464"/>
          <p:cNvGrpSpPr>
            <a:grpSpLocks/>
          </p:cNvGrpSpPr>
          <p:nvPr/>
        </p:nvGrpSpPr>
        <p:grpSpPr bwMode="auto">
          <a:xfrm>
            <a:off x="152400" y="2682875"/>
            <a:ext cx="614363" cy="1524000"/>
            <a:chOff x="96" y="1392"/>
            <a:chExt cx="387" cy="960"/>
          </a:xfrm>
        </p:grpSpPr>
        <p:grpSp>
          <p:nvGrpSpPr>
            <p:cNvPr id="25639" name="Group 465"/>
            <p:cNvGrpSpPr>
              <a:grpSpLocks/>
            </p:cNvGrpSpPr>
            <p:nvPr/>
          </p:nvGrpSpPr>
          <p:grpSpPr bwMode="auto">
            <a:xfrm>
              <a:off x="96" y="1392"/>
              <a:ext cx="387" cy="720"/>
              <a:chOff x="864" y="2400"/>
              <a:chExt cx="387" cy="720"/>
            </a:xfrm>
          </p:grpSpPr>
          <p:sp>
            <p:nvSpPr>
              <p:cNvPr id="25646" name="Rectangle 46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47" name="Line 46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8" name="Line 46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5640" name="Rectangle 469"/>
            <p:cNvSpPr>
              <a:spLocks noChangeArrowheads="1"/>
            </p:cNvSpPr>
            <p:nvPr/>
          </p:nvSpPr>
          <p:spPr bwMode="auto">
            <a:xfrm>
              <a:off x="9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5641" name="Text Box 470"/>
            <p:cNvSpPr txBox="1">
              <a:spLocks noChangeArrowheads="1"/>
            </p:cNvSpPr>
            <p:nvPr/>
          </p:nvSpPr>
          <p:spPr bwMode="auto">
            <a:xfrm>
              <a:off x="96" y="139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F1</a:t>
              </a:r>
            </a:p>
          </p:txBody>
        </p:sp>
        <p:sp>
          <p:nvSpPr>
            <p:cNvPr id="25642" name="Text Box 471"/>
            <p:cNvSpPr txBox="1">
              <a:spLocks noChangeArrowheads="1"/>
            </p:cNvSpPr>
            <p:nvPr/>
          </p:nvSpPr>
          <p:spPr bwMode="auto">
            <a:xfrm>
              <a:off x="96" y="163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F2</a:t>
              </a:r>
            </a:p>
          </p:txBody>
        </p:sp>
        <p:sp>
          <p:nvSpPr>
            <p:cNvPr id="25643" name="Text Box 472"/>
            <p:cNvSpPr txBox="1">
              <a:spLocks noChangeArrowheads="1"/>
            </p:cNvSpPr>
            <p:nvPr/>
          </p:nvSpPr>
          <p:spPr bwMode="auto">
            <a:xfrm>
              <a:off x="96" y="187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F3</a:t>
              </a:r>
            </a:p>
          </p:txBody>
        </p:sp>
        <p:sp>
          <p:nvSpPr>
            <p:cNvPr id="25644" name="Text Box 473"/>
            <p:cNvSpPr txBox="1">
              <a:spLocks noChangeArrowheads="1"/>
            </p:cNvSpPr>
            <p:nvPr/>
          </p:nvSpPr>
          <p:spPr bwMode="auto">
            <a:xfrm>
              <a:off x="96" y="211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F4</a:t>
              </a:r>
            </a:p>
          </p:txBody>
        </p:sp>
        <p:sp>
          <p:nvSpPr>
            <p:cNvPr id="25645" name="Line 474"/>
            <p:cNvSpPr>
              <a:spLocks noChangeShapeType="1"/>
            </p:cNvSpPr>
            <p:nvPr/>
          </p:nvSpPr>
          <p:spPr bwMode="auto">
            <a:xfrm>
              <a:off x="336" y="1392"/>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3291" name="Text Box 475"/>
          <p:cNvSpPr txBox="1">
            <a:spLocks noChangeArrowheads="1"/>
          </p:cNvSpPr>
          <p:nvPr/>
        </p:nvSpPr>
        <p:spPr bwMode="auto">
          <a:xfrm>
            <a:off x="71628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1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1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1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1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1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31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31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314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31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6314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6314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6314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6314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2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6314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2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6314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2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6329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6315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2662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63151"/>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63152"/>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2662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63180"/>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16313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63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133" grpId="0" autoUpdateAnimBg="0"/>
      <p:bldP spid="163134" grpId="0" autoUpdateAnimBg="0"/>
      <p:bldP spid="163135" grpId="0" autoUpdateAnimBg="0"/>
      <p:bldP spid="163136" grpId="0" autoUpdateAnimBg="0"/>
      <p:bldP spid="163137" grpId="0" autoUpdateAnimBg="0"/>
      <p:bldP spid="163138" grpId="0" autoUpdateAnimBg="0"/>
      <p:bldP spid="163139" grpId="0" autoUpdateAnimBg="0"/>
      <p:bldP spid="163140" grpId="0" autoUpdateAnimBg="0"/>
      <p:bldP spid="163141" grpId="0" autoUpdateAnimBg="0"/>
      <p:bldP spid="163142" grpId="0" autoUpdateAnimBg="0"/>
      <p:bldP spid="163143" grpId="0" autoUpdateAnimBg="0"/>
      <p:bldP spid="163144" grpId="0" autoUpdateAnimBg="0"/>
      <p:bldP spid="163145" grpId="0" autoUpdateAnimBg="0"/>
      <p:bldP spid="163146" grpId="0" autoUpdateAnimBg="0"/>
      <p:bldP spid="163147" grpId="0" autoUpdateAnimBg="0"/>
      <p:bldP spid="163148" grpId="0" autoUpdateAnimBg="0"/>
      <p:bldP spid="163149" grpId="0" autoUpdateAnimBg="0"/>
      <p:bldP spid="163150" grpId="0" autoUpdateAnimBg="0"/>
      <p:bldP spid="163151" grpId="0" autoUpdateAnimBg="0"/>
      <p:bldP spid="163152" grpId="0" autoUpdateAnimBg="0"/>
      <p:bldP spid="163180" grpId="0" autoUpdateAnimBg="0"/>
      <p:bldP spid="16329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457200"/>
            <a:ext cx="8201025" cy="457200"/>
          </a:xfrm>
        </p:spPr>
        <p:txBody>
          <a:bodyPr/>
          <a:lstStyle/>
          <a:p>
            <a:r>
              <a:rPr lang="en-US" altLang="en-US"/>
              <a:t>Implementation of LRU Algorithm</a:t>
            </a:r>
          </a:p>
        </p:txBody>
      </p:sp>
      <p:sp>
        <p:nvSpPr>
          <p:cNvPr id="26627" name="Rectangle 3"/>
          <p:cNvSpPr>
            <a:spLocks noGrp="1" noChangeArrowheads="1"/>
          </p:cNvSpPr>
          <p:nvPr>
            <p:ph type="body" idx="1"/>
          </p:nvPr>
        </p:nvSpPr>
        <p:spPr>
          <a:xfrm>
            <a:off x="381000" y="1312863"/>
            <a:ext cx="8458200" cy="5240337"/>
          </a:xfrm>
        </p:spPr>
        <p:txBody>
          <a:bodyPr/>
          <a:lstStyle/>
          <a:p>
            <a:r>
              <a:rPr lang="en-GB" altLang="en-US"/>
              <a:t>Counter Implementation</a:t>
            </a:r>
          </a:p>
          <a:p>
            <a:pPr lvl="1"/>
            <a:r>
              <a:rPr lang="en-GB" altLang="en-US"/>
              <a:t>Each page table entry has a time-of-use field</a:t>
            </a:r>
          </a:p>
          <a:p>
            <a:pPr lvl="1"/>
            <a:r>
              <a:rPr lang="en-GB" altLang="en-US"/>
              <a:t>The CPU increments a logical clock for every memory reference</a:t>
            </a:r>
          </a:p>
          <a:p>
            <a:pPr lvl="1"/>
            <a:r>
              <a:rPr lang="en-GB" altLang="en-US"/>
              <a:t>Whenever a page is referenced, the value of the clock is copied to the time-of-use field of the page</a:t>
            </a:r>
          </a:p>
          <a:p>
            <a:pPr lvl="1"/>
            <a:r>
              <a:rPr lang="en-GB" altLang="en-US"/>
              <a:t>When a page fault occurs, the page with the smallest time-of-use value is kicked out</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457200"/>
            <a:ext cx="7553325" cy="457200"/>
          </a:xfrm>
        </p:spPr>
        <p:txBody>
          <a:bodyPr/>
          <a:lstStyle/>
          <a:p>
            <a:r>
              <a:rPr lang="en-US" altLang="en-US"/>
              <a:t>Implementation of LRU Algorithm (Cont.)</a:t>
            </a:r>
          </a:p>
        </p:txBody>
      </p:sp>
      <p:sp>
        <p:nvSpPr>
          <p:cNvPr id="27651" name="Rectangle 3"/>
          <p:cNvSpPr>
            <a:spLocks noGrp="1" noChangeArrowheads="1"/>
          </p:cNvSpPr>
          <p:nvPr>
            <p:ph type="body" idx="1"/>
          </p:nvPr>
        </p:nvSpPr>
        <p:spPr>
          <a:xfrm>
            <a:off x="304800" y="1371600"/>
            <a:ext cx="8610600" cy="4038600"/>
          </a:xfrm>
        </p:spPr>
        <p:txBody>
          <a:bodyPr/>
          <a:lstStyle/>
          <a:p>
            <a:r>
              <a:rPr lang="en-US" altLang="en-US"/>
              <a:t>Stack implementation</a:t>
            </a:r>
          </a:p>
          <a:p>
            <a:pPr lvl="1"/>
            <a:r>
              <a:rPr lang="en-US" altLang="en-US"/>
              <a:t> Keep a stack of page numbers in a doubly linked list</a:t>
            </a:r>
          </a:p>
          <a:p>
            <a:pPr lvl="1"/>
            <a:r>
              <a:rPr lang="en-US" altLang="en-US"/>
              <a:t>When a page is referenced:</a:t>
            </a:r>
          </a:p>
          <a:p>
            <a:pPr lvl="2">
              <a:buFont typeface="Wingdings" pitchFamily="2" charset="2"/>
              <a:buChar char="Ø"/>
            </a:pPr>
            <a:r>
              <a:rPr lang="en-US" altLang="en-US"/>
              <a:t> move it to the top</a:t>
            </a:r>
          </a:p>
          <a:p>
            <a:pPr lvl="2">
              <a:buFont typeface="Wingdings" pitchFamily="2" charset="2"/>
              <a:buChar char="Ø"/>
            </a:pPr>
            <a:r>
              <a:rPr lang="en-US" altLang="en-US"/>
              <a:t> the bottom of the stack is the LRU page</a:t>
            </a:r>
          </a:p>
          <a:p>
            <a:pPr lvl="1"/>
            <a:r>
              <a:rPr lang="en-GB" altLang="en-US"/>
              <a:t>List update is expensive, but no search is needed for page replacement</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1162050" y="495300"/>
            <a:ext cx="7143750" cy="457200"/>
          </a:xfrm>
        </p:spPr>
        <p:txBody>
          <a:bodyPr/>
          <a:lstStyle/>
          <a:p>
            <a:r>
              <a:rPr lang="en-US" altLang="en-US"/>
              <a:t>Implementation of LRU Algorithm (Cont.)</a:t>
            </a:r>
          </a:p>
        </p:txBody>
      </p:sp>
      <p:grpSp>
        <p:nvGrpSpPr>
          <p:cNvPr id="28675" name="Group 7"/>
          <p:cNvGrpSpPr>
            <a:grpSpLocks/>
          </p:cNvGrpSpPr>
          <p:nvPr/>
        </p:nvGrpSpPr>
        <p:grpSpPr bwMode="auto">
          <a:xfrm>
            <a:off x="304800" y="2362200"/>
            <a:ext cx="8472488" cy="2233613"/>
            <a:chOff x="218" y="1439"/>
            <a:chExt cx="5337" cy="1407"/>
          </a:xfrm>
        </p:grpSpPr>
        <p:sp>
          <p:nvSpPr>
            <p:cNvPr id="28682" name="Rectangle 8"/>
            <p:cNvSpPr>
              <a:spLocks noChangeArrowheads="1"/>
            </p:cNvSpPr>
            <p:nvPr/>
          </p:nvSpPr>
          <p:spPr bwMode="auto">
            <a:xfrm>
              <a:off x="445"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683" name="Rectangle 9"/>
            <p:cNvSpPr>
              <a:spLocks noChangeArrowheads="1"/>
            </p:cNvSpPr>
            <p:nvPr/>
          </p:nvSpPr>
          <p:spPr bwMode="auto">
            <a:xfrm>
              <a:off x="887"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684" name="Rectangle 10"/>
            <p:cNvSpPr>
              <a:spLocks noChangeArrowheads="1"/>
            </p:cNvSpPr>
            <p:nvPr/>
          </p:nvSpPr>
          <p:spPr bwMode="auto">
            <a:xfrm>
              <a:off x="1329"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685" name="Rectangle 11"/>
            <p:cNvSpPr>
              <a:spLocks noChangeArrowheads="1"/>
            </p:cNvSpPr>
            <p:nvPr/>
          </p:nvSpPr>
          <p:spPr bwMode="auto">
            <a:xfrm>
              <a:off x="1771"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4</a:t>
              </a:r>
              <a:endParaRPr lang="en-US" altLang="en-US" sz="1800"/>
            </a:p>
          </p:txBody>
        </p:sp>
        <p:sp>
          <p:nvSpPr>
            <p:cNvPr id="28686" name="Rectangle 12"/>
            <p:cNvSpPr>
              <a:spLocks noChangeArrowheads="1"/>
            </p:cNvSpPr>
            <p:nvPr/>
          </p:nvSpPr>
          <p:spPr bwMode="auto">
            <a:xfrm>
              <a:off x="2213"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687" name="Rectangle 13"/>
            <p:cNvSpPr>
              <a:spLocks noChangeArrowheads="1"/>
            </p:cNvSpPr>
            <p:nvPr/>
          </p:nvSpPr>
          <p:spPr bwMode="auto">
            <a:xfrm>
              <a:off x="2655"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688" name="Rectangle 14"/>
            <p:cNvSpPr>
              <a:spLocks noChangeArrowheads="1"/>
            </p:cNvSpPr>
            <p:nvPr/>
          </p:nvSpPr>
          <p:spPr bwMode="auto">
            <a:xfrm>
              <a:off x="3097"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5</a:t>
              </a:r>
              <a:endParaRPr lang="en-US" altLang="en-US" sz="1800"/>
            </a:p>
          </p:txBody>
        </p:sp>
        <p:sp>
          <p:nvSpPr>
            <p:cNvPr id="28689" name="Rectangle 15"/>
            <p:cNvSpPr>
              <a:spLocks noChangeArrowheads="1"/>
            </p:cNvSpPr>
            <p:nvPr/>
          </p:nvSpPr>
          <p:spPr bwMode="auto">
            <a:xfrm>
              <a:off x="3539"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690" name="Rectangle 16"/>
            <p:cNvSpPr>
              <a:spLocks noChangeArrowheads="1"/>
            </p:cNvSpPr>
            <p:nvPr/>
          </p:nvSpPr>
          <p:spPr bwMode="auto">
            <a:xfrm>
              <a:off x="3981"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691" name="Rectangle 17"/>
            <p:cNvSpPr>
              <a:spLocks noChangeArrowheads="1"/>
            </p:cNvSpPr>
            <p:nvPr/>
          </p:nvSpPr>
          <p:spPr bwMode="auto">
            <a:xfrm>
              <a:off x="4423"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692" name="Rectangle 18"/>
            <p:cNvSpPr>
              <a:spLocks noChangeArrowheads="1"/>
            </p:cNvSpPr>
            <p:nvPr/>
          </p:nvSpPr>
          <p:spPr bwMode="auto">
            <a:xfrm>
              <a:off x="4865"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4</a:t>
              </a:r>
              <a:endParaRPr lang="en-US" altLang="en-US" sz="1800"/>
            </a:p>
          </p:txBody>
        </p:sp>
        <p:sp>
          <p:nvSpPr>
            <p:cNvPr id="28693" name="Rectangle 19"/>
            <p:cNvSpPr>
              <a:spLocks noChangeArrowheads="1"/>
            </p:cNvSpPr>
            <p:nvPr/>
          </p:nvSpPr>
          <p:spPr bwMode="auto">
            <a:xfrm>
              <a:off x="5307" y="143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5</a:t>
              </a:r>
              <a:endParaRPr lang="en-US" altLang="en-US" sz="1800"/>
            </a:p>
          </p:txBody>
        </p:sp>
        <p:sp>
          <p:nvSpPr>
            <p:cNvPr id="28694" name="Rectangle 20"/>
            <p:cNvSpPr>
              <a:spLocks noChangeArrowheads="1"/>
            </p:cNvSpPr>
            <p:nvPr/>
          </p:nvSpPr>
          <p:spPr bwMode="auto">
            <a:xfrm>
              <a:off x="445"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695" name="Rectangle 21"/>
            <p:cNvSpPr>
              <a:spLocks noChangeArrowheads="1"/>
            </p:cNvSpPr>
            <p:nvPr/>
          </p:nvSpPr>
          <p:spPr bwMode="auto">
            <a:xfrm>
              <a:off x="887"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696" name="Rectangle 22"/>
            <p:cNvSpPr>
              <a:spLocks noChangeArrowheads="1"/>
            </p:cNvSpPr>
            <p:nvPr/>
          </p:nvSpPr>
          <p:spPr bwMode="auto">
            <a:xfrm>
              <a:off x="1329"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697" name="Rectangle 23"/>
            <p:cNvSpPr>
              <a:spLocks noChangeArrowheads="1"/>
            </p:cNvSpPr>
            <p:nvPr/>
          </p:nvSpPr>
          <p:spPr bwMode="auto">
            <a:xfrm>
              <a:off x="1771"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4</a:t>
              </a:r>
              <a:endParaRPr lang="en-US" altLang="en-US" sz="1800"/>
            </a:p>
          </p:txBody>
        </p:sp>
        <p:sp>
          <p:nvSpPr>
            <p:cNvPr id="28698" name="Rectangle 24"/>
            <p:cNvSpPr>
              <a:spLocks noChangeArrowheads="1"/>
            </p:cNvSpPr>
            <p:nvPr/>
          </p:nvSpPr>
          <p:spPr bwMode="auto">
            <a:xfrm>
              <a:off x="2213"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699" name="Rectangle 25"/>
            <p:cNvSpPr>
              <a:spLocks noChangeArrowheads="1"/>
            </p:cNvSpPr>
            <p:nvPr/>
          </p:nvSpPr>
          <p:spPr bwMode="auto">
            <a:xfrm>
              <a:off x="2655"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700" name="Rectangle 26"/>
            <p:cNvSpPr>
              <a:spLocks noChangeArrowheads="1"/>
            </p:cNvSpPr>
            <p:nvPr/>
          </p:nvSpPr>
          <p:spPr bwMode="auto">
            <a:xfrm>
              <a:off x="3097"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5</a:t>
              </a:r>
              <a:endParaRPr lang="en-US" altLang="en-US" sz="1800"/>
            </a:p>
          </p:txBody>
        </p:sp>
        <p:sp>
          <p:nvSpPr>
            <p:cNvPr id="28701" name="Rectangle 27"/>
            <p:cNvSpPr>
              <a:spLocks noChangeArrowheads="1"/>
            </p:cNvSpPr>
            <p:nvPr/>
          </p:nvSpPr>
          <p:spPr bwMode="auto">
            <a:xfrm>
              <a:off x="3539"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702" name="Rectangle 28"/>
            <p:cNvSpPr>
              <a:spLocks noChangeArrowheads="1"/>
            </p:cNvSpPr>
            <p:nvPr/>
          </p:nvSpPr>
          <p:spPr bwMode="auto">
            <a:xfrm>
              <a:off x="3981"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703" name="Rectangle 29"/>
            <p:cNvSpPr>
              <a:spLocks noChangeArrowheads="1"/>
            </p:cNvSpPr>
            <p:nvPr/>
          </p:nvSpPr>
          <p:spPr bwMode="auto">
            <a:xfrm>
              <a:off x="4423"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704" name="Rectangle 30"/>
            <p:cNvSpPr>
              <a:spLocks noChangeArrowheads="1"/>
            </p:cNvSpPr>
            <p:nvPr/>
          </p:nvSpPr>
          <p:spPr bwMode="auto">
            <a:xfrm>
              <a:off x="4865"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4</a:t>
              </a:r>
              <a:endParaRPr lang="en-US" altLang="en-US" sz="1800"/>
            </a:p>
          </p:txBody>
        </p:sp>
        <p:sp>
          <p:nvSpPr>
            <p:cNvPr id="28705" name="Rectangle 31"/>
            <p:cNvSpPr>
              <a:spLocks noChangeArrowheads="1"/>
            </p:cNvSpPr>
            <p:nvPr/>
          </p:nvSpPr>
          <p:spPr bwMode="auto">
            <a:xfrm>
              <a:off x="5307" y="16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5</a:t>
              </a:r>
              <a:endParaRPr lang="en-US" altLang="en-US" sz="1800"/>
            </a:p>
          </p:txBody>
        </p:sp>
        <p:sp>
          <p:nvSpPr>
            <p:cNvPr id="28706" name="Rectangle 32"/>
            <p:cNvSpPr>
              <a:spLocks noChangeArrowheads="1"/>
            </p:cNvSpPr>
            <p:nvPr/>
          </p:nvSpPr>
          <p:spPr bwMode="auto">
            <a:xfrm>
              <a:off x="218" y="1616"/>
              <a:ext cx="33" cy="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07" name="Rectangle 33"/>
            <p:cNvSpPr>
              <a:spLocks noChangeArrowheads="1"/>
            </p:cNvSpPr>
            <p:nvPr/>
          </p:nvSpPr>
          <p:spPr bwMode="auto">
            <a:xfrm>
              <a:off x="218"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08" name="Rectangle 34"/>
            <p:cNvSpPr>
              <a:spLocks noChangeArrowheads="1"/>
            </p:cNvSpPr>
            <p:nvPr/>
          </p:nvSpPr>
          <p:spPr bwMode="auto">
            <a:xfrm>
              <a:off x="251"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09" name="Rectangle 35"/>
            <p:cNvSpPr>
              <a:spLocks noChangeArrowheads="1"/>
            </p:cNvSpPr>
            <p:nvPr/>
          </p:nvSpPr>
          <p:spPr bwMode="auto">
            <a:xfrm>
              <a:off x="284" y="1616"/>
              <a:ext cx="387"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0" name="Rectangle 36"/>
            <p:cNvSpPr>
              <a:spLocks noChangeArrowheads="1"/>
            </p:cNvSpPr>
            <p:nvPr/>
          </p:nvSpPr>
          <p:spPr bwMode="auto">
            <a:xfrm>
              <a:off x="671"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1" name="Rectangle 37"/>
            <p:cNvSpPr>
              <a:spLocks noChangeArrowheads="1"/>
            </p:cNvSpPr>
            <p:nvPr/>
          </p:nvSpPr>
          <p:spPr bwMode="auto">
            <a:xfrm>
              <a:off x="671"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2" name="Rectangle 38"/>
            <p:cNvSpPr>
              <a:spLocks noChangeArrowheads="1"/>
            </p:cNvSpPr>
            <p:nvPr/>
          </p:nvSpPr>
          <p:spPr bwMode="auto">
            <a:xfrm>
              <a:off x="704"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3" name="Rectangle 39"/>
            <p:cNvSpPr>
              <a:spLocks noChangeArrowheads="1"/>
            </p:cNvSpPr>
            <p:nvPr/>
          </p:nvSpPr>
          <p:spPr bwMode="auto">
            <a:xfrm>
              <a:off x="1113"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4" name="Rectangle 40"/>
            <p:cNvSpPr>
              <a:spLocks noChangeArrowheads="1"/>
            </p:cNvSpPr>
            <p:nvPr/>
          </p:nvSpPr>
          <p:spPr bwMode="auto">
            <a:xfrm>
              <a:off x="1113"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5" name="Rectangle 41"/>
            <p:cNvSpPr>
              <a:spLocks noChangeArrowheads="1"/>
            </p:cNvSpPr>
            <p:nvPr/>
          </p:nvSpPr>
          <p:spPr bwMode="auto">
            <a:xfrm>
              <a:off x="1146"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6" name="Rectangle 42"/>
            <p:cNvSpPr>
              <a:spLocks noChangeArrowheads="1"/>
            </p:cNvSpPr>
            <p:nvPr/>
          </p:nvSpPr>
          <p:spPr bwMode="auto">
            <a:xfrm>
              <a:off x="1555"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7" name="Rectangle 43"/>
            <p:cNvSpPr>
              <a:spLocks noChangeArrowheads="1"/>
            </p:cNvSpPr>
            <p:nvPr/>
          </p:nvSpPr>
          <p:spPr bwMode="auto">
            <a:xfrm>
              <a:off x="1555"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8" name="Rectangle 44"/>
            <p:cNvSpPr>
              <a:spLocks noChangeArrowheads="1"/>
            </p:cNvSpPr>
            <p:nvPr/>
          </p:nvSpPr>
          <p:spPr bwMode="auto">
            <a:xfrm>
              <a:off x="1588"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19" name="Rectangle 45"/>
            <p:cNvSpPr>
              <a:spLocks noChangeArrowheads="1"/>
            </p:cNvSpPr>
            <p:nvPr/>
          </p:nvSpPr>
          <p:spPr bwMode="auto">
            <a:xfrm>
              <a:off x="1997"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0" name="Rectangle 46"/>
            <p:cNvSpPr>
              <a:spLocks noChangeArrowheads="1"/>
            </p:cNvSpPr>
            <p:nvPr/>
          </p:nvSpPr>
          <p:spPr bwMode="auto">
            <a:xfrm>
              <a:off x="1997"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1" name="Rectangle 47"/>
            <p:cNvSpPr>
              <a:spLocks noChangeArrowheads="1"/>
            </p:cNvSpPr>
            <p:nvPr/>
          </p:nvSpPr>
          <p:spPr bwMode="auto">
            <a:xfrm>
              <a:off x="2030"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2" name="Rectangle 48"/>
            <p:cNvSpPr>
              <a:spLocks noChangeArrowheads="1"/>
            </p:cNvSpPr>
            <p:nvPr/>
          </p:nvSpPr>
          <p:spPr bwMode="auto">
            <a:xfrm>
              <a:off x="2439"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3" name="Rectangle 49"/>
            <p:cNvSpPr>
              <a:spLocks noChangeArrowheads="1"/>
            </p:cNvSpPr>
            <p:nvPr/>
          </p:nvSpPr>
          <p:spPr bwMode="auto">
            <a:xfrm>
              <a:off x="2439"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4" name="Rectangle 50"/>
            <p:cNvSpPr>
              <a:spLocks noChangeArrowheads="1"/>
            </p:cNvSpPr>
            <p:nvPr/>
          </p:nvSpPr>
          <p:spPr bwMode="auto">
            <a:xfrm>
              <a:off x="2472"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5" name="Rectangle 51"/>
            <p:cNvSpPr>
              <a:spLocks noChangeArrowheads="1"/>
            </p:cNvSpPr>
            <p:nvPr/>
          </p:nvSpPr>
          <p:spPr bwMode="auto">
            <a:xfrm>
              <a:off x="2881"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6" name="Rectangle 52"/>
            <p:cNvSpPr>
              <a:spLocks noChangeArrowheads="1"/>
            </p:cNvSpPr>
            <p:nvPr/>
          </p:nvSpPr>
          <p:spPr bwMode="auto">
            <a:xfrm>
              <a:off x="2881"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7" name="Rectangle 53"/>
            <p:cNvSpPr>
              <a:spLocks noChangeArrowheads="1"/>
            </p:cNvSpPr>
            <p:nvPr/>
          </p:nvSpPr>
          <p:spPr bwMode="auto">
            <a:xfrm>
              <a:off x="2914"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8" name="Rectangle 54"/>
            <p:cNvSpPr>
              <a:spLocks noChangeArrowheads="1"/>
            </p:cNvSpPr>
            <p:nvPr/>
          </p:nvSpPr>
          <p:spPr bwMode="auto">
            <a:xfrm>
              <a:off x="3323"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29" name="Rectangle 55"/>
            <p:cNvSpPr>
              <a:spLocks noChangeArrowheads="1"/>
            </p:cNvSpPr>
            <p:nvPr/>
          </p:nvSpPr>
          <p:spPr bwMode="auto">
            <a:xfrm>
              <a:off x="3323"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0" name="Rectangle 56"/>
            <p:cNvSpPr>
              <a:spLocks noChangeArrowheads="1"/>
            </p:cNvSpPr>
            <p:nvPr/>
          </p:nvSpPr>
          <p:spPr bwMode="auto">
            <a:xfrm>
              <a:off x="3356"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1" name="Rectangle 57"/>
            <p:cNvSpPr>
              <a:spLocks noChangeArrowheads="1"/>
            </p:cNvSpPr>
            <p:nvPr/>
          </p:nvSpPr>
          <p:spPr bwMode="auto">
            <a:xfrm>
              <a:off x="3765"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2" name="Rectangle 58"/>
            <p:cNvSpPr>
              <a:spLocks noChangeArrowheads="1"/>
            </p:cNvSpPr>
            <p:nvPr/>
          </p:nvSpPr>
          <p:spPr bwMode="auto">
            <a:xfrm>
              <a:off x="3765"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3" name="Rectangle 59"/>
            <p:cNvSpPr>
              <a:spLocks noChangeArrowheads="1"/>
            </p:cNvSpPr>
            <p:nvPr/>
          </p:nvSpPr>
          <p:spPr bwMode="auto">
            <a:xfrm>
              <a:off x="3798"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4" name="Rectangle 60"/>
            <p:cNvSpPr>
              <a:spLocks noChangeArrowheads="1"/>
            </p:cNvSpPr>
            <p:nvPr/>
          </p:nvSpPr>
          <p:spPr bwMode="auto">
            <a:xfrm>
              <a:off x="4207"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5" name="Rectangle 61"/>
            <p:cNvSpPr>
              <a:spLocks noChangeArrowheads="1"/>
            </p:cNvSpPr>
            <p:nvPr/>
          </p:nvSpPr>
          <p:spPr bwMode="auto">
            <a:xfrm>
              <a:off x="4207"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6" name="Rectangle 62"/>
            <p:cNvSpPr>
              <a:spLocks noChangeArrowheads="1"/>
            </p:cNvSpPr>
            <p:nvPr/>
          </p:nvSpPr>
          <p:spPr bwMode="auto">
            <a:xfrm>
              <a:off x="4240"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7" name="Rectangle 63"/>
            <p:cNvSpPr>
              <a:spLocks noChangeArrowheads="1"/>
            </p:cNvSpPr>
            <p:nvPr/>
          </p:nvSpPr>
          <p:spPr bwMode="auto">
            <a:xfrm>
              <a:off x="4649"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8" name="Rectangle 64"/>
            <p:cNvSpPr>
              <a:spLocks noChangeArrowheads="1"/>
            </p:cNvSpPr>
            <p:nvPr/>
          </p:nvSpPr>
          <p:spPr bwMode="auto">
            <a:xfrm>
              <a:off x="4649"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39" name="Rectangle 65"/>
            <p:cNvSpPr>
              <a:spLocks noChangeArrowheads="1"/>
            </p:cNvSpPr>
            <p:nvPr/>
          </p:nvSpPr>
          <p:spPr bwMode="auto">
            <a:xfrm>
              <a:off x="4682" y="1616"/>
              <a:ext cx="409"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0" name="Rectangle 66"/>
            <p:cNvSpPr>
              <a:spLocks noChangeArrowheads="1"/>
            </p:cNvSpPr>
            <p:nvPr/>
          </p:nvSpPr>
          <p:spPr bwMode="auto">
            <a:xfrm>
              <a:off x="5091" y="1650"/>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1" name="Rectangle 67"/>
            <p:cNvSpPr>
              <a:spLocks noChangeArrowheads="1"/>
            </p:cNvSpPr>
            <p:nvPr/>
          </p:nvSpPr>
          <p:spPr bwMode="auto">
            <a:xfrm>
              <a:off x="5091"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2" name="Rectangle 68"/>
            <p:cNvSpPr>
              <a:spLocks noChangeArrowheads="1"/>
            </p:cNvSpPr>
            <p:nvPr/>
          </p:nvSpPr>
          <p:spPr bwMode="auto">
            <a:xfrm>
              <a:off x="5124" y="1616"/>
              <a:ext cx="398"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3" name="Rectangle 69"/>
            <p:cNvSpPr>
              <a:spLocks noChangeArrowheads="1"/>
            </p:cNvSpPr>
            <p:nvPr/>
          </p:nvSpPr>
          <p:spPr bwMode="auto">
            <a:xfrm>
              <a:off x="5522" y="1616"/>
              <a:ext cx="33" cy="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4" name="Rectangle 70"/>
            <p:cNvSpPr>
              <a:spLocks noChangeArrowheads="1"/>
            </p:cNvSpPr>
            <p:nvPr/>
          </p:nvSpPr>
          <p:spPr bwMode="auto">
            <a:xfrm>
              <a:off x="5522" y="1616"/>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5" name="Rectangle 71"/>
            <p:cNvSpPr>
              <a:spLocks noChangeArrowheads="1"/>
            </p:cNvSpPr>
            <p:nvPr/>
          </p:nvSpPr>
          <p:spPr bwMode="auto">
            <a:xfrm>
              <a:off x="218" y="1652"/>
              <a:ext cx="33"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6" name="Rectangle 72"/>
            <p:cNvSpPr>
              <a:spLocks noChangeArrowheads="1"/>
            </p:cNvSpPr>
            <p:nvPr/>
          </p:nvSpPr>
          <p:spPr bwMode="auto">
            <a:xfrm>
              <a:off x="671"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7" name="Rectangle 73"/>
            <p:cNvSpPr>
              <a:spLocks noChangeArrowheads="1"/>
            </p:cNvSpPr>
            <p:nvPr/>
          </p:nvSpPr>
          <p:spPr bwMode="auto">
            <a:xfrm>
              <a:off x="1113"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8" name="Rectangle 74"/>
            <p:cNvSpPr>
              <a:spLocks noChangeArrowheads="1"/>
            </p:cNvSpPr>
            <p:nvPr/>
          </p:nvSpPr>
          <p:spPr bwMode="auto">
            <a:xfrm>
              <a:off x="1555"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49" name="Rectangle 75"/>
            <p:cNvSpPr>
              <a:spLocks noChangeArrowheads="1"/>
            </p:cNvSpPr>
            <p:nvPr/>
          </p:nvSpPr>
          <p:spPr bwMode="auto">
            <a:xfrm>
              <a:off x="1997"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0" name="Rectangle 76"/>
            <p:cNvSpPr>
              <a:spLocks noChangeArrowheads="1"/>
            </p:cNvSpPr>
            <p:nvPr/>
          </p:nvSpPr>
          <p:spPr bwMode="auto">
            <a:xfrm>
              <a:off x="2439"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1" name="Rectangle 77"/>
            <p:cNvSpPr>
              <a:spLocks noChangeArrowheads="1"/>
            </p:cNvSpPr>
            <p:nvPr/>
          </p:nvSpPr>
          <p:spPr bwMode="auto">
            <a:xfrm>
              <a:off x="2881"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2" name="Rectangle 78"/>
            <p:cNvSpPr>
              <a:spLocks noChangeArrowheads="1"/>
            </p:cNvSpPr>
            <p:nvPr/>
          </p:nvSpPr>
          <p:spPr bwMode="auto">
            <a:xfrm>
              <a:off x="3323"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3" name="Rectangle 79"/>
            <p:cNvSpPr>
              <a:spLocks noChangeArrowheads="1"/>
            </p:cNvSpPr>
            <p:nvPr/>
          </p:nvSpPr>
          <p:spPr bwMode="auto">
            <a:xfrm>
              <a:off x="3765"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4" name="Rectangle 80"/>
            <p:cNvSpPr>
              <a:spLocks noChangeArrowheads="1"/>
            </p:cNvSpPr>
            <p:nvPr/>
          </p:nvSpPr>
          <p:spPr bwMode="auto">
            <a:xfrm>
              <a:off x="4207"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5" name="Rectangle 81"/>
            <p:cNvSpPr>
              <a:spLocks noChangeArrowheads="1"/>
            </p:cNvSpPr>
            <p:nvPr/>
          </p:nvSpPr>
          <p:spPr bwMode="auto">
            <a:xfrm>
              <a:off x="4649"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6" name="Rectangle 82"/>
            <p:cNvSpPr>
              <a:spLocks noChangeArrowheads="1"/>
            </p:cNvSpPr>
            <p:nvPr/>
          </p:nvSpPr>
          <p:spPr bwMode="auto">
            <a:xfrm>
              <a:off x="5091" y="165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7" name="Rectangle 83"/>
            <p:cNvSpPr>
              <a:spLocks noChangeArrowheads="1"/>
            </p:cNvSpPr>
            <p:nvPr/>
          </p:nvSpPr>
          <p:spPr bwMode="auto">
            <a:xfrm>
              <a:off x="5522" y="1652"/>
              <a:ext cx="33"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58" name="Rectangle 84"/>
            <p:cNvSpPr>
              <a:spLocks noChangeArrowheads="1"/>
            </p:cNvSpPr>
            <p:nvPr/>
          </p:nvSpPr>
          <p:spPr bwMode="auto">
            <a:xfrm>
              <a:off x="887"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1</a:t>
              </a:r>
              <a:endParaRPr lang="en-US" altLang="en-US" sz="1800">
                <a:solidFill>
                  <a:srgbClr val="D60093"/>
                </a:solidFill>
              </a:endParaRPr>
            </a:p>
          </p:txBody>
        </p:sp>
        <p:sp>
          <p:nvSpPr>
            <p:cNvPr id="28759" name="Rectangle 85"/>
            <p:cNvSpPr>
              <a:spLocks noChangeArrowheads="1"/>
            </p:cNvSpPr>
            <p:nvPr/>
          </p:nvSpPr>
          <p:spPr bwMode="auto">
            <a:xfrm>
              <a:off x="1329"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760" name="Rectangle 86"/>
            <p:cNvSpPr>
              <a:spLocks noChangeArrowheads="1"/>
            </p:cNvSpPr>
            <p:nvPr/>
          </p:nvSpPr>
          <p:spPr bwMode="auto">
            <a:xfrm>
              <a:off x="1771"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761" name="Rectangle 87"/>
            <p:cNvSpPr>
              <a:spLocks noChangeArrowheads="1"/>
            </p:cNvSpPr>
            <p:nvPr/>
          </p:nvSpPr>
          <p:spPr bwMode="auto">
            <a:xfrm>
              <a:off x="2213"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4</a:t>
              </a:r>
              <a:endParaRPr lang="en-US" altLang="en-US" sz="1800"/>
            </a:p>
          </p:txBody>
        </p:sp>
        <p:sp>
          <p:nvSpPr>
            <p:cNvPr id="28762" name="Rectangle 88"/>
            <p:cNvSpPr>
              <a:spLocks noChangeArrowheads="1"/>
            </p:cNvSpPr>
            <p:nvPr/>
          </p:nvSpPr>
          <p:spPr bwMode="auto">
            <a:xfrm>
              <a:off x="2655"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763" name="Rectangle 89"/>
            <p:cNvSpPr>
              <a:spLocks noChangeArrowheads="1"/>
            </p:cNvSpPr>
            <p:nvPr/>
          </p:nvSpPr>
          <p:spPr bwMode="auto">
            <a:xfrm>
              <a:off x="3097"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764" name="Rectangle 90"/>
            <p:cNvSpPr>
              <a:spLocks noChangeArrowheads="1"/>
            </p:cNvSpPr>
            <p:nvPr/>
          </p:nvSpPr>
          <p:spPr bwMode="auto">
            <a:xfrm>
              <a:off x="3539"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5</a:t>
              </a:r>
              <a:endParaRPr lang="en-US" altLang="en-US" sz="1800"/>
            </a:p>
          </p:txBody>
        </p:sp>
        <p:sp>
          <p:nvSpPr>
            <p:cNvPr id="28765" name="Rectangle 91"/>
            <p:cNvSpPr>
              <a:spLocks noChangeArrowheads="1"/>
            </p:cNvSpPr>
            <p:nvPr/>
          </p:nvSpPr>
          <p:spPr bwMode="auto">
            <a:xfrm>
              <a:off x="3981"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766" name="Rectangle 92"/>
            <p:cNvSpPr>
              <a:spLocks noChangeArrowheads="1"/>
            </p:cNvSpPr>
            <p:nvPr/>
          </p:nvSpPr>
          <p:spPr bwMode="auto">
            <a:xfrm>
              <a:off x="4423"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767" name="Rectangle 93"/>
            <p:cNvSpPr>
              <a:spLocks noChangeArrowheads="1"/>
            </p:cNvSpPr>
            <p:nvPr/>
          </p:nvSpPr>
          <p:spPr bwMode="auto">
            <a:xfrm>
              <a:off x="4865"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768" name="Rectangle 94"/>
            <p:cNvSpPr>
              <a:spLocks noChangeArrowheads="1"/>
            </p:cNvSpPr>
            <p:nvPr/>
          </p:nvSpPr>
          <p:spPr bwMode="auto">
            <a:xfrm>
              <a:off x="5307" y="18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4</a:t>
              </a:r>
              <a:endParaRPr lang="en-US" altLang="en-US" sz="1800"/>
            </a:p>
          </p:txBody>
        </p:sp>
        <p:sp>
          <p:nvSpPr>
            <p:cNvPr id="28769" name="Rectangle 95"/>
            <p:cNvSpPr>
              <a:spLocks noChangeArrowheads="1"/>
            </p:cNvSpPr>
            <p:nvPr/>
          </p:nvSpPr>
          <p:spPr bwMode="auto">
            <a:xfrm>
              <a:off x="218" y="1835"/>
              <a:ext cx="3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0" name="Rectangle 96"/>
            <p:cNvSpPr>
              <a:spLocks noChangeArrowheads="1"/>
            </p:cNvSpPr>
            <p:nvPr/>
          </p:nvSpPr>
          <p:spPr bwMode="auto">
            <a:xfrm>
              <a:off x="251" y="1835"/>
              <a:ext cx="42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1" name="Rectangle 97"/>
            <p:cNvSpPr>
              <a:spLocks noChangeArrowheads="1"/>
            </p:cNvSpPr>
            <p:nvPr/>
          </p:nvSpPr>
          <p:spPr bwMode="auto">
            <a:xfrm>
              <a:off x="671"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2" name="Rectangle 98"/>
            <p:cNvSpPr>
              <a:spLocks noChangeArrowheads="1"/>
            </p:cNvSpPr>
            <p:nvPr/>
          </p:nvSpPr>
          <p:spPr bwMode="auto">
            <a:xfrm>
              <a:off x="682"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3" name="Rectangle 99"/>
            <p:cNvSpPr>
              <a:spLocks noChangeArrowheads="1"/>
            </p:cNvSpPr>
            <p:nvPr/>
          </p:nvSpPr>
          <p:spPr bwMode="auto">
            <a:xfrm>
              <a:off x="1113"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4" name="Rectangle 100"/>
            <p:cNvSpPr>
              <a:spLocks noChangeArrowheads="1"/>
            </p:cNvSpPr>
            <p:nvPr/>
          </p:nvSpPr>
          <p:spPr bwMode="auto">
            <a:xfrm>
              <a:off x="1124"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5" name="Rectangle 101"/>
            <p:cNvSpPr>
              <a:spLocks noChangeArrowheads="1"/>
            </p:cNvSpPr>
            <p:nvPr/>
          </p:nvSpPr>
          <p:spPr bwMode="auto">
            <a:xfrm>
              <a:off x="1555"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6" name="Rectangle 102"/>
            <p:cNvSpPr>
              <a:spLocks noChangeArrowheads="1"/>
            </p:cNvSpPr>
            <p:nvPr/>
          </p:nvSpPr>
          <p:spPr bwMode="auto">
            <a:xfrm>
              <a:off x="1566"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7" name="Rectangle 103"/>
            <p:cNvSpPr>
              <a:spLocks noChangeArrowheads="1"/>
            </p:cNvSpPr>
            <p:nvPr/>
          </p:nvSpPr>
          <p:spPr bwMode="auto">
            <a:xfrm>
              <a:off x="1997"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8" name="Rectangle 104"/>
            <p:cNvSpPr>
              <a:spLocks noChangeArrowheads="1"/>
            </p:cNvSpPr>
            <p:nvPr/>
          </p:nvSpPr>
          <p:spPr bwMode="auto">
            <a:xfrm>
              <a:off x="2008"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79" name="Rectangle 105"/>
            <p:cNvSpPr>
              <a:spLocks noChangeArrowheads="1"/>
            </p:cNvSpPr>
            <p:nvPr/>
          </p:nvSpPr>
          <p:spPr bwMode="auto">
            <a:xfrm>
              <a:off x="2439"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0" name="Rectangle 106"/>
            <p:cNvSpPr>
              <a:spLocks noChangeArrowheads="1"/>
            </p:cNvSpPr>
            <p:nvPr/>
          </p:nvSpPr>
          <p:spPr bwMode="auto">
            <a:xfrm>
              <a:off x="2450"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1" name="Rectangle 107"/>
            <p:cNvSpPr>
              <a:spLocks noChangeArrowheads="1"/>
            </p:cNvSpPr>
            <p:nvPr/>
          </p:nvSpPr>
          <p:spPr bwMode="auto">
            <a:xfrm>
              <a:off x="2881"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2" name="Rectangle 108"/>
            <p:cNvSpPr>
              <a:spLocks noChangeArrowheads="1"/>
            </p:cNvSpPr>
            <p:nvPr/>
          </p:nvSpPr>
          <p:spPr bwMode="auto">
            <a:xfrm>
              <a:off x="2892"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3" name="Rectangle 109"/>
            <p:cNvSpPr>
              <a:spLocks noChangeArrowheads="1"/>
            </p:cNvSpPr>
            <p:nvPr/>
          </p:nvSpPr>
          <p:spPr bwMode="auto">
            <a:xfrm>
              <a:off x="3323"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4" name="Rectangle 110"/>
            <p:cNvSpPr>
              <a:spLocks noChangeArrowheads="1"/>
            </p:cNvSpPr>
            <p:nvPr/>
          </p:nvSpPr>
          <p:spPr bwMode="auto">
            <a:xfrm>
              <a:off x="3334"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5" name="Rectangle 111"/>
            <p:cNvSpPr>
              <a:spLocks noChangeArrowheads="1"/>
            </p:cNvSpPr>
            <p:nvPr/>
          </p:nvSpPr>
          <p:spPr bwMode="auto">
            <a:xfrm>
              <a:off x="3765"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6" name="Rectangle 112"/>
            <p:cNvSpPr>
              <a:spLocks noChangeArrowheads="1"/>
            </p:cNvSpPr>
            <p:nvPr/>
          </p:nvSpPr>
          <p:spPr bwMode="auto">
            <a:xfrm>
              <a:off x="3776"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7" name="Rectangle 113"/>
            <p:cNvSpPr>
              <a:spLocks noChangeArrowheads="1"/>
            </p:cNvSpPr>
            <p:nvPr/>
          </p:nvSpPr>
          <p:spPr bwMode="auto">
            <a:xfrm>
              <a:off x="4207"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8" name="Rectangle 114"/>
            <p:cNvSpPr>
              <a:spLocks noChangeArrowheads="1"/>
            </p:cNvSpPr>
            <p:nvPr/>
          </p:nvSpPr>
          <p:spPr bwMode="auto">
            <a:xfrm>
              <a:off x="4218"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89" name="Rectangle 115"/>
            <p:cNvSpPr>
              <a:spLocks noChangeArrowheads="1"/>
            </p:cNvSpPr>
            <p:nvPr/>
          </p:nvSpPr>
          <p:spPr bwMode="auto">
            <a:xfrm>
              <a:off x="4649"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0" name="Rectangle 116"/>
            <p:cNvSpPr>
              <a:spLocks noChangeArrowheads="1"/>
            </p:cNvSpPr>
            <p:nvPr/>
          </p:nvSpPr>
          <p:spPr bwMode="auto">
            <a:xfrm>
              <a:off x="4660" y="1835"/>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1" name="Rectangle 117"/>
            <p:cNvSpPr>
              <a:spLocks noChangeArrowheads="1"/>
            </p:cNvSpPr>
            <p:nvPr/>
          </p:nvSpPr>
          <p:spPr bwMode="auto">
            <a:xfrm>
              <a:off x="5091" y="183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2" name="Rectangle 118"/>
            <p:cNvSpPr>
              <a:spLocks noChangeArrowheads="1"/>
            </p:cNvSpPr>
            <p:nvPr/>
          </p:nvSpPr>
          <p:spPr bwMode="auto">
            <a:xfrm>
              <a:off x="5102" y="1835"/>
              <a:ext cx="42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3" name="Rectangle 119"/>
            <p:cNvSpPr>
              <a:spLocks noChangeArrowheads="1"/>
            </p:cNvSpPr>
            <p:nvPr/>
          </p:nvSpPr>
          <p:spPr bwMode="auto">
            <a:xfrm>
              <a:off x="5522" y="1835"/>
              <a:ext cx="3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4" name="Rectangle 120"/>
            <p:cNvSpPr>
              <a:spLocks noChangeArrowheads="1"/>
            </p:cNvSpPr>
            <p:nvPr/>
          </p:nvSpPr>
          <p:spPr bwMode="auto">
            <a:xfrm>
              <a:off x="218" y="1846"/>
              <a:ext cx="33"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5" name="Rectangle 121"/>
            <p:cNvSpPr>
              <a:spLocks noChangeArrowheads="1"/>
            </p:cNvSpPr>
            <p:nvPr/>
          </p:nvSpPr>
          <p:spPr bwMode="auto">
            <a:xfrm>
              <a:off x="671"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6" name="Rectangle 122"/>
            <p:cNvSpPr>
              <a:spLocks noChangeArrowheads="1"/>
            </p:cNvSpPr>
            <p:nvPr/>
          </p:nvSpPr>
          <p:spPr bwMode="auto">
            <a:xfrm>
              <a:off x="1113"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7" name="Rectangle 123"/>
            <p:cNvSpPr>
              <a:spLocks noChangeArrowheads="1"/>
            </p:cNvSpPr>
            <p:nvPr/>
          </p:nvSpPr>
          <p:spPr bwMode="auto">
            <a:xfrm>
              <a:off x="1555"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8" name="Rectangle 124"/>
            <p:cNvSpPr>
              <a:spLocks noChangeArrowheads="1"/>
            </p:cNvSpPr>
            <p:nvPr/>
          </p:nvSpPr>
          <p:spPr bwMode="auto">
            <a:xfrm>
              <a:off x="1997"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799" name="Rectangle 125"/>
            <p:cNvSpPr>
              <a:spLocks noChangeArrowheads="1"/>
            </p:cNvSpPr>
            <p:nvPr/>
          </p:nvSpPr>
          <p:spPr bwMode="auto">
            <a:xfrm>
              <a:off x="2439"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0" name="Rectangle 126"/>
            <p:cNvSpPr>
              <a:spLocks noChangeArrowheads="1"/>
            </p:cNvSpPr>
            <p:nvPr/>
          </p:nvSpPr>
          <p:spPr bwMode="auto">
            <a:xfrm>
              <a:off x="2881"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1" name="Rectangle 127"/>
            <p:cNvSpPr>
              <a:spLocks noChangeArrowheads="1"/>
            </p:cNvSpPr>
            <p:nvPr/>
          </p:nvSpPr>
          <p:spPr bwMode="auto">
            <a:xfrm>
              <a:off x="3323"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2" name="Rectangle 128"/>
            <p:cNvSpPr>
              <a:spLocks noChangeArrowheads="1"/>
            </p:cNvSpPr>
            <p:nvPr/>
          </p:nvSpPr>
          <p:spPr bwMode="auto">
            <a:xfrm>
              <a:off x="3765"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3" name="Rectangle 129"/>
            <p:cNvSpPr>
              <a:spLocks noChangeArrowheads="1"/>
            </p:cNvSpPr>
            <p:nvPr/>
          </p:nvSpPr>
          <p:spPr bwMode="auto">
            <a:xfrm>
              <a:off x="4207"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4" name="Rectangle 130"/>
            <p:cNvSpPr>
              <a:spLocks noChangeArrowheads="1"/>
            </p:cNvSpPr>
            <p:nvPr/>
          </p:nvSpPr>
          <p:spPr bwMode="auto">
            <a:xfrm>
              <a:off x="4649"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5" name="Rectangle 131"/>
            <p:cNvSpPr>
              <a:spLocks noChangeArrowheads="1"/>
            </p:cNvSpPr>
            <p:nvPr/>
          </p:nvSpPr>
          <p:spPr bwMode="auto">
            <a:xfrm>
              <a:off x="5091" y="184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6" name="Rectangle 132"/>
            <p:cNvSpPr>
              <a:spLocks noChangeArrowheads="1"/>
            </p:cNvSpPr>
            <p:nvPr/>
          </p:nvSpPr>
          <p:spPr bwMode="auto">
            <a:xfrm>
              <a:off x="5522" y="1846"/>
              <a:ext cx="33"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07" name="Rectangle 133"/>
            <p:cNvSpPr>
              <a:spLocks noChangeArrowheads="1"/>
            </p:cNvSpPr>
            <p:nvPr/>
          </p:nvSpPr>
          <p:spPr bwMode="auto">
            <a:xfrm>
              <a:off x="1329"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1</a:t>
              </a:r>
              <a:endParaRPr lang="en-US" altLang="en-US" sz="1800">
                <a:solidFill>
                  <a:srgbClr val="D60093"/>
                </a:solidFill>
              </a:endParaRPr>
            </a:p>
          </p:txBody>
        </p:sp>
        <p:sp>
          <p:nvSpPr>
            <p:cNvPr id="28808" name="Rectangle 134"/>
            <p:cNvSpPr>
              <a:spLocks noChangeArrowheads="1"/>
            </p:cNvSpPr>
            <p:nvPr/>
          </p:nvSpPr>
          <p:spPr bwMode="auto">
            <a:xfrm>
              <a:off x="1771"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809" name="Rectangle 135"/>
            <p:cNvSpPr>
              <a:spLocks noChangeArrowheads="1"/>
            </p:cNvSpPr>
            <p:nvPr/>
          </p:nvSpPr>
          <p:spPr bwMode="auto">
            <a:xfrm>
              <a:off x="2213"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810" name="Rectangle 136"/>
            <p:cNvSpPr>
              <a:spLocks noChangeArrowheads="1"/>
            </p:cNvSpPr>
            <p:nvPr/>
          </p:nvSpPr>
          <p:spPr bwMode="auto">
            <a:xfrm>
              <a:off x="2655"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4</a:t>
              </a:r>
              <a:endParaRPr lang="en-US" altLang="en-US" sz="1800"/>
            </a:p>
          </p:txBody>
        </p:sp>
        <p:sp>
          <p:nvSpPr>
            <p:cNvPr id="28811" name="Rectangle 137"/>
            <p:cNvSpPr>
              <a:spLocks noChangeArrowheads="1"/>
            </p:cNvSpPr>
            <p:nvPr/>
          </p:nvSpPr>
          <p:spPr bwMode="auto">
            <a:xfrm>
              <a:off x="3097"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812" name="Rectangle 138"/>
            <p:cNvSpPr>
              <a:spLocks noChangeArrowheads="1"/>
            </p:cNvSpPr>
            <p:nvPr/>
          </p:nvSpPr>
          <p:spPr bwMode="auto">
            <a:xfrm>
              <a:off x="3539"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813" name="Rectangle 139"/>
            <p:cNvSpPr>
              <a:spLocks noChangeArrowheads="1"/>
            </p:cNvSpPr>
            <p:nvPr/>
          </p:nvSpPr>
          <p:spPr bwMode="auto">
            <a:xfrm>
              <a:off x="3981"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5</a:t>
              </a:r>
              <a:endParaRPr lang="en-US" altLang="en-US" sz="1800"/>
            </a:p>
          </p:txBody>
        </p:sp>
        <p:sp>
          <p:nvSpPr>
            <p:cNvPr id="28814" name="Rectangle 140"/>
            <p:cNvSpPr>
              <a:spLocks noChangeArrowheads="1"/>
            </p:cNvSpPr>
            <p:nvPr/>
          </p:nvSpPr>
          <p:spPr bwMode="auto">
            <a:xfrm>
              <a:off x="4423"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1</a:t>
              </a:r>
              <a:endParaRPr lang="en-US" altLang="en-US" sz="1800"/>
            </a:p>
          </p:txBody>
        </p:sp>
        <p:sp>
          <p:nvSpPr>
            <p:cNvPr id="28815" name="Rectangle 141"/>
            <p:cNvSpPr>
              <a:spLocks noChangeArrowheads="1"/>
            </p:cNvSpPr>
            <p:nvPr/>
          </p:nvSpPr>
          <p:spPr bwMode="auto">
            <a:xfrm>
              <a:off x="4865"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2</a:t>
              </a:r>
              <a:endParaRPr lang="en-US" altLang="en-US" sz="1800"/>
            </a:p>
          </p:txBody>
        </p:sp>
        <p:sp>
          <p:nvSpPr>
            <p:cNvPr id="28816" name="Rectangle 142"/>
            <p:cNvSpPr>
              <a:spLocks noChangeArrowheads="1"/>
            </p:cNvSpPr>
            <p:nvPr/>
          </p:nvSpPr>
          <p:spPr bwMode="auto">
            <a:xfrm>
              <a:off x="5307" y="204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3</a:t>
              </a:r>
              <a:endParaRPr lang="en-US" altLang="en-US" sz="1800"/>
            </a:p>
          </p:txBody>
        </p:sp>
        <p:sp>
          <p:nvSpPr>
            <p:cNvPr id="28817" name="Rectangle 143"/>
            <p:cNvSpPr>
              <a:spLocks noChangeArrowheads="1"/>
            </p:cNvSpPr>
            <p:nvPr/>
          </p:nvSpPr>
          <p:spPr bwMode="auto">
            <a:xfrm>
              <a:off x="218" y="2029"/>
              <a:ext cx="3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18" name="Rectangle 144"/>
            <p:cNvSpPr>
              <a:spLocks noChangeArrowheads="1"/>
            </p:cNvSpPr>
            <p:nvPr/>
          </p:nvSpPr>
          <p:spPr bwMode="auto">
            <a:xfrm>
              <a:off x="251" y="2029"/>
              <a:ext cx="42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19" name="Rectangle 145"/>
            <p:cNvSpPr>
              <a:spLocks noChangeArrowheads="1"/>
            </p:cNvSpPr>
            <p:nvPr/>
          </p:nvSpPr>
          <p:spPr bwMode="auto">
            <a:xfrm>
              <a:off x="671"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0" name="Rectangle 146"/>
            <p:cNvSpPr>
              <a:spLocks noChangeArrowheads="1"/>
            </p:cNvSpPr>
            <p:nvPr/>
          </p:nvSpPr>
          <p:spPr bwMode="auto">
            <a:xfrm>
              <a:off x="682"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1" name="Rectangle 147"/>
            <p:cNvSpPr>
              <a:spLocks noChangeArrowheads="1"/>
            </p:cNvSpPr>
            <p:nvPr/>
          </p:nvSpPr>
          <p:spPr bwMode="auto">
            <a:xfrm>
              <a:off x="1113"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2" name="Rectangle 148"/>
            <p:cNvSpPr>
              <a:spLocks noChangeArrowheads="1"/>
            </p:cNvSpPr>
            <p:nvPr/>
          </p:nvSpPr>
          <p:spPr bwMode="auto">
            <a:xfrm>
              <a:off x="1124"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3" name="Rectangle 149"/>
            <p:cNvSpPr>
              <a:spLocks noChangeArrowheads="1"/>
            </p:cNvSpPr>
            <p:nvPr/>
          </p:nvSpPr>
          <p:spPr bwMode="auto">
            <a:xfrm>
              <a:off x="1555"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4" name="Rectangle 150"/>
            <p:cNvSpPr>
              <a:spLocks noChangeArrowheads="1"/>
            </p:cNvSpPr>
            <p:nvPr/>
          </p:nvSpPr>
          <p:spPr bwMode="auto">
            <a:xfrm>
              <a:off x="1566"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5" name="Rectangle 151"/>
            <p:cNvSpPr>
              <a:spLocks noChangeArrowheads="1"/>
            </p:cNvSpPr>
            <p:nvPr/>
          </p:nvSpPr>
          <p:spPr bwMode="auto">
            <a:xfrm>
              <a:off x="1997"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6" name="Rectangle 152"/>
            <p:cNvSpPr>
              <a:spLocks noChangeArrowheads="1"/>
            </p:cNvSpPr>
            <p:nvPr/>
          </p:nvSpPr>
          <p:spPr bwMode="auto">
            <a:xfrm>
              <a:off x="2008"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7" name="Rectangle 153"/>
            <p:cNvSpPr>
              <a:spLocks noChangeArrowheads="1"/>
            </p:cNvSpPr>
            <p:nvPr/>
          </p:nvSpPr>
          <p:spPr bwMode="auto">
            <a:xfrm>
              <a:off x="2439"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8" name="Rectangle 154"/>
            <p:cNvSpPr>
              <a:spLocks noChangeArrowheads="1"/>
            </p:cNvSpPr>
            <p:nvPr/>
          </p:nvSpPr>
          <p:spPr bwMode="auto">
            <a:xfrm>
              <a:off x="2450"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29" name="Rectangle 155"/>
            <p:cNvSpPr>
              <a:spLocks noChangeArrowheads="1"/>
            </p:cNvSpPr>
            <p:nvPr/>
          </p:nvSpPr>
          <p:spPr bwMode="auto">
            <a:xfrm>
              <a:off x="2881"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0" name="Rectangle 156"/>
            <p:cNvSpPr>
              <a:spLocks noChangeArrowheads="1"/>
            </p:cNvSpPr>
            <p:nvPr/>
          </p:nvSpPr>
          <p:spPr bwMode="auto">
            <a:xfrm>
              <a:off x="2892"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1" name="Rectangle 157"/>
            <p:cNvSpPr>
              <a:spLocks noChangeArrowheads="1"/>
            </p:cNvSpPr>
            <p:nvPr/>
          </p:nvSpPr>
          <p:spPr bwMode="auto">
            <a:xfrm>
              <a:off x="3323"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2" name="Rectangle 158"/>
            <p:cNvSpPr>
              <a:spLocks noChangeArrowheads="1"/>
            </p:cNvSpPr>
            <p:nvPr/>
          </p:nvSpPr>
          <p:spPr bwMode="auto">
            <a:xfrm>
              <a:off x="3334"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3" name="Rectangle 159"/>
            <p:cNvSpPr>
              <a:spLocks noChangeArrowheads="1"/>
            </p:cNvSpPr>
            <p:nvPr/>
          </p:nvSpPr>
          <p:spPr bwMode="auto">
            <a:xfrm>
              <a:off x="3765"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4" name="Rectangle 160"/>
            <p:cNvSpPr>
              <a:spLocks noChangeArrowheads="1"/>
            </p:cNvSpPr>
            <p:nvPr/>
          </p:nvSpPr>
          <p:spPr bwMode="auto">
            <a:xfrm>
              <a:off x="3776"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5" name="Rectangle 161"/>
            <p:cNvSpPr>
              <a:spLocks noChangeArrowheads="1"/>
            </p:cNvSpPr>
            <p:nvPr/>
          </p:nvSpPr>
          <p:spPr bwMode="auto">
            <a:xfrm>
              <a:off x="4207"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6" name="Rectangle 162"/>
            <p:cNvSpPr>
              <a:spLocks noChangeArrowheads="1"/>
            </p:cNvSpPr>
            <p:nvPr/>
          </p:nvSpPr>
          <p:spPr bwMode="auto">
            <a:xfrm>
              <a:off x="4218"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7" name="Rectangle 163"/>
            <p:cNvSpPr>
              <a:spLocks noChangeArrowheads="1"/>
            </p:cNvSpPr>
            <p:nvPr/>
          </p:nvSpPr>
          <p:spPr bwMode="auto">
            <a:xfrm>
              <a:off x="4649"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8" name="Rectangle 164"/>
            <p:cNvSpPr>
              <a:spLocks noChangeArrowheads="1"/>
            </p:cNvSpPr>
            <p:nvPr/>
          </p:nvSpPr>
          <p:spPr bwMode="auto">
            <a:xfrm>
              <a:off x="4660" y="2029"/>
              <a:ext cx="43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39" name="Rectangle 165"/>
            <p:cNvSpPr>
              <a:spLocks noChangeArrowheads="1"/>
            </p:cNvSpPr>
            <p:nvPr/>
          </p:nvSpPr>
          <p:spPr bwMode="auto">
            <a:xfrm>
              <a:off x="5091" y="202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0" name="Rectangle 166"/>
            <p:cNvSpPr>
              <a:spLocks noChangeArrowheads="1"/>
            </p:cNvSpPr>
            <p:nvPr/>
          </p:nvSpPr>
          <p:spPr bwMode="auto">
            <a:xfrm>
              <a:off x="5102" y="2029"/>
              <a:ext cx="42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1" name="Rectangle 167"/>
            <p:cNvSpPr>
              <a:spLocks noChangeArrowheads="1"/>
            </p:cNvSpPr>
            <p:nvPr/>
          </p:nvSpPr>
          <p:spPr bwMode="auto">
            <a:xfrm>
              <a:off x="5522" y="2029"/>
              <a:ext cx="3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2" name="Rectangle 168"/>
            <p:cNvSpPr>
              <a:spLocks noChangeArrowheads="1"/>
            </p:cNvSpPr>
            <p:nvPr/>
          </p:nvSpPr>
          <p:spPr bwMode="auto">
            <a:xfrm>
              <a:off x="218" y="2040"/>
              <a:ext cx="33"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3" name="Rectangle 169"/>
            <p:cNvSpPr>
              <a:spLocks noChangeArrowheads="1"/>
            </p:cNvSpPr>
            <p:nvPr/>
          </p:nvSpPr>
          <p:spPr bwMode="auto">
            <a:xfrm>
              <a:off x="671"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4" name="Rectangle 170"/>
            <p:cNvSpPr>
              <a:spLocks noChangeArrowheads="1"/>
            </p:cNvSpPr>
            <p:nvPr/>
          </p:nvSpPr>
          <p:spPr bwMode="auto">
            <a:xfrm>
              <a:off x="1113"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5" name="Rectangle 171"/>
            <p:cNvSpPr>
              <a:spLocks noChangeArrowheads="1"/>
            </p:cNvSpPr>
            <p:nvPr/>
          </p:nvSpPr>
          <p:spPr bwMode="auto">
            <a:xfrm>
              <a:off x="1555"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6" name="Rectangle 172"/>
            <p:cNvSpPr>
              <a:spLocks noChangeArrowheads="1"/>
            </p:cNvSpPr>
            <p:nvPr/>
          </p:nvSpPr>
          <p:spPr bwMode="auto">
            <a:xfrm>
              <a:off x="1997"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7" name="Rectangle 173"/>
            <p:cNvSpPr>
              <a:spLocks noChangeArrowheads="1"/>
            </p:cNvSpPr>
            <p:nvPr/>
          </p:nvSpPr>
          <p:spPr bwMode="auto">
            <a:xfrm>
              <a:off x="2439"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8" name="Rectangle 174"/>
            <p:cNvSpPr>
              <a:spLocks noChangeArrowheads="1"/>
            </p:cNvSpPr>
            <p:nvPr/>
          </p:nvSpPr>
          <p:spPr bwMode="auto">
            <a:xfrm>
              <a:off x="2881"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49" name="Rectangle 175"/>
            <p:cNvSpPr>
              <a:spLocks noChangeArrowheads="1"/>
            </p:cNvSpPr>
            <p:nvPr/>
          </p:nvSpPr>
          <p:spPr bwMode="auto">
            <a:xfrm>
              <a:off x="3323"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50" name="Rectangle 176"/>
            <p:cNvSpPr>
              <a:spLocks noChangeArrowheads="1"/>
            </p:cNvSpPr>
            <p:nvPr/>
          </p:nvSpPr>
          <p:spPr bwMode="auto">
            <a:xfrm>
              <a:off x="3765"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51" name="Rectangle 177"/>
            <p:cNvSpPr>
              <a:spLocks noChangeArrowheads="1"/>
            </p:cNvSpPr>
            <p:nvPr/>
          </p:nvSpPr>
          <p:spPr bwMode="auto">
            <a:xfrm>
              <a:off x="4207"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52" name="Rectangle 178"/>
            <p:cNvSpPr>
              <a:spLocks noChangeArrowheads="1"/>
            </p:cNvSpPr>
            <p:nvPr/>
          </p:nvSpPr>
          <p:spPr bwMode="auto">
            <a:xfrm>
              <a:off x="4649"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53" name="Rectangle 179"/>
            <p:cNvSpPr>
              <a:spLocks noChangeArrowheads="1"/>
            </p:cNvSpPr>
            <p:nvPr/>
          </p:nvSpPr>
          <p:spPr bwMode="auto">
            <a:xfrm>
              <a:off x="5091" y="204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54" name="Rectangle 180"/>
            <p:cNvSpPr>
              <a:spLocks noChangeArrowheads="1"/>
            </p:cNvSpPr>
            <p:nvPr/>
          </p:nvSpPr>
          <p:spPr bwMode="auto">
            <a:xfrm>
              <a:off x="5522" y="2040"/>
              <a:ext cx="33"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55" name="Rectangle 181"/>
            <p:cNvSpPr>
              <a:spLocks noChangeArrowheads="1"/>
            </p:cNvSpPr>
            <p:nvPr/>
          </p:nvSpPr>
          <p:spPr bwMode="auto">
            <a:xfrm>
              <a:off x="1771"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1</a:t>
              </a:r>
              <a:endParaRPr lang="en-US" altLang="en-US" sz="1800">
                <a:solidFill>
                  <a:srgbClr val="D60093"/>
                </a:solidFill>
              </a:endParaRPr>
            </a:p>
          </p:txBody>
        </p:sp>
        <p:sp>
          <p:nvSpPr>
            <p:cNvPr id="28856" name="Rectangle 182"/>
            <p:cNvSpPr>
              <a:spLocks noChangeArrowheads="1"/>
            </p:cNvSpPr>
            <p:nvPr/>
          </p:nvSpPr>
          <p:spPr bwMode="auto">
            <a:xfrm>
              <a:off x="2213"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2</a:t>
              </a:r>
              <a:endParaRPr lang="en-US" altLang="en-US" sz="1800">
                <a:solidFill>
                  <a:srgbClr val="D60093"/>
                </a:solidFill>
              </a:endParaRPr>
            </a:p>
          </p:txBody>
        </p:sp>
        <p:sp>
          <p:nvSpPr>
            <p:cNvPr id="28857" name="Rectangle 183"/>
            <p:cNvSpPr>
              <a:spLocks noChangeArrowheads="1"/>
            </p:cNvSpPr>
            <p:nvPr/>
          </p:nvSpPr>
          <p:spPr bwMode="auto">
            <a:xfrm>
              <a:off x="2655"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3</a:t>
              </a:r>
              <a:endParaRPr lang="en-US" altLang="en-US" sz="1800">
                <a:solidFill>
                  <a:srgbClr val="D60093"/>
                </a:solidFill>
              </a:endParaRPr>
            </a:p>
          </p:txBody>
        </p:sp>
        <p:sp>
          <p:nvSpPr>
            <p:cNvPr id="28858" name="Rectangle 184"/>
            <p:cNvSpPr>
              <a:spLocks noChangeArrowheads="1"/>
            </p:cNvSpPr>
            <p:nvPr/>
          </p:nvSpPr>
          <p:spPr bwMode="auto">
            <a:xfrm>
              <a:off x="3097"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4</a:t>
              </a:r>
              <a:endParaRPr lang="en-US" altLang="en-US" sz="1800">
                <a:solidFill>
                  <a:srgbClr val="D60093"/>
                </a:solidFill>
              </a:endParaRPr>
            </a:p>
          </p:txBody>
        </p:sp>
        <p:sp>
          <p:nvSpPr>
            <p:cNvPr id="28859" name="Rectangle 185"/>
            <p:cNvSpPr>
              <a:spLocks noChangeArrowheads="1"/>
            </p:cNvSpPr>
            <p:nvPr/>
          </p:nvSpPr>
          <p:spPr bwMode="auto">
            <a:xfrm>
              <a:off x="3539"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4</a:t>
              </a:r>
              <a:endParaRPr lang="en-US" altLang="en-US" sz="1800">
                <a:solidFill>
                  <a:srgbClr val="D60093"/>
                </a:solidFill>
              </a:endParaRPr>
            </a:p>
          </p:txBody>
        </p:sp>
        <p:sp>
          <p:nvSpPr>
            <p:cNvPr id="28860" name="Rectangle 186"/>
            <p:cNvSpPr>
              <a:spLocks noChangeArrowheads="1"/>
            </p:cNvSpPr>
            <p:nvPr/>
          </p:nvSpPr>
          <p:spPr bwMode="auto">
            <a:xfrm>
              <a:off x="3981"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4</a:t>
              </a:r>
              <a:endParaRPr lang="en-US" altLang="en-US" sz="1800">
                <a:solidFill>
                  <a:srgbClr val="D60093"/>
                </a:solidFill>
              </a:endParaRPr>
            </a:p>
          </p:txBody>
        </p:sp>
        <p:sp>
          <p:nvSpPr>
            <p:cNvPr id="28861" name="Rectangle 187"/>
            <p:cNvSpPr>
              <a:spLocks noChangeArrowheads="1"/>
            </p:cNvSpPr>
            <p:nvPr/>
          </p:nvSpPr>
          <p:spPr bwMode="auto">
            <a:xfrm>
              <a:off x="4423"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5</a:t>
              </a:r>
              <a:endParaRPr lang="en-US" altLang="en-US" sz="1800">
                <a:solidFill>
                  <a:srgbClr val="D60093"/>
                </a:solidFill>
              </a:endParaRPr>
            </a:p>
          </p:txBody>
        </p:sp>
        <p:sp>
          <p:nvSpPr>
            <p:cNvPr id="28862" name="Rectangle 188"/>
            <p:cNvSpPr>
              <a:spLocks noChangeArrowheads="1"/>
            </p:cNvSpPr>
            <p:nvPr/>
          </p:nvSpPr>
          <p:spPr bwMode="auto">
            <a:xfrm>
              <a:off x="4865"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1</a:t>
              </a:r>
              <a:endParaRPr lang="en-US" altLang="en-US" sz="1800">
                <a:solidFill>
                  <a:srgbClr val="D60093"/>
                </a:solidFill>
              </a:endParaRPr>
            </a:p>
          </p:txBody>
        </p:sp>
        <p:sp>
          <p:nvSpPr>
            <p:cNvPr id="28863" name="Rectangle 189"/>
            <p:cNvSpPr>
              <a:spLocks noChangeArrowheads="1"/>
            </p:cNvSpPr>
            <p:nvPr/>
          </p:nvSpPr>
          <p:spPr bwMode="auto">
            <a:xfrm>
              <a:off x="5307" y="22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D60093"/>
                  </a:solidFill>
                  <a:latin typeface="Arial" charset="0"/>
                </a:rPr>
                <a:t>2</a:t>
              </a:r>
              <a:endParaRPr lang="en-US" altLang="en-US" sz="1800">
                <a:solidFill>
                  <a:srgbClr val="D60093"/>
                </a:solidFill>
              </a:endParaRPr>
            </a:p>
          </p:txBody>
        </p:sp>
        <p:sp>
          <p:nvSpPr>
            <p:cNvPr id="28864" name="Rectangle 190"/>
            <p:cNvSpPr>
              <a:spLocks noChangeArrowheads="1"/>
            </p:cNvSpPr>
            <p:nvPr/>
          </p:nvSpPr>
          <p:spPr bwMode="auto">
            <a:xfrm>
              <a:off x="218" y="2223"/>
              <a:ext cx="3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65" name="Rectangle 191"/>
            <p:cNvSpPr>
              <a:spLocks noChangeArrowheads="1"/>
            </p:cNvSpPr>
            <p:nvPr/>
          </p:nvSpPr>
          <p:spPr bwMode="auto">
            <a:xfrm>
              <a:off x="251" y="2223"/>
              <a:ext cx="42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66" name="Rectangle 192"/>
            <p:cNvSpPr>
              <a:spLocks noChangeArrowheads="1"/>
            </p:cNvSpPr>
            <p:nvPr/>
          </p:nvSpPr>
          <p:spPr bwMode="auto">
            <a:xfrm>
              <a:off x="671"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67" name="Rectangle 193"/>
            <p:cNvSpPr>
              <a:spLocks noChangeArrowheads="1"/>
            </p:cNvSpPr>
            <p:nvPr/>
          </p:nvSpPr>
          <p:spPr bwMode="auto">
            <a:xfrm>
              <a:off x="682"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68" name="Rectangle 194"/>
            <p:cNvSpPr>
              <a:spLocks noChangeArrowheads="1"/>
            </p:cNvSpPr>
            <p:nvPr/>
          </p:nvSpPr>
          <p:spPr bwMode="auto">
            <a:xfrm>
              <a:off x="1113"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69" name="Rectangle 195"/>
            <p:cNvSpPr>
              <a:spLocks noChangeArrowheads="1"/>
            </p:cNvSpPr>
            <p:nvPr/>
          </p:nvSpPr>
          <p:spPr bwMode="auto">
            <a:xfrm>
              <a:off x="1124"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0" name="Rectangle 196"/>
            <p:cNvSpPr>
              <a:spLocks noChangeArrowheads="1"/>
            </p:cNvSpPr>
            <p:nvPr/>
          </p:nvSpPr>
          <p:spPr bwMode="auto">
            <a:xfrm>
              <a:off x="1555"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1" name="Rectangle 197"/>
            <p:cNvSpPr>
              <a:spLocks noChangeArrowheads="1"/>
            </p:cNvSpPr>
            <p:nvPr/>
          </p:nvSpPr>
          <p:spPr bwMode="auto">
            <a:xfrm>
              <a:off x="1566"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2" name="Rectangle 198"/>
            <p:cNvSpPr>
              <a:spLocks noChangeArrowheads="1"/>
            </p:cNvSpPr>
            <p:nvPr/>
          </p:nvSpPr>
          <p:spPr bwMode="auto">
            <a:xfrm>
              <a:off x="1997"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3" name="Rectangle 199"/>
            <p:cNvSpPr>
              <a:spLocks noChangeArrowheads="1"/>
            </p:cNvSpPr>
            <p:nvPr/>
          </p:nvSpPr>
          <p:spPr bwMode="auto">
            <a:xfrm>
              <a:off x="2008"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4" name="Rectangle 200"/>
            <p:cNvSpPr>
              <a:spLocks noChangeArrowheads="1"/>
            </p:cNvSpPr>
            <p:nvPr/>
          </p:nvSpPr>
          <p:spPr bwMode="auto">
            <a:xfrm>
              <a:off x="2439"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5" name="Rectangle 201"/>
            <p:cNvSpPr>
              <a:spLocks noChangeArrowheads="1"/>
            </p:cNvSpPr>
            <p:nvPr/>
          </p:nvSpPr>
          <p:spPr bwMode="auto">
            <a:xfrm>
              <a:off x="2450"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6" name="Rectangle 202"/>
            <p:cNvSpPr>
              <a:spLocks noChangeArrowheads="1"/>
            </p:cNvSpPr>
            <p:nvPr/>
          </p:nvSpPr>
          <p:spPr bwMode="auto">
            <a:xfrm>
              <a:off x="2881"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7" name="Rectangle 203"/>
            <p:cNvSpPr>
              <a:spLocks noChangeArrowheads="1"/>
            </p:cNvSpPr>
            <p:nvPr/>
          </p:nvSpPr>
          <p:spPr bwMode="auto">
            <a:xfrm>
              <a:off x="2892"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8" name="Rectangle 204"/>
            <p:cNvSpPr>
              <a:spLocks noChangeArrowheads="1"/>
            </p:cNvSpPr>
            <p:nvPr/>
          </p:nvSpPr>
          <p:spPr bwMode="auto">
            <a:xfrm>
              <a:off x="3323"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79" name="Rectangle 205"/>
            <p:cNvSpPr>
              <a:spLocks noChangeArrowheads="1"/>
            </p:cNvSpPr>
            <p:nvPr/>
          </p:nvSpPr>
          <p:spPr bwMode="auto">
            <a:xfrm>
              <a:off x="3334"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0" name="Rectangle 206"/>
            <p:cNvSpPr>
              <a:spLocks noChangeArrowheads="1"/>
            </p:cNvSpPr>
            <p:nvPr/>
          </p:nvSpPr>
          <p:spPr bwMode="auto">
            <a:xfrm>
              <a:off x="3765"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1" name="Rectangle 207"/>
            <p:cNvSpPr>
              <a:spLocks noChangeArrowheads="1"/>
            </p:cNvSpPr>
            <p:nvPr/>
          </p:nvSpPr>
          <p:spPr bwMode="auto">
            <a:xfrm>
              <a:off x="3776"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2" name="Rectangle 208"/>
            <p:cNvSpPr>
              <a:spLocks noChangeArrowheads="1"/>
            </p:cNvSpPr>
            <p:nvPr/>
          </p:nvSpPr>
          <p:spPr bwMode="auto">
            <a:xfrm>
              <a:off x="4207"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3" name="Rectangle 209"/>
            <p:cNvSpPr>
              <a:spLocks noChangeArrowheads="1"/>
            </p:cNvSpPr>
            <p:nvPr/>
          </p:nvSpPr>
          <p:spPr bwMode="auto">
            <a:xfrm>
              <a:off x="4218"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4" name="Rectangle 210"/>
            <p:cNvSpPr>
              <a:spLocks noChangeArrowheads="1"/>
            </p:cNvSpPr>
            <p:nvPr/>
          </p:nvSpPr>
          <p:spPr bwMode="auto">
            <a:xfrm>
              <a:off x="4649"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5" name="Rectangle 211"/>
            <p:cNvSpPr>
              <a:spLocks noChangeArrowheads="1"/>
            </p:cNvSpPr>
            <p:nvPr/>
          </p:nvSpPr>
          <p:spPr bwMode="auto">
            <a:xfrm>
              <a:off x="4660" y="2223"/>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6" name="Rectangle 212"/>
            <p:cNvSpPr>
              <a:spLocks noChangeArrowheads="1"/>
            </p:cNvSpPr>
            <p:nvPr/>
          </p:nvSpPr>
          <p:spPr bwMode="auto">
            <a:xfrm>
              <a:off x="5091" y="222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7" name="Rectangle 213"/>
            <p:cNvSpPr>
              <a:spLocks noChangeArrowheads="1"/>
            </p:cNvSpPr>
            <p:nvPr/>
          </p:nvSpPr>
          <p:spPr bwMode="auto">
            <a:xfrm>
              <a:off x="5102" y="2223"/>
              <a:ext cx="42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8" name="Rectangle 214"/>
            <p:cNvSpPr>
              <a:spLocks noChangeArrowheads="1"/>
            </p:cNvSpPr>
            <p:nvPr/>
          </p:nvSpPr>
          <p:spPr bwMode="auto">
            <a:xfrm>
              <a:off x="5522" y="2223"/>
              <a:ext cx="3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89" name="Rectangle 215"/>
            <p:cNvSpPr>
              <a:spLocks noChangeArrowheads="1"/>
            </p:cNvSpPr>
            <p:nvPr/>
          </p:nvSpPr>
          <p:spPr bwMode="auto">
            <a:xfrm>
              <a:off x="218" y="2235"/>
              <a:ext cx="3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0" name="Rectangle 216"/>
            <p:cNvSpPr>
              <a:spLocks noChangeArrowheads="1"/>
            </p:cNvSpPr>
            <p:nvPr/>
          </p:nvSpPr>
          <p:spPr bwMode="auto">
            <a:xfrm>
              <a:off x="671"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1" name="Rectangle 217"/>
            <p:cNvSpPr>
              <a:spLocks noChangeArrowheads="1"/>
            </p:cNvSpPr>
            <p:nvPr/>
          </p:nvSpPr>
          <p:spPr bwMode="auto">
            <a:xfrm>
              <a:off x="1113"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2" name="Rectangle 218"/>
            <p:cNvSpPr>
              <a:spLocks noChangeArrowheads="1"/>
            </p:cNvSpPr>
            <p:nvPr/>
          </p:nvSpPr>
          <p:spPr bwMode="auto">
            <a:xfrm>
              <a:off x="1555"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3" name="Rectangle 219"/>
            <p:cNvSpPr>
              <a:spLocks noChangeArrowheads="1"/>
            </p:cNvSpPr>
            <p:nvPr/>
          </p:nvSpPr>
          <p:spPr bwMode="auto">
            <a:xfrm>
              <a:off x="1997"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4" name="Rectangle 220"/>
            <p:cNvSpPr>
              <a:spLocks noChangeArrowheads="1"/>
            </p:cNvSpPr>
            <p:nvPr/>
          </p:nvSpPr>
          <p:spPr bwMode="auto">
            <a:xfrm>
              <a:off x="2439"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5" name="Rectangle 221"/>
            <p:cNvSpPr>
              <a:spLocks noChangeArrowheads="1"/>
            </p:cNvSpPr>
            <p:nvPr/>
          </p:nvSpPr>
          <p:spPr bwMode="auto">
            <a:xfrm>
              <a:off x="2881"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6" name="Rectangle 222"/>
            <p:cNvSpPr>
              <a:spLocks noChangeArrowheads="1"/>
            </p:cNvSpPr>
            <p:nvPr/>
          </p:nvSpPr>
          <p:spPr bwMode="auto">
            <a:xfrm>
              <a:off x="3323"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7" name="Rectangle 223"/>
            <p:cNvSpPr>
              <a:spLocks noChangeArrowheads="1"/>
            </p:cNvSpPr>
            <p:nvPr/>
          </p:nvSpPr>
          <p:spPr bwMode="auto">
            <a:xfrm>
              <a:off x="3765"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8" name="Rectangle 224"/>
            <p:cNvSpPr>
              <a:spLocks noChangeArrowheads="1"/>
            </p:cNvSpPr>
            <p:nvPr/>
          </p:nvSpPr>
          <p:spPr bwMode="auto">
            <a:xfrm>
              <a:off x="4207"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899" name="Rectangle 225"/>
            <p:cNvSpPr>
              <a:spLocks noChangeArrowheads="1"/>
            </p:cNvSpPr>
            <p:nvPr/>
          </p:nvSpPr>
          <p:spPr bwMode="auto">
            <a:xfrm>
              <a:off x="4649"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00" name="Rectangle 226"/>
            <p:cNvSpPr>
              <a:spLocks noChangeArrowheads="1"/>
            </p:cNvSpPr>
            <p:nvPr/>
          </p:nvSpPr>
          <p:spPr bwMode="auto">
            <a:xfrm>
              <a:off x="5091" y="2235"/>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01" name="Rectangle 227"/>
            <p:cNvSpPr>
              <a:spLocks noChangeArrowheads="1"/>
            </p:cNvSpPr>
            <p:nvPr/>
          </p:nvSpPr>
          <p:spPr bwMode="auto">
            <a:xfrm>
              <a:off x="5522" y="2235"/>
              <a:ext cx="33"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02" name="Rectangle 228"/>
            <p:cNvSpPr>
              <a:spLocks noChangeArrowheads="1"/>
            </p:cNvSpPr>
            <p:nvPr/>
          </p:nvSpPr>
          <p:spPr bwMode="auto">
            <a:xfrm>
              <a:off x="3097" y="246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chemeClr val="accent2"/>
                  </a:solidFill>
                  <a:latin typeface="Arial" charset="0"/>
                </a:rPr>
                <a:t>3</a:t>
              </a:r>
              <a:endParaRPr lang="en-US" altLang="en-US" sz="1800">
                <a:solidFill>
                  <a:schemeClr val="accent2"/>
                </a:solidFill>
              </a:endParaRPr>
            </a:p>
          </p:txBody>
        </p:sp>
        <p:sp>
          <p:nvSpPr>
            <p:cNvPr id="28903" name="Rectangle 229"/>
            <p:cNvSpPr>
              <a:spLocks noChangeArrowheads="1"/>
            </p:cNvSpPr>
            <p:nvPr/>
          </p:nvSpPr>
          <p:spPr bwMode="auto">
            <a:xfrm>
              <a:off x="4423" y="246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chemeClr val="accent2"/>
                  </a:solidFill>
                  <a:latin typeface="Arial" charset="0"/>
                </a:rPr>
                <a:t>4</a:t>
              </a:r>
              <a:endParaRPr lang="en-US" altLang="en-US" sz="1800">
                <a:solidFill>
                  <a:schemeClr val="accent2"/>
                </a:solidFill>
              </a:endParaRPr>
            </a:p>
          </p:txBody>
        </p:sp>
        <p:sp>
          <p:nvSpPr>
            <p:cNvPr id="28904" name="Rectangle 230"/>
            <p:cNvSpPr>
              <a:spLocks noChangeArrowheads="1"/>
            </p:cNvSpPr>
            <p:nvPr/>
          </p:nvSpPr>
          <p:spPr bwMode="auto">
            <a:xfrm>
              <a:off x="4865" y="246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chemeClr val="accent2"/>
                  </a:solidFill>
                  <a:latin typeface="Arial" charset="0"/>
                </a:rPr>
                <a:t>5</a:t>
              </a:r>
              <a:endParaRPr lang="en-US" altLang="en-US" sz="1800">
                <a:solidFill>
                  <a:schemeClr val="accent2"/>
                </a:solidFill>
              </a:endParaRPr>
            </a:p>
          </p:txBody>
        </p:sp>
        <p:sp>
          <p:nvSpPr>
            <p:cNvPr id="28905" name="Rectangle 231"/>
            <p:cNvSpPr>
              <a:spLocks noChangeArrowheads="1"/>
            </p:cNvSpPr>
            <p:nvPr/>
          </p:nvSpPr>
          <p:spPr bwMode="auto">
            <a:xfrm>
              <a:off x="5307" y="246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chemeClr val="accent2"/>
                  </a:solidFill>
                  <a:latin typeface="Arial" charset="0"/>
                </a:rPr>
                <a:t>1</a:t>
              </a:r>
              <a:endParaRPr lang="en-US" altLang="en-US" sz="1800">
                <a:solidFill>
                  <a:schemeClr val="accent2"/>
                </a:solidFill>
              </a:endParaRPr>
            </a:p>
          </p:txBody>
        </p:sp>
        <p:sp>
          <p:nvSpPr>
            <p:cNvPr id="28906" name="Rectangle 232"/>
            <p:cNvSpPr>
              <a:spLocks noChangeArrowheads="1"/>
            </p:cNvSpPr>
            <p:nvPr/>
          </p:nvSpPr>
          <p:spPr bwMode="auto">
            <a:xfrm>
              <a:off x="229"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07" name="Rectangle 233"/>
            <p:cNvSpPr>
              <a:spLocks noChangeArrowheads="1"/>
            </p:cNvSpPr>
            <p:nvPr/>
          </p:nvSpPr>
          <p:spPr bwMode="auto">
            <a:xfrm>
              <a:off x="218"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08" name="Rectangle 234"/>
            <p:cNvSpPr>
              <a:spLocks noChangeArrowheads="1"/>
            </p:cNvSpPr>
            <p:nvPr/>
          </p:nvSpPr>
          <p:spPr bwMode="auto">
            <a:xfrm>
              <a:off x="218"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09" name="Rectangle 235"/>
            <p:cNvSpPr>
              <a:spLocks noChangeArrowheads="1"/>
            </p:cNvSpPr>
            <p:nvPr/>
          </p:nvSpPr>
          <p:spPr bwMode="auto">
            <a:xfrm>
              <a:off x="251"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0" name="Rectangle 236"/>
            <p:cNvSpPr>
              <a:spLocks noChangeArrowheads="1"/>
            </p:cNvSpPr>
            <p:nvPr/>
          </p:nvSpPr>
          <p:spPr bwMode="auto">
            <a:xfrm>
              <a:off x="284" y="2417"/>
              <a:ext cx="387"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1" name="Rectangle 237"/>
            <p:cNvSpPr>
              <a:spLocks noChangeArrowheads="1"/>
            </p:cNvSpPr>
            <p:nvPr/>
          </p:nvSpPr>
          <p:spPr bwMode="auto">
            <a:xfrm>
              <a:off x="671"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2" name="Rectangle 238"/>
            <p:cNvSpPr>
              <a:spLocks noChangeArrowheads="1"/>
            </p:cNvSpPr>
            <p:nvPr/>
          </p:nvSpPr>
          <p:spPr bwMode="auto">
            <a:xfrm>
              <a:off x="671"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3" name="Rectangle 239"/>
            <p:cNvSpPr>
              <a:spLocks noChangeArrowheads="1"/>
            </p:cNvSpPr>
            <p:nvPr/>
          </p:nvSpPr>
          <p:spPr bwMode="auto">
            <a:xfrm>
              <a:off x="704"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4" name="Rectangle 240"/>
            <p:cNvSpPr>
              <a:spLocks noChangeArrowheads="1"/>
            </p:cNvSpPr>
            <p:nvPr/>
          </p:nvSpPr>
          <p:spPr bwMode="auto">
            <a:xfrm>
              <a:off x="1113"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5" name="Rectangle 241"/>
            <p:cNvSpPr>
              <a:spLocks noChangeArrowheads="1"/>
            </p:cNvSpPr>
            <p:nvPr/>
          </p:nvSpPr>
          <p:spPr bwMode="auto">
            <a:xfrm>
              <a:off x="1113"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6" name="Rectangle 242"/>
            <p:cNvSpPr>
              <a:spLocks noChangeArrowheads="1"/>
            </p:cNvSpPr>
            <p:nvPr/>
          </p:nvSpPr>
          <p:spPr bwMode="auto">
            <a:xfrm>
              <a:off x="1146"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7" name="Rectangle 243"/>
            <p:cNvSpPr>
              <a:spLocks noChangeArrowheads="1"/>
            </p:cNvSpPr>
            <p:nvPr/>
          </p:nvSpPr>
          <p:spPr bwMode="auto">
            <a:xfrm>
              <a:off x="1555"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8" name="Rectangle 244"/>
            <p:cNvSpPr>
              <a:spLocks noChangeArrowheads="1"/>
            </p:cNvSpPr>
            <p:nvPr/>
          </p:nvSpPr>
          <p:spPr bwMode="auto">
            <a:xfrm>
              <a:off x="1555"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19" name="Rectangle 245"/>
            <p:cNvSpPr>
              <a:spLocks noChangeArrowheads="1"/>
            </p:cNvSpPr>
            <p:nvPr/>
          </p:nvSpPr>
          <p:spPr bwMode="auto">
            <a:xfrm>
              <a:off x="1588"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0" name="Rectangle 246"/>
            <p:cNvSpPr>
              <a:spLocks noChangeArrowheads="1"/>
            </p:cNvSpPr>
            <p:nvPr/>
          </p:nvSpPr>
          <p:spPr bwMode="auto">
            <a:xfrm>
              <a:off x="1997"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1" name="Rectangle 247"/>
            <p:cNvSpPr>
              <a:spLocks noChangeArrowheads="1"/>
            </p:cNvSpPr>
            <p:nvPr/>
          </p:nvSpPr>
          <p:spPr bwMode="auto">
            <a:xfrm>
              <a:off x="1997"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2" name="Rectangle 248"/>
            <p:cNvSpPr>
              <a:spLocks noChangeArrowheads="1"/>
            </p:cNvSpPr>
            <p:nvPr/>
          </p:nvSpPr>
          <p:spPr bwMode="auto">
            <a:xfrm>
              <a:off x="2030"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3" name="Rectangle 249"/>
            <p:cNvSpPr>
              <a:spLocks noChangeArrowheads="1"/>
            </p:cNvSpPr>
            <p:nvPr/>
          </p:nvSpPr>
          <p:spPr bwMode="auto">
            <a:xfrm>
              <a:off x="2439"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4" name="Rectangle 250"/>
            <p:cNvSpPr>
              <a:spLocks noChangeArrowheads="1"/>
            </p:cNvSpPr>
            <p:nvPr/>
          </p:nvSpPr>
          <p:spPr bwMode="auto">
            <a:xfrm>
              <a:off x="2439"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5" name="Rectangle 251"/>
            <p:cNvSpPr>
              <a:spLocks noChangeArrowheads="1"/>
            </p:cNvSpPr>
            <p:nvPr/>
          </p:nvSpPr>
          <p:spPr bwMode="auto">
            <a:xfrm>
              <a:off x="2472"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6" name="Rectangle 252"/>
            <p:cNvSpPr>
              <a:spLocks noChangeArrowheads="1"/>
            </p:cNvSpPr>
            <p:nvPr/>
          </p:nvSpPr>
          <p:spPr bwMode="auto">
            <a:xfrm>
              <a:off x="2881"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7" name="Rectangle 253"/>
            <p:cNvSpPr>
              <a:spLocks noChangeArrowheads="1"/>
            </p:cNvSpPr>
            <p:nvPr/>
          </p:nvSpPr>
          <p:spPr bwMode="auto">
            <a:xfrm>
              <a:off x="2881"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8" name="Rectangle 254"/>
            <p:cNvSpPr>
              <a:spLocks noChangeArrowheads="1"/>
            </p:cNvSpPr>
            <p:nvPr/>
          </p:nvSpPr>
          <p:spPr bwMode="auto">
            <a:xfrm>
              <a:off x="2914"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29" name="Rectangle 255"/>
            <p:cNvSpPr>
              <a:spLocks noChangeArrowheads="1"/>
            </p:cNvSpPr>
            <p:nvPr/>
          </p:nvSpPr>
          <p:spPr bwMode="auto">
            <a:xfrm>
              <a:off x="3323"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0" name="Rectangle 256"/>
            <p:cNvSpPr>
              <a:spLocks noChangeArrowheads="1"/>
            </p:cNvSpPr>
            <p:nvPr/>
          </p:nvSpPr>
          <p:spPr bwMode="auto">
            <a:xfrm>
              <a:off x="3323"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1" name="Rectangle 257"/>
            <p:cNvSpPr>
              <a:spLocks noChangeArrowheads="1"/>
            </p:cNvSpPr>
            <p:nvPr/>
          </p:nvSpPr>
          <p:spPr bwMode="auto">
            <a:xfrm>
              <a:off x="3356"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2" name="Rectangle 258"/>
            <p:cNvSpPr>
              <a:spLocks noChangeArrowheads="1"/>
            </p:cNvSpPr>
            <p:nvPr/>
          </p:nvSpPr>
          <p:spPr bwMode="auto">
            <a:xfrm>
              <a:off x="3765"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3" name="Rectangle 259"/>
            <p:cNvSpPr>
              <a:spLocks noChangeArrowheads="1"/>
            </p:cNvSpPr>
            <p:nvPr/>
          </p:nvSpPr>
          <p:spPr bwMode="auto">
            <a:xfrm>
              <a:off x="3765"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4" name="Rectangle 260"/>
            <p:cNvSpPr>
              <a:spLocks noChangeArrowheads="1"/>
            </p:cNvSpPr>
            <p:nvPr/>
          </p:nvSpPr>
          <p:spPr bwMode="auto">
            <a:xfrm>
              <a:off x="3798"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5" name="Rectangle 261"/>
            <p:cNvSpPr>
              <a:spLocks noChangeArrowheads="1"/>
            </p:cNvSpPr>
            <p:nvPr/>
          </p:nvSpPr>
          <p:spPr bwMode="auto">
            <a:xfrm>
              <a:off x="4207"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6" name="Rectangle 262"/>
            <p:cNvSpPr>
              <a:spLocks noChangeArrowheads="1"/>
            </p:cNvSpPr>
            <p:nvPr/>
          </p:nvSpPr>
          <p:spPr bwMode="auto">
            <a:xfrm>
              <a:off x="4207"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7" name="Rectangle 263"/>
            <p:cNvSpPr>
              <a:spLocks noChangeArrowheads="1"/>
            </p:cNvSpPr>
            <p:nvPr/>
          </p:nvSpPr>
          <p:spPr bwMode="auto">
            <a:xfrm>
              <a:off x="4240"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8" name="Rectangle 264"/>
            <p:cNvSpPr>
              <a:spLocks noChangeArrowheads="1"/>
            </p:cNvSpPr>
            <p:nvPr/>
          </p:nvSpPr>
          <p:spPr bwMode="auto">
            <a:xfrm>
              <a:off x="4649"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39" name="Rectangle 265"/>
            <p:cNvSpPr>
              <a:spLocks noChangeArrowheads="1"/>
            </p:cNvSpPr>
            <p:nvPr/>
          </p:nvSpPr>
          <p:spPr bwMode="auto">
            <a:xfrm>
              <a:off x="4649"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0" name="Rectangle 266"/>
            <p:cNvSpPr>
              <a:spLocks noChangeArrowheads="1"/>
            </p:cNvSpPr>
            <p:nvPr/>
          </p:nvSpPr>
          <p:spPr bwMode="auto">
            <a:xfrm>
              <a:off x="4682" y="2417"/>
              <a:ext cx="40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1" name="Rectangle 267"/>
            <p:cNvSpPr>
              <a:spLocks noChangeArrowheads="1"/>
            </p:cNvSpPr>
            <p:nvPr/>
          </p:nvSpPr>
          <p:spPr bwMode="auto">
            <a:xfrm>
              <a:off x="5091"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2" name="Rectangle 268"/>
            <p:cNvSpPr>
              <a:spLocks noChangeArrowheads="1"/>
            </p:cNvSpPr>
            <p:nvPr/>
          </p:nvSpPr>
          <p:spPr bwMode="auto">
            <a:xfrm>
              <a:off x="5091"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3" name="Rectangle 269"/>
            <p:cNvSpPr>
              <a:spLocks noChangeArrowheads="1"/>
            </p:cNvSpPr>
            <p:nvPr/>
          </p:nvSpPr>
          <p:spPr bwMode="auto">
            <a:xfrm>
              <a:off x="5124" y="2417"/>
              <a:ext cx="398"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4" name="Rectangle 270"/>
            <p:cNvSpPr>
              <a:spLocks noChangeArrowheads="1"/>
            </p:cNvSpPr>
            <p:nvPr/>
          </p:nvSpPr>
          <p:spPr bwMode="auto">
            <a:xfrm>
              <a:off x="5533" y="2452"/>
              <a:ext cx="11"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5" name="Rectangle 271"/>
            <p:cNvSpPr>
              <a:spLocks noChangeArrowheads="1"/>
            </p:cNvSpPr>
            <p:nvPr/>
          </p:nvSpPr>
          <p:spPr bwMode="auto">
            <a:xfrm>
              <a:off x="5522" y="2417"/>
              <a:ext cx="33"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6" name="Rectangle 272"/>
            <p:cNvSpPr>
              <a:spLocks noChangeArrowheads="1"/>
            </p:cNvSpPr>
            <p:nvPr/>
          </p:nvSpPr>
          <p:spPr bwMode="auto">
            <a:xfrm>
              <a:off x="229"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7" name="Rectangle 273"/>
            <p:cNvSpPr>
              <a:spLocks noChangeArrowheads="1"/>
            </p:cNvSpPr>
            <p:nvPr/>
          </p:nvSpPr>
          <p:spPr bwMode="auto">
            <a:xfrm>
              <a:off x="671"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8" name="Rectangle 274"/>
            <p:cNvSpPr>
              <a:spLocks noChangeArrowheads="1"/>
            </p:cNvSpPr>
            <p:nvPr/>
          </p:nvSpPr>
          <p:spPr bwMode="auto">
            <a:xfrm>
              <a:off x="1113"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49" name="Rectangle 275"/>
            <p:cNvSpPr>
              <a:spLocks noChangeArrowheads="1"/>
            </p:cNvSpPr>
            <p:nvPr/>
          </p:nvSpPr>
          <p:spPr bwMode="auto">
            <a:xfrm>
              <a:off x="1555"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0" name="Rectangle 276"/>
            <p:cNvSpPr>
              <a:spLocks noChangeArrowheads="1"/>
            </p:cNvSpPr>
            <p:nvPr/>
          </p:nvSpPr>
          <p:spPr bwMode="auto">
            <a:xfrm>
              <a:off x="1997"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1" name="Rectangle 277"/>
            <p:cNvSpPr>
              <a:spLocks noChangeArrowheads="1"/>
            </p:cNvSpPr>
            <p:nvPr/>
          </p:nvSpPr>
          <p:spPr bwMode="auto">
            <a:xfrm>
              <a:off x="2439"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2" name="Rectangle 278"/>
            <p:cNvSpPr>
              <a:spLocks noChangeArrowheads="1"/>
            </p:cNvSpPr>
            <p:nvPr/>
          </p:nvSpPr>
          <p:spPr bwMode="auto">
            <a:xfrm>
              <a:off x="2881"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3" name="Rectangle 279"/>
            <p:cNvSpPr>
              <a:spLocks noChangeArrowheads="1"/>
            </p:cNvSpPr>
            <p:nvPr/>
          </p:nvSpPr>
          <p:spPr bwMode="auto">
            <a:xfrm>
              <a:off x="3323"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4" name="Rectangle 280"/>
            <p:cNvSpPr>
              <a:spLocks noChangeArrowheads="1"/>
            </p:cNvSpPr>
            <p:nvPr/>
          </p:nvSpPr>
          <p:spPr bwMode="auto">
            <a:xfrm>
              <a:off x="3765"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5" name="Rectangle 281"/>
            <p:cNvSpPr>
              <a:spLocks noChangeArrowheads="1"/>
            </p:cNvSpPr>
            <p:nvPr/>
          </p:nvSpPr>
          <p:spPr bwMode="auto">
            <a:xfrm>
              <a:off x="4207"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6" name="Rectangle 282"/>
            <p:cNvSpPr>
              <a:spLocks noChangeArrowheads="1"/>
            </p:cNvSpPr>
            <p:nvPr/>
          </p:nvSpPr>
          <p:spPr bwMode="auto">
            <a:xfrm>
              <a:off x="4649"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7" name="Rectangle 283"/>
            <p:cNvSpPr>
              <a:spLocks noChangeArrowheads="1"/>
            </p:cNvSpPr>
            <p:nvPr/>
          </p:nvSpPr>
          <p:spPr bwMode="auto">
            <a:xfrm>
              <a:off x="5091"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8" name="Rectangle 284"/>
            <p:cNvSpPr>
              <a:spLocks noChangeArrowheads="1"/>
            </p:cNvSpPr>
            <p:nvPr/>
          </p:nvSpPr>
          <p:spPr bwMode="auto">
            <a:xfrm>
              <a:off x="5533" y="2454"/>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59" name="Rectangle 285"/>
            <p:cNvSpPr>
              <a:spLocks noChangeArrowheads="1"/>
            </p:cNvSpPr>
            <p:nvPr/>
          </p:nvSpPr>
          <p:spPr bwMode="auto">
            <a:xfrm>
              <a:off x="435"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0" name="Rectangle 286"/>
            <p:cNvSpPr>
              <a:spLocks noChangeArrowheads="1"/>
            </p:cNvSpPr>
            <p:nvPr/>
          </p:nvSpPr>
          <p:spPr bwMode="auto">
            <a:xfrm>
              <a:off x="877"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1" name="Rectangle 287"/>
            <p:cNvSpPr>
              <a:spLocks noChangeArrowheads="1"/>
            </p:cNvSpPr>
            <p:nvPr/>
          </p:nvSpPr>
          <p:spPr bwMode="auto">
            <a:xfrm>
              <a:off x="1319"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2" name="Rectangle 288"/>
            <p:cNvSpPr>
              <a:spLocks noChangeArrowheads="1"/>
            </p:cNvSpPr>
            <p:nvPr/>
          </p:nvSpPr>
          <p:spPr bwMode="auto">
            <a:xfrm>
              <a:off x="1761"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3" name="Rectangle 289"/>
            <p:cNvSpPr>
              <a:spLocks noChangeArrowheads="1"/>
            </p:cNvSpPr>
            <p:nvPr/>
          </p:nvSpPr>
          <p:spPr bwMode="auto">
            <a:xfrm>
              <a:off x="3087"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4" name="Rectangle 290"/>
            <p:cNvSpPr>
              <a:spLocks noChangeArrowheads="1"/>
            </p:cNvSpPr>
            <p:nvPr/>
          </p:nvSpPr>
          <p:spPr bwMode="auto">
            <a:xfrm>
              <a:off x="4413"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5" name="Rectangle 291"/>
            <p:cNvSpPr>
              <a:spLocks noChangeArrowheads="1"/>
            </p:cNvSpPr>
            <p:nvPr/>
          </p:nvSpPr>
          <p:spPr bwMode="auto">
            <a:xfrm>
              <a:off x="4855"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6" name="Rectangle 292"/>
            <p:cNvSpPr>
              <a:spLocks noChangeArrowheads="1"/>
            </p:cNvSpPr>
            <p:nvPr/>
          </p:nvSpPr>
          <p:spPr bwMode="auto">
            <a:xfrm>
              <a:off x="5297"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000000"/>
                  </a:solidFill>
                  <a:latin typeface="Arial" charset="0"/>
                </a:rPr>
                <a:t>P</a:t>
              </a:r>
              <a:endParaRPr lang="en-US" altLang="en-US" sz="1800"/>
            </a:p>
          </p:txBody>
        </p:sp>
        <p:sp>
          <p:nvSpPr>
            <p:cNvPr id="28967" name="Rectangle 293"/>
            <p:cNvSpPr>
              <a:spLocks noChangeArrowheads="1"/>
            </p:cNvSpPr>
            <p:nvPr/>
          </p:nvSpPr>
          <p:spPr bwMode="auto">
            <a:xfrm>
              <a:off x="229"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68" name="Rectangle 294"/>
            <p:cNvSpPr>
              <a:spLocks noChangeArrowheads="1"/>
            </p:cNvSpPr>
            <p:nvPr/>
          </p:nvSpPr>
          <p:spPr bwMode="auto">
            <a:xfrm>
              <a:off x="229"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69" name="Rectangle 295"/>
            <p:cNvSpPr>
              <a:spLocks noChangeArrowheads="1"/>
            </p:cNvSpPr>
            <p:nvPr/>
          </p:nvSpPr>
          <p:spPr bwMode="auto">
            <a:xfrm>
              <a:off x="240"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0" name="Rectangle 296"/>
            <p:cNvSpPr>
              <a:spLocks noChangeArrowheads="1"/>
            </p:cNvSpPr>
            <p:nvPr/>
          </p:nvSpPr>
          <p:spPr bwMode="auto">
            <a:xfrm>
              <a:off x="671"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1" name="Rectangle 297"/>
            <p:cNvSpPr>
              <a:spLocks noChangeArrowheads="1"/>
            </p:cNvSpPr>
            <p:nvPr/>
          </p:nvSpPr>
          <p:spPr bwMode="auto">
            <a:xfrm>
              <a:off x="682"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2" name="Rectangle 298"/>
            <p:cNvSpPr>
              <a:spLocks noChangeArrowheads="1"/>
            </p:cNvSpPr>
            <p:nvPr/>
          </p:nvSpPr>
          <p:spPr bwMode="auto">
            <a:xfrm>
              <a:off x="1113"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3" name="Rectangle 299"/>
            <p:cNvSpPr>
              <a:spLocks noChangeArrowheads="1"/>
            </p:cNvSpPr>
            <p:nvPr/>
          </p:nvSpPr>
          <p:spPr bwMode="auto">
            <a:xfrm>
              <a:off x="1124"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4" name="Rectangle 300"/>
            <p:cNvSpPr>
              <a:spLocks noChangeArrowheads="1"/>
            </p:cNvSpPr>
            <p:nvPr/>
          </p:nvSpPr>
          <p:spPr bwMode="auto">
            <a:xfrm>
              <a:off x="1555"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5" name="Rectangle 301"/>
            <p:cNvSpPr>
              <a:spLocks noChangeArrowheads="1"/>
            </p:cNvSpPr>
            <p:nvPr/>
          </p:nvSpPr>
          <p:spPr bwMode="auto">
            <a:xfrm>
              <a:off x="1566"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6" name="Rectangle 302"/>
            <p:cNvSpPr>
              <a:spLocks noChangeArrowheads="1"/>
            </p:cNvSpPr>
            <p:nvPr/>
          </p:nvSpPr>
          <p:spPr bwMode="auto">
            <a:xfrm>
              <a:off x="1997"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7" name="Rectangle 303"/>
            <p:cNvSpPr>
              <a:spLocks noChangeArrowheads="1"/>
            </p:cNvSpPr>
            <p:nvPr/>
          </p:nvSpPr>
          <p:spPr bwMode="auto">
            <a:xfrm>
              <a:off x="2008"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8" name="Rectangle 304"/>
            <p:cNvSpPr>
              <a:spLocks noChangeArrowheads="1"/>
            </p:cNvSpPr>
            <p:nvPr/>
          </p:nvSpPr>
          <p:spPr bwMode="auto">
            <a:xfrm>
              <a:off x="2439"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79" name="Rectangle 305"/>
            <p:cNvSpPr>
              <a:spLocks noChangeArrowheads="1"/>
            </p:cNvSpPr>
            <p:nvPr/>
          </p:nvSpPr>
          <p:spPr bwMode="auto">
            <a:xfrm>
              <a:off x="2450"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0" name="Rectangle 306"/>
            <p:cNvSpPr>
              <a:spLocks noChangeArrowheads="1"/>
            </p:cNvSpPr>
            <p:nvPr/>
          </p:nvSpPr>
          <p:spPr bwMode="auto">
            <a:xfrm>
              <a:off x="2881"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1" name="Rectangle 307"/>
            <p:cNvSpPr>
              <a:spLocks noChangeArrowheads="1"/>
            </p:cNvSpPr>
            <p:nvPr/>
          </p:nvSpPr>
          <p:spPr bwMode="auto">
            <a:xfrm>
              <a:off x="2892"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2" name="Rectangle 308"/>
            <p:cNvSpPr>
              <a:spLocks noChangeArrowheads="1"/>
            </p:cNvSpPr>
            <p:nvPr/>
          </p:nvSpPr>
          <p:spPr bwMode="auto">
            <a:xfrm>
              <a:off x="3323"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3" name="Rectangle 309"/>
            <p:cNvSpPr>
              <a:spLocks noChangeArrowheads="1"/>
            </p:cNvSpPr>
            <p:nvPr/>
          </p:nvSpPr>
          <p:spPr bwMode="auto">
            <a:xfrm>
              <a:off x="3334"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4" name="Rectangle 310"/>
            <p:cNvSpPr>
              <a:spLocks noChangeArrowheads="1"/>
            </p:cNvSpPr>
            <p:nvPr/>
          </p:nvSpPr>
          <p:spPr bwMode="auto">
            <a:xfrm>
              <a:off x="3765"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5" name="Rectangle 311"/>
            <p:cNvSpPr>
              <a:spLocks noChangeArrowheads="1"/>
            </p:cNvSpPr>
            <p:nvPr/>
          </p:nvSpPr>
          <p:spPr bwMode="auto">
            <a:xfrm>
              <a:off x="3776"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6" name="Rectangle 312"/>
            <p:cNvSpPr>
              <a:spLocks noChangeArrowheads="1"/>
            </p:cNvSpPr>
            <p:nvPr/>
          </p:nvSpPr>
          <p:spPr bwMode="auto">
            <a:xfrm>
              <a:off x="4207"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7" name="Rectangle 313"/>
            <p:cNvSpPr>
              <a:spLocks noChangeArrowheads="1"/>
            </p:cNvSpPr>
            <p:nvPr/>
          </p:nvSpPr>
          <p:spPr bwMode="auto">
            <a:xfrm>
              <a:off x="4218"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8" name="Rectangle 314"/>
            <p:cNvSpPr>
              <a:spLocks noChangeArrowheads="1"/>
            </p:cNvSpPr>
            <p:nvPr/>
          </p:nvSpPr>
          <p:spPr bwMode="auto">
            <a:xfrm>
              <a:off x="4649"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89" name="Rectangle 315"/>
            <p:cNvSpPr>
              <a:spLocks noChangeArrowheads="1"/>
            </p:cNvSpPr>
            <p:nvPr/>
          </p:nvSpPr>
          <p:spPr bwMode="auto">
            <a:xfrm>
              <a:off x="4660"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90" name="Rectangle 316"/>
            <p:cNvSpPr>
              <a:spLocks noChangeArrowheads="1"/>
            </p:cNvSpPr>
            <p:nvPr/>
          </p:nvSpPr>
          <p:spPr bwMode="auto">
            <a:xfrm>
              <a:off x="5091"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91" name="Rectangle 317"/>
            <p:cNvSpPr>
              <a:spLocks noChangeArrowheads="1"/>
            </p:cNvSpPr>
            <p:nvPr/>
          </p:nvSpPr>
          <p:spPr bwMode="auto">
            <a:xfrm>
              <a:off x="5102" y="2636"/>
              <a:ext cx="43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92" name="Rectangle 318"/>
            <p:cNvSpPr>
              <a:spLocks noChangeArrowheads="1"/>
            </p:cNvSpPr>
            <p:nvPr/>
          </p:nvSpPr>
          <p:spPr bwMode="auto">
            <a:xfrm>
              <a:off x="5533"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28993" name="Rectangle 319"/>
            <p:cNvSpPr>
              <a:spLocks noChangeArrowheads="1"/>
            </p:cNvSpPr>
            <p:nvPr/>
          </p:nvSpPr>
          <p:spPr bwMode="auto">
            <a:xfrm>
              <a:off x="5533" y="26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sp>
        <p:nvSpPr>
          <p:cNvPr id="28676" name="Text Box 320"/>
          <p:cNvSpPr txBox="1">
            <a:spLocks noChangeArrowheads="1"/>
          </p:cNvSpPr>
          <p:nvPr/>
        </p:nvSpPr>
        <p:spPr bwMode="auto">
          <a:xfrm>
            <a:off x="685800" y="1676400"/>
            <a:ext cx="457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spcBef>
                <a:spcPct val="0"/>
              </a:spcBef>
              <a:buSzTx/>
            </a:pPr>
            <a:r>
              <a:rPr lang="en-US" altLang="en-US" sz="2400"/>
              <a:t> Stack Implementation Example</a:t>
            </a:r>
          </a:p>
        </p:txBody>
      </p:sp>
      <p:sp>
        <p:nvSpPr>
          <p:cNvPr id="28677" name="Text Box 321"/>
          <p:cNvSpPr txBox="1">
            <a:spLocks noChangeArrowheads="1"/>
          </p:cNvSpPr>
          <p:nvPr/>
        </p:nvSpPr>
        <p:spPr bwMode="auto">
          <a:xfrm>
            <a:off x="3200400" y="4800600"/>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400"/>
              <a:t>8 Page Faults</a:t>
            </a:r>
          </a:p>
        </p:txBody>
      </p:sp>
      <p:grpSp>
        <p:nvGrpSpPr>
          <p:cNvPr id="3" name="Group 321"/>
          <p:cNvGrpSpPr>
            <a:grpSpLocks/>
          </p:cNvGrpSpPr>
          <p:nvPr/>
        </p:nvGrpSpPr>
        <p:grpSpPr bwMode="auto">
          <a:xfrm>
            <a:off x="4464050" y="2565400"/>
            <a:ext cx="2297113" cy="3598863"/>
            <a:chOff x="251520" y="2565400"/>
            <a:chExt cx="2297145" cy="3598163"/>
          </a:xfrm>
        </p:grpSpPr>
        <p:sp>
          <p:nvSpPr>
            <p:cNvPr id="28679" name="Oval 317"/>
            <p:cNvSpPr>
              <a:spLocks noChangeArrowheads="1"/>
            </p:cNvSpPr>
            <p:nvPr/>
          </p:nvSpPr>
          <p:spPr bwMode="auto">
            <a:xfrm>
              <a:off x="251520" y="2565400"/>
              <a:ext cx="900100" cy="1511672"/>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US" altLang="en-US" sz="1800"/>
            </a:p>
          </p:txBody>
        </p:sp>
        <p:cxnSp>
          <p:nvCxnSpPr>
            <p:cNvPr id="28680" name="Straight Connector 319"/>
            <p:cNvCxnSpPr>
              <a:cxnSpLocks noChangeShapeType="1"/>
            </p:cNvCxnSpPr>
            <p:nvPr/>
          </p:nvCxnSpPr>
          <p:spPr bwMode="auto">
            <a:xfrm flipH="1" flipV="1">
              <a:off x="935596" y="3969060"/>
              <a:ext cx="648072" cy="1620180"/>
            </a:xfrm>
            <a:prstGeom prst="line">
              <a:avLst/>
            </a:prstGeom>
            <a:noFill/>
            <a:ln w="12700" algn="ctr">
              <a:solidFill>
                <a:srgbClr val="002060"/>
              </a:solidFill>
              <a:round/>
              <a:headEnd/>
              <a:tailEnd type="stealth" w="lg" len="lg"/>
            </a:ln>
            <a:extLst>
              <a:ext uri="{909E8E84-426E-40DD-AFC4-6F175D3DCCD1}">
                <a14:hiddenFill xmlns:a14="http://schemas.microsoft.com/office/drawing/2010/main">
                  <a:noFill/>
                </a14:hiddenFill>
              </a:ext>
            </a:extLst>
          </p:spPr>
        </p:cxnSp>
        <p:sp>
          <p:nvSpPr>
            <p:cNvPr id="28681" name="TextBox 320"/>
            <p:cNvSpPr txBox="1">
              <a:spLocks noChangeArrowheads="1"/>
            </p:cNvSpPr>
            <p:nvPr/>
          </p:nvSpPr>
          <p:spPr bwMode="auto">
            <a:xfrm>
              <a:off x="863588" y="5517232"/>
              <a:ext cx="1685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Stack of Page </a:t>
              </a:r>
            </a:p>
            <a:p>
              <a:pPr algn="ctr">
                <a:spcBef>
                  <a:spcPct val="0"/>
                </a:spcBef>
                <a:buSzTx/>
                <a:buFontTx/>
                <a:buNone/>
              </a:pPr>
              <a:r>
                <a:rPr lang="en-US" altLang="en-US" sz="1800"/>
                <a:t>Numbers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457200"/>
            <a:ext cx="8239125" cy="457200"/>
          </a:xfrm>
        </p:spPr>
        <p:txBody>
          <a:bodyPr/>
          <a:lstStyle/>
          <a:p>
            <a:r>
              <a:rPr lang="en-US" altLang="en-US"/>
              <a:t>LRU Approximation Algorithms</a:t>
            </a:r>
          </a:p>
        </p:txBody>
      </p:sp>
      <p:sp>
        <p:nvSpPr>
          <p:cNvPr id="29699" name="Rectangle 3"/>
          <p:cNvSpPr>
            <a:spLocks noGrp="1" noChangeArrowheads="1"/>
          </p:cNvSpPr>
          <p:nvPr>
            <p:ph type="body" idx="1"/>
          </p:nvPr>
        </p:nvSpPr>
        <p:spPr>
          <a:xfrm>
            <a:off x="304800" y="1295400"/>
            <a:ext cx="8534400" cy="5105400"/>
          </a:xfrm>
        </p:spPr>
        <p:txBody>
          <a:bodyPr/>
          <a:lstStyle/>
          <a:p>
            <a:pPr>
              <a:lnSpc>
                <a:spcPct val="90000"/>
              </a:lnSpc>
            </a:pPr>
            <a:r>
              <a:rPr lang="en-US" altLang="en-US" sz="2400"/>
              <a:t>Hardware support necessary for exact algorithms are expensive and generally not available</a:t>
            </a:r>
          </a:p>
          <a:p>
            <a:pPr>
              <a:lnSpc>
                <a:spcPct val="90000"/>
              </a:lnSpc>
            </a:pPr>
            <a:r>
              <a:rPr lang="en-US" altLang="en-US" sz="2400"/>
              <a:t>However, many systems support a hardware settable </a:t>
            </a:r>
            <a:r>
              <a:rPr lang="en-US" altLang="en-US" sz="2400" i="1">
                <a:solidFill>
                  <a:srgbClr val="FF0000"/>
                </a:solidFill>
              </a:rPr>
              <a:t>reference bit</a:t>
            </a:r>
          </a:p>
          <a:p>
            <a:pPr lvl="1">
              <a:lnSpc>
                <a:spcPct val="90000"/>
              </a:lnSpc>
            </a:pPr>
            <a:r>
              <a:rPr lang="en-US" altLang="en-US" sz="2400"/>
              <a:t>With each page associate a bit </a:t>
            </a:r>
            <a:r>
              <a:rPr lang="en-US" altLang="en-US" sz="2400" i="1"/>
              <a:t>R</a:t>
            </a:r>
            <a:r>
              <a:rPr lang="en-US" altLang="en-US" sz="2400"/>
              <a:t>, initially = 0</a:t>
            </a:r>
          </a:p>
          <a:p>
            <a:pPr lvl="1">
              <a:lnSpc>
                <a:spcPct val="90000"/>
              </a:lnSpc>
            </a:pPr>
            <a:r>
              <a:rPr lang="en-US" altLang="en-US" sz="2400"/>
              <a:t>When page is referenced, hardware sets its </a:t>
            </a:r>
            <a:r>
              <a:rPr lang="en-US" altLang="en-US" sz="2400" i="1"/>
              <a:t>R</a:t>
            </a:r>
            <a:r>
              <a:rPr lang="en-US" altLang="en-US" sz="2400"/>
              <a:t>  to 1 </a:t>
            </a:r>
          </a:p>
          <a:p>
            <a:pPr lvl="1">
              <a:lnSpc>
                <a:spcPct val="90000"/>
              </a:lnSpc>
            </a:pPr>
            <a:r>
              <a:rPr lang="en-US" altLang="en-US" sz="2400"/>
              <a:t>Replace page with </a:t>
            </a:r>
            <a:r>
              <a:rPr lang="en-US" altLang="en-US" sz="2400" i="1"/>
              <a:t>R</a:t>
            </a:r>
            <a:r>
              <a:rPr lang="en-US" altLang="en-US" sz="2400"/>
              <a:t> = 0 (if one exists).  Note that the exact order of use cannot be determined by </a:t>
            </a:r>
            <a:r>
              <a:rPr lang="en-US" altLang="en-US" sz="2400" i="1"/>
              <a:t>R</a:t>
            </a:r>
          </a:p>
          <a:p>
            <a:pPr lvl="2">
              <a:lnSpc>
                <a:spcPct val="90000"/>
              </a:lnSpc>
            </a:pPr>
            <a:r>
              <a:rPr lang="en-US" altLang="en-US" sz="2400"/>
              <a:t>There may be many pages with R = 0</a:t>
            </a:r>
          </a:p>
          <a:p>
            <a:pPr>
              <a:lnSpc>
                <a:spcPct val="110000"/>
              </a:lnSpc>
            </a:pPr>
            <a:r>
              <a:rPr lang="en-US" altLang="en-US" sz="2400"/>
              <a:t>Approximation Algorithm:					  </a:t>
            </a:r>
          </a:p>
          <a:p>
            <a:pPr lvl="1">
              <a:spcBef>
                <a:spcPct val="10000"/>
              </a:spcBef>
            </a:pPr>
            <a:r>
              <a:rPr lang="en-US" altLang="en-US" sz="2400"/>
              <a:t>Second-Chance (Clock) 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457200"/>
            <a:ext cx="6886575" cy="457200"/>
          </a:xfrm>
        </p:spPr>
        <p:txBody>
          <a:bodyPr/>
          <a:lstStyle/>
          <a:p>
            <a:r>
              <a:rPr lang="en-US" altLang="en-US" sz="3000"/>
              <a:t>Second-Chance Algorithm</a:t>
            </a:r>
            <a:endParaRPr lang="en-US" altLang="en-US"/>
          </a:p>
        </p:txBody>
      </p:sp>
      <p:sp>
        <p:nvSpPr>
          <p:cNvPr id="30723" name="Rectangle 3"/>
          <p:cNvSpPr>
            <a:spLocks noGrp="1" noChangeArrowheads="1"/>
          </p:cNvSpPr>
          <p:nvPr>
            <p:ph type="body" idx="1"/>
          </p:nvPr>
        </p:nvSpPr>
        <p:spPr>
          <a:xfrm>
            <a:off x="304800" y="1524000"/>
            <a:ext cx="8410575" cy="4633913"/>
          </a:xfrm>
        </p:spPr>
        <p:txBody>
          <a:bodyPr/>
          <a:lstStyle/>
          <a:p>
            <a:r>
              <a:rPr lang="en-GB" altLang="en-US"/>
              <a:t>A variation of FIFO algorithm</a:t>
            </a:r>
          </a:p>
          <a:p>
            <a:r>
              <a:rPr lang="en-GB" altLang="en-US"/>
              <a:t>Choose oldest page as candidate to be replaced</a:t>
            </a:r>
          </a:p>
          <a:p>
            <a:r>
              <a:rPr lang="en-GB" altLang="en-US"/>
              <a:t>If the reference bit </a:t>
            </a:r>
            <a:r>
              <a:rPr lang="en-GB" altLang="en-US" i="1"/>
              <a:t>R</a:t>
            </a:r>
            <a:r>
              <a:rPr lang="en-GB" altLang="en-US"/>
              <a:t> of the candidate is set (</a:t>
            </a:r>
            <a:r>
              <a:rPr lang="en-GB" altLang="en-US" i="1"/>
              <a:t>R</a:t>
            </a:r>
            <a:r>
              <a:rPr lang="en-GB" altLang="en-US"/>
              <a:t>=1), the page is given a second chance:</a:t>
            </a:r>
          </a:p>
          <a:p>
            <a:pPr lvl="1"/>
            <a:r>
              <a:rPr lang="en-GB" altLang="en-US"/>
              <a:t>the </a:t>
            </a:r>
            <a:r>
              <a:rPr lang="en-GB" altLang="en-US" i="1"/>
              <a:t>R</a:t>
            </a:r>
            <a:r>
              <a:rPr lang="en-GB" altLang="en-US"/>
              <a:t> bit is cleared and the page is treated as if it has just been read in</a:t>
            </a:r>
          </a:p>
          <a:p>
            <a:r>
              <a:rPr lang="en-GB" altLang="en-US"/>
              <a:t>Otherwise, the page is kicked out</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Introduction – Swapping (cont.)</a:t>
            </a:r>
            <a:endParaRPr lang="en-SG" altLang="en-US"/>
          </a:p>
        </p:txBody>
      </p:sp>
      <p:pic>
        <p:nvPicPr>
          <p:cNvPr id="40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1295400"/>
            <a:ext cx="54610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Box 4"/>
          <p:cNvSpPr txBox="1">
            <a:spLocks noChangeArrowheads="1"/>
          </p:cNvSpPr>
          <p:nvPr/>
        </p:nvSpPr>
        <p:spPr bwMode="auto">
          <a:xfrm>
            <a:off x="5943600" y="5257800"/>
            <a:ext cx="979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backing</a:t>
            </a:r>
          </a:p>
          <a:p>
            <a:pPr algn="ctr">
              <a:spcBef>
                <a:spcPct val="0"/>
              </a:spcBef>
              <a:buSzTx/>
              <a:buFontTx/>
              <a:buNone/>
            </a:pPr>
            <a:r>
              <a:rPr lang="en-US" altLang="en-US" sz="1800"/>
              <a:t>store</a:t>
            </a:r>
            <a:endParaRPr lang="en-SG" altLang="en-US" sz="1800"/>
          </a:p>
        </p:txBody>
      </p:sp>
      <p:sp>
        <p:nvSpPr>
          <p:cNvPr id="4101" name="TextBox 4"/>
          <p:cNvSpPr txBox="1">
            <a:spLocks noChangeArrowheads="1"/>
          </p:cNvSpPr>
          <p:nvPr/>
        </p:nvSpPr>
        <p:spPr bwMode="auto">
          <a:xfrm>
            <a:off x="2506663" y="5867400"/>
            <a:ext cx="108267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physical </a:t>
            </a:r>
          </a:p>
          <a:p>
            <a:pPr algn="ctr">
              <a:spcBef>
                <a:spcPct val="0"/>
              </a:spcBef>
              <a:buSzTx/>
              <a:buFontTx/>
              <a:buNone/>
            </a:pPr>
            <a:r>
              <a:rPr lang="en-US" altLang="en-US" sz="1800"/>
              <a:t>memory</a:t>
            </a:r>
          </a:p>
        </p:txBody>
      </p:sp>
      <p:sp>
        <p:nvSpPr>
          <p:cNvPr id="4102" name="TextBox 5"/>
          <p:cNvSpPr txBox="1">
            <a:spLocks noChangeArrowheads="1"/>
          </p:cNvSpPr>
          <p:nvPr/>
        </p:nvSpPr>
        <p:spPr bwMode="auto">
          <a:xfrm>
            <a:off x="1598613" y="2286000"/>
            <a:ext cx="992187"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process</a:t>
            </a:r>
          </a:p>
          <a:p>
            <a:pPr algn="ctr">
              <a:spcBef>
                <a:spcPct val="0"/>
              </a:spcBef>
              <a:buSzTx/>
              <a:buFontTx/>
              <a:buNone/>
            </a:pPr>
            <a:r>
              <a:rPr lang="en-US" altLang="en-US" sz="1800"/>
              <a:t>A</a:t>
            </a:r>
          </a:p>
        </p:txBody>
      </p:sp>
      <p:sp>
        <p:nvSpPr>
          <p:cNvPr id="4103" name="TextBox 6"/>
          <p:cNvSpPr txBox="1">
            <a:spLocks noChangeArrowheads="1"/>
          </p:cNvSpPr>
          <p:nvPr/>
        </p:nvSpPr>
        <p:spPr bwMode="auto">
          <a:xfrm>
            <a:off x="1598613" y="3962400"/>
            <a:ext cx="992187"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process</a:t>
            </a:r>
          </a:p>
          <a:p>
            <a:pPr algn="ctr">
              <a:spcBef>
                <a:spcPct val="0"/>
              </a:spcBef>
              <a:buSzTx/>
              <a:buFontTx/>
              <a:buNone/>
            </a:pPr>
            <a:r>
              <a:rPr lang="en-US" altLang="en-US" sz="1800"/>
              <a:t>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457200"/>
            <a:ext cx="6886575" cy="457200"/>
          </a:xfrm>
        </p:spPr>
        <p:txBody>
          <a:bodyPr/>
          <a:lstStyle/>
          <a:p>
            <a:r>
              <a:rPr lang="en-US" altLang="en-US"/>
              <a:t>Clock Algorithm</a:t>
            </a:r>
          </a:p>
        </p:txBody>
      </p:sp>
      <p:sp>
        <p:nvSpPr>
          <p:cNvPr id="31747" name="Rectangle 3"/>
          <p:cNvSpPr>
            <a:spLocks noGrp="1" noChangeArrowheads="1"/>
          </p:cNvSpPr>
          <p:nvPr>
            <p:ph type="body" idx="1"/>
          </p:nvPr>
        </p:nvSpPr>
        <p:spPr>
          <a:xfrm>
            <a:off x="330200" y="1271588"/>
            <a:ext cx="8509000" cy="5281612"/>
          </a:xfrm>
        </p:spPr>
        <p:txBody>
          <a:bodyPr/>
          <a:lstStyle/>
          <a:p>
            <a:r>
              <a:rPr lang="en-GB" altLang="en-US" sz="2400"/>
              <a:t>Implementation of  the Second-Chance algorithm</a:t>
            </a:r>
          </a:p>
          <a:p>
            <a:r>
              <a:rPr lang="en-GB" altLang="en-US" sz="2400"/>
              <a:t>The clock hand points to the oldest page</a:t>
            </a:r>
          </a:p>
          <a:p>
            <a:r>
              <a:rPr lang="en-GB" altLang="en-US" sz="2400"/>
              <a:t>When a page fault occurs, the page being pointed by the hand is inspected</a:t>
            </a:r>
          </a:p>
          <a:p>
            <a:r>
              <a:rPr lang="en-GB" altLang="en-US" sz="2400"/>
              <a:t>If </a:t>
            </a:r>
            <a:r>
              <a:rPr lang="en-GB" altLang="en-US" sz="2400" i="1"/>
              <a:t>R</a:t>
            </a:r>
            <a:r>
              <a:rPr lang="en-GB" altLang="en-US" sz="2400"/>
              <a:t> bit is set, it is cleared and the hand is advanced to the next page</a:t>
            </a:r>
          </a:p>
          <a:p>
            <a:r>
              <a:rPr lang="en-GB" altLang="en-US" sz="2400"/>
              <a:t>Otherwise, the page is evicted and new page is inserted into its place. The hand is advanced one position</a:t>
            </a:r>
          </a:p>
          <a:p>
            <a:r>
              <a:rPr lang="en-US" altLang="en-US" sz="2400"/>
              <a:t>In the worst case, when all the bits are set, the hand cycles through the whole queue, giving each page a second chance. In this case it degenerates to FIFO replacement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Clock Algorithm (Cont.)</a:t>
            </a:r>
          </a:p>
        </p:txBody>
      </p:sp>
      <p:sp>
        <p:nvSpPr>
          <p:cNvPr id="32771" name="Oval 3"/>
          <p:cNvSpPr>
            <a:spLocks noChangeArrowheads="1"/>
          </p:cNvSpPr>
          <p:nvPr/>
        </p:nvSpPr>
        <p:spPr bwMode="auto">
          <a:xfrm>
            <a:off x="1676400" y="1512888"/>
            <a:ext cx="4979988" cy="458311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32772" name="Line 4"/>
          <p:cNvSpPr>
            <a:spLocks noChangeShapeType="1"/>
          </p:cNvSpPr>
          <p:nvPr/>
        </p:nvSpPr>
        <p:spPr bwMode="auto">
          <a:xfrm>
            <a:off x="4227513" y="1512888"/>
            <a:ext cx="1587" cy="458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Line 5"/>
          <p:cNvSpPr>
            <a:spLocks noChangeShapeType="1"/>
          </p:cNvSpPr>
          <p:nvPr/>
        </p:nvSpPr>
        <p:spPr bwMode="auto">
          <a:xfrm rot="5400000">
            <a:off x="4175919" y="1329531"/>
            <a:ext cx="0" cy="4979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4" name="Line 6"/>
          <p:cNvSpPr>
            <a:spLocks noChangeShapeType="1"/>
          </p:cNvSpPr>
          <p:nvPr/>
        </p:nvSpPr>
        <p:spPr bwMode="auto">
          <a:xfrm rot="8055077">
            <a:off x="4192588" y="1281113"/>
            <a:ext cx="1587" cy="4979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7"/>
          <p:cNvSpPr>
            <a:spLocks noChangeShapeType="1"/>
          </p:cNvSpPr>
          <p:nvPr/>
        </p:nvSpPr>
        <p:spPr bwMode="auto">
          <a:xfrm rot="-8002164">
            <a:off x="4210844" y="1329531"/>
            <a:ext cx="0" cy="4979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6" name="Oval 8"/>
          <p:cNvSpPr>
            <a:spLocks noChangeArrowheads="1"/>
          </p:cNvSpPr>
          <p:nvPr/>
        </p:nvSpPr>
        <p:spPr bwMode="auto">
          <a:xfrm>
            <a:off x="2322513" y="2090738"/>
            <a:ext cx="3756025" cy="3459162"/>
          </a:xfrm>
          <a:prstGeom prst="ellipse">
            <a:avLst/>
          </a:prstGeom>
          <a:solidFill>
            <a:schemeClr val="bg1"/>
          </a:solidFill>
          <a:ln w="9525">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32777" name="AutoShape 9"/>
          <p:cNvSpPr>
            <a:spLocks noChangeArrowheads="1"/>
          </p:cNvSpPr>
          <p:nvPr/>
        </p:nvSpPr>
        <p:spPr bwMode="auto">
          <a:xfrm rot="9391794">
            <a:off x="3738563" y="3619500"/>
            <a:ext cx="873125" cy="7715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solidFill>
          <a:ln w="9525">
            <a:solidFill>
              <a:schemeClr val="tx1"/>
            </a:solidFill>
            <a:miter lim="800000"/>
            <a:headEnd/>
            <a:tailEnd/>
          </a:ln>
        </p:spPr>
        <p:txBody>
          <a:bodyPr wrap="none" anchor="ctr"/>
          <a:lstStyle/>
          <a:p>
            <a:endParaRPr lang="en-US"/>
          </a:p>
        </p:txBody>
      </p:sp>
      <p:sp>
        <p:nvSpPr>
          <p:cNvPr id="32778" name="Text Box 10"/>
          <p:cNvSpPr txBox="1">
            <a:spLocks noChangeArrowheads="1"/>
          </p:cNvSpPr>
          <p:nvPr/>
        </p:nvSpPr>
        <p:spPr bwMode="auto">
          <a:xfrm rot="-1438318">
            <a:off x="2913063" y="1685925"/>
            <a:ext cx="85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0</a:t>
            </a:r>
          </a:p>
        </p:txBody>
      </p:sp>
      <p:sp>
        <p:nvSpPr>
          <p:cNvPr id="32779" name="Text Box 11"/>
          <p:cNvSpPr txBox="1">
            <a:spLocks noChangeArrowheads="1"/>
          </p:cNvSpPr>
          <p:nvPr/>
        </p:nvSpPr>
        <p:spPr bwMode="auto">
          <a:xfrm rot="-3857235">
            <a:off x="1743869" y="2769394"/>
            <a:ext cx="788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1</a:t>
            </a:r>
          </a:p>
        </p:txBody>
      </p:sp>
      <p:sp>
        <p:nvSpPr>
          <p:cNvPr id="32780" name="Text Box 12"/>
          <p:cNvSpPr txBox="1">
            <a:spLocks noChangeArrowheads="1"/>
          </p:cNvSpPr>
          <p:nvPr/>
        </p:nvSpPr>
        <p:spPr bwMode="auto">
          <a:xfrm rot="-6881538">
            <a:off x="1778794" y="4345782"/>
            <a:ext cx="788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1</a:t>
            </a:r>
          </a:p>
        </p:txBody>
      </p:sp>
      <p:sp>
        <p:nvSpPr>
          <p:cNvPr id="32781" name="Text Box 13"/>
          <p:cNvSpPr txBox="1">
            <a:spLocks noChangeArrowheads="1"/>
          </p:cNvSpPr>
          <p:nvPr/>
        </p:nvSpPr>
        <p:spPr bwMode="auto">
          <a:xfrm rot="9034932">
            <a:off x="4646613" y="5402263"/>
            <a:ext cx="85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1</a:t>
            </a:r>
          </a:p>
        </p:txBody>
      </p:sp>
      <p:sp>
        <p:nvSpPr>
          <p:cNvPr id="32782" name="Text Box 14"/>
          <p:cNvSpPr txBox="1">
            <a:spLocks noChangeArrowheads="1"/>
          </p:cNvSpPr>
          <p:nvPr/>
        </p:nvSpPr>
        <p:spPr bwMode="auto">
          <a:xfrm rot="6565006">
            <a:off x="5796756" y="4317207"/>
            <a:ext cx="788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0</a:t>
            </a:r>
          </a:p>
        </p:txBody>
      </p:sp>
      <p:sp>
        <p:nvSpPr>
          <p:cNvPr id="32783" name="Text Box 17"/>
          <p:cNvSpPr txBox="1">
            <a:spLocks noChangeArrowheads="1"/>
          </p:cNvSpPr>
          <p:nvPr/>
        </p:nvSpPr>
        <p:spPr bwMode="auto">
          <a:xfrm>
            <a:off x="6831013" y="4052888"/>
            <a:ext cx="1169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newer</a:t>
            </a:r>
          </a:p>
        </p:txBody>
      </p:sp>
      <p:sp>
        <p:nvSpPr>
          <p:cNvPr id="32784" name="Line 18"/>
          <p:cNvSpPr>
            <a:spLocks noChangeShapeType="1"/>
          </p:cNvSpPr>
          <p:nvPr/>
        </p:nvSpPr>
        <p:spPr bwMode="auto">
          <a:xfrm flipH="1">
            <a:off x="6569075" y="4745038"/>
            <a:ext cx="558800" cy="8048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5" name="Text Box 19"/>
          <p:cNvSpPr txBox="1">
            <a:spLocks noChangeArrowheads="1"/>
          </p:cNvSpPr>
          <p:nvPr/>
        </p:nvSpPr>
        <p:spPr bwMode="auto">
          <a:xfrm rot="-9523124">
            <a:off x="2997200" y="5529263"/>
            <a:ext cx="85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0</a:t>
            </a:r>
          </a:p>
        </p:txBody>
      </p:sp>
      <p:sp>
        <p:nvSpPr>
          <p:cNvPr id="204820" name="Line 20"/>
          <p:cNvSpPr>
            <a:spLocks noChangeShapeType="1"/>
          </p:cNvSpPr>
          <p:nvPr/>
        </p:nvSpPr>
        <p:spPr bwMode="auto">
          <a:xfrm rot="19033483" flipV="1">
            <a:off x="3757613" y="2760663"/>
            <a:ext cx="1730375" cy="5619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7" name="Text Box 21"/>
          <p:cNvSpPr txBox="1">
            <a:spLocks noChangeArrowheads="1"/>
          </p:cNvSpPr>
          <p:nvPr/>
        </p:nvSpPr>
        <p:spPr bwMode="auto">
          <a:xfrm rot="4093931">
            <a:off x="5784850" y="2825750"/>
            <a:ext cx="787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1</a:t>
            </a:r>
          </a:p>
        </p:txBody>
      </p:sp>
      <p:sp>
        <p:nvSpPr>
          <p:cNvPr id="32788" name="Text Box 22"/>
          <p:cNvSpPr txBox="1">
            <a:spLocks noChangeArrowheads="1"/>
          </p:cNvSpPr>
          <p:nvPr/>
        </p:nvSpPr>
        <p:spPr bwMode="auto">
          <a:xfrm rot="1946624">
            <a:off x="4662488" y="1789113"/>
            <a:ext cx="8556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1</a:t>
            </a:r>
          </a:p>
        </p:txBody>
      </p:sp>
      <p:grpSp>
        <p:nvGrpSpPr>
          <p:cNvPr id="2" name="Group 23"/>
          <p:cNvGrpSpPr>
            <a:grpSpLocks/>
          </p:cNvGrpSpPr>
          <p:nvPr/>
        </p:nvGrpSpPr>
        <p:grpSpPr bwMode="auto">
          <a:xfrm>
            <a:off x="4200525" y="1806575"/>
            <a:ext cx="2195513" cy="2632075"/>
            <a:chOff x="2766" y="784"/>
            <a:chExt cx="1508" cy="1964"/>
          </a:xfrm>
        </p:grpSpPr>
        <p:sp>
          <p:nvSpPr>
            <p:cNvPr id="32794" name="Line 24"/>
            <p:cNvSpPr>
              <a:spLocks noChangeShapeType="1"/>
            </p:cNvSpPr>
            <p:nvPr/>
          </p:nvSpPr>
          <p:spPr bwMode="auto">
            <a:xfrm rot="2583793" flipV="1">
              <a:off x="2766" y="2328"/>
              <a:ext cx="1188" cy="4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5" name="Text Box 25"/>
            <p:cNvSpPr txBox="1">
              <a:spLocks noChangeArrowheads="1"/>
            </p:cNvSpPr>
            <p:nvPr/>
          </p:nvSpPr>
          <p:spPr bwMode="auto">
            <a:xfrm rot="3765916">
              <a:off x="3822" y="1567"/>
              <a:ext cx="589" cy="3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0</a:t>
              </a:r>
            </a:p>
          </p:txBody>
        </p:sp>
        <p:sp>
          <p:nvSpPr>
            <p:cNvPr id="32796" name="Text Box 26"/>
            <p:cNvSpPr txBox="1">
              <a:spLocks noChangeArrowheads="1"/>
            </p:cNvSpPr>
            <p:nvPr/>
          </p:nvSpPr>
          <p:spPr bwMode="auto">
            <a:xfrm rot="1628976">
              <a:off x="3120" y="784"/>
              <a:ext cx="588" cy="3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0</a:t>
              </a:r>
            </a:p>
          </p:txBody>
        </p:sp>
      </p:grpSp>
      <p:grpSp>
        <p:nvGrpSpPr>
          <p:cNvPr id="3" name="Group 27"/>
          <p:cNvGrpSpPr>
            <a:grpSpLocks/>
          </p:cNvGrpSpPr>
          <p:nvPr/>
        </p:nvGrpSpPr>
        <p:grpSpPr bwMode="auto">
          <a:xfrm>
            <a:off x="4227513" y="1747838"/>
            <a:ext cx="2159000" cy="2036762"/>
            <a:chOff x="2784" y="760"/>
            <a:chExt cx="1483" cy="1520"/>
          </a:xfrm>
        </p:grpSpPr>
        <p:sp>
          <p:nvSpPr>
            <p:cNvPr id="32791" name="Text Box 28"/>
            <p:cNvSpPr txBox="1">
              <a:spLocks noChangeArrowheads="1"/>
            </p:cNvSpPr>
            <p:nvPr/>
          </p:nvSpPr>
          <p:spPr bwMode="auto">
            <a:xfrm rot="1628976">
              <a:off x="3086" y="760"/>
              <a:ext cx="588" cy="3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0</a:t>
              </a:r>
            </a:p>
          </p:txBody>
        </p:sp>
        <p:sp>
          <p:nvSpPr>
            <p:cNvPr id="32792" name="Line 29"/>
            <p:cNvSpPr>
              <a:spLocks noChangeShapeType="1"/>
            </p:cNvSpPr>
            <p:nvPr/>
          </p:nvSpPr>
          <p:spPr bwMode="auto">
            <a:xfrm flipV="1">
              <a:off x="2784" y="1860"/>
              <a:ext cx="1188" cy="4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3" name="Text Box 30"/>
            <p:cNvSpPr txBox="1">
              <a:spLocks noChangeArrowheads="1"/>
            </p:cNvSpPr>
            <p:nvPr/>
          </p:nvSpPr>
          <p:spPr bwMode="auto">
            <a:xfrm rot="4093931">
              <a:off x="3816" y="1564"/>
              <a:ext cx="587" cy="3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2400"/>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20"/>
                                        </p:tgtEl>
                                        <p:attrNameLst>
                                          <p:attrName>style.visibility</p:attrName>
                                        </p:attrNameLst>
                                      </p:cBhvr>
                                      <p:to>
                                        <p:strVal val="visible"/>
                                      </p:to>
                                    </p:set>
                                  </p:childTnLst>
                                  <p:subTnLst>
                                    <p:set>
                                      <p:cBhvr override="childStyle">
                                        <p:cTn dur="1" fill="hold" display="0" masterRel="nextClick" afterEffect="1"/>
                                        <p:tgtEl>
                                          <p:spTgt spid="20482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1143000" y="457200"/>
            <a:ext cx="6886575" cy="457200"/>
          </a:xfrm>
        </p:spPr>
        <p:txBody>
          <a:bodyPr/>
          <a:lstStyle/>
          <a:p>
            <a:r>
              <a:rPr lang="en-US" altLang="en-US"/>
              <a:t>Example: Clock Algorithm</a:t>
            </a:r>
          </a:p>
        </p:txBody>
      </p:sp>
      <p:sp>
        <p:nvSpPr>
          <p:cNvPr id="33796" name="Text Box 1028"/>
          <p:cNvSpPr txBox="1">
            <a:spLocks noChangeArrowheads="1"/>
          </p:cNvSpPr>
          <p:nvPr/>
        </p:nvSpPr>
        <p:spPr bwMode="auto">
          <a:xfrm>
            <a:off x="431800" y="4473116"/>
            <a:ext cx="82407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spcBef>
                <a:spcPct val="0"/>
              </a:spcBef>
              <a:buSzTx/>
              <a:buFontTx/>
              <a:buNone/>
            </a:pPr>
            <a:r>
              <a:rPr lang="en-US" altLang="en-US"/>
              <a:t>The second digit of each entry is the </a:t>
            </a:r>
            <a:r>
              <a:rPr lang="en-US" altLang="en-US" i="1"/>
              <a:t>R</a:t>
            </a:r>
            <a:r>
              <a:rPr lang="en-US" altLang="en-US"/>
              <a:t> bit. The shaded entry is where the clock hand points to. It moves upwards. When reaching the top, it will go back to the bottom </a:t>
            </a:r>
            <a:endParaRPr lang="en-US" altLang="en-US" sz="1000"/>
          </a:p>
        </p:txBody>
      </p:sp>
      <p:sp>
        <p:nvSpPr>
          <p:cNvPr id="19" name="Text Box 1029"/>
          <p:cNvSpPr txBox="1">
            <a:spLocks noChangeArrowheads="1"/>
          </p:cNvSpPr>
          <p:nvPr/>
        </p:nvSpPr>
        <p:spPr bwMode="auto">
          <a:xfrm>
            <a:off x="3505200" y="3954016"/>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400"/>
              <a:t>8 Page Faults</a:t>
            </a:r>
          </a:p>
        </p:txBody>
      </p:sp>
      <p:grpSp>
        <p:nvGrpSpPr>
          <p:cNvPr id="20" name="Group 19"/>
          <p:cNvGrpSpPr>
            <a:grpSpLocks/>
          </p:cNvGrpSpPr>
          <p:nvPr/>
        </p:nvGrpSpPr>
        <p:grpSpPr bwMode="auto">
          <a:xfrm>
            <a:off x="1295636" y="3622401"/>
            <a:ext cx="1736374" cy="787999"/>
            <a:chOff x="-100278" y="4032587"/>
            <a:chExt cx="1457012" cy="1273996"/>
          </a:xfrm>
        </p:grpSpPr>
        <p:cxnSp>
          <p:nvCxnSpPr>
            <p:cNvPr id="188" name="Straight Connector 7"/>
            <p:cNvCxnSpPr>
              <a:cxnSpLocks noChangeShapeType="1"/>
              <a:endCxn id="30" idx="2"/>
            </p:cNvCxnSpPr>
            <p:nvPr/>
          </p:nvCxnSpPr>
          <p:spPr bwMode="auto">
            <a:xfrm flipV="1">
              <a:off x="745641" y="4032587"/>
              <a:ext cx="548937" cy="676879"/>
            </a:xfrm>
            <a:prstGeom prst="line">
              <a:avLst/>
            </a:prstGeom>
            <a:noFill/>
            <a:ln w="12700" algn="ctr">
              <a:solidFill>
                <a:srgbClr val="002060"/>
              </a:solidFill>
              <a:round/>
              <a:headEnd/>
              <a:tailEnd type="stealth" w="lg" len="lg"/>
            </a:ln>
            <a:extLst>
              <a:ext uri="{909E8E84-426E-40DD-AFC4-6F175D3DCCD1}">
                <a14:hiddenFill xmlns:a14="http://schemas.microsoft.com/office/drawing/2010/main">
                  <a:noFill/>
                </a14:hiddenFill>
              </a:ext>
            </a:extLst>
          </p:spPr>
        </p:cxnSp>
        <p:sp>
          <p:nvSpPr>
            <p:cNvPr id="189" name="TextBox 8"/>
            <p:cNvSpPr txBox="1">
              <a:spLocks noChangeArrowheads="1"/>
            </p:cNvSpPr>
            <p:nvPr/>
          </p:nvSpPr>
          <p:spPr bwMode="auto">
            <a:xfrm>
              <a:off x="-100278" y="4709466"/>
              <a:ext cx="1457012" cy="59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Circular Queue</a:t>
              </a:r>
            </a:p>
          </p:txBody>
        </p:sp>
      </p:grpSp>
      <p:grpSp>
        <p:nvGrpSpPr>
          <p:cNvPr id="21" name="Group 20"/>
          <p:cNvGrpSpPr/>
          <p:nvPr/>
        </p:nvGrpSpPr>
        <p:grpSpPr>
          <a:xfrm>
            <a:off x="251520" y="1664804"/>
            <a:ext cx="8712968" cy="2245742"/>
            <a:chOff x="152400" y="2286000"/>
            <a:chExt cx="8843963" cy="2317750"/>
          </a:xfrm>
        </p:grpSpPr>
        <p:sp>
          <p:nvSpPr>
            <p:cNvPr id="31" name="Text Box 319"/>
            <p:cNvSpPr txBox="1">
              <a:spLocks noChangeArrowheads="1"/>
            </p:cNvSpPr>
            <p:nvPr/>
          </p:nvSpPr>
          <p:spPr bwMode="auto">
            <a:xfrm>
              <a:off x="9906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32" name="Text Box 320"/>
            <p:cNvSpPr txBox="1">
              <a:spLocks noChangeArrowheads="1"/>
            </p:cNvSpPr>
            <p:nvPr/>
          </p:nvSpPr>
          <p:spPr bwMode="auto">
            <a:xfrm>
              <a:off x="9906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33" name="Text Box 321"/>
            <p:cNvSpPr txBox="1">
              <a:spLocks noChangeArrowheads="1"/>
            </p:cNvSpPr>
            <p:nvPr/>
          </p:nvSpPr>
          <p:spPr bwMode="auto">
            <a:xfrm>
              <a:off x="16764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34" name="Text Box 322"/>
            <p:cNvSpPr txBox="1">
              <a:spLocks noChangeArrowheads="1"/>
            </p:cNvSpPr>
            <p:nvPr/>
          </p:nvSpPr>
          <p:spPr bwMode="auto">
            <a:xfrm>
              <a:off x="16764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35" name="Text Box 323"/>
            <p:cNvSpPr txBox="1">
              <a:spLocks noChangeArrowheads="1"/>
            </p:cNvSpPr>
            <p:nvPr/>
          </p:nvSpPr>
          <p:spPr bwMode="auto">
            <a:xfrm>
              <a:off x="23622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36" name="Text Box 324"/>
            <p:cNvSpPr txBox="1">
              <a:spLocks noChangeArrowheads="1"/>
            </p:cNvSpPr>
            <p:nvPr/>
          </p:nvSpPr>
          <p:spPr bwMode="auto">
            <a:xfrm>
              <a:off x="23622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37" name="Text Box 325"/>
            <p:cNvSpPr txBox="1">
              <a:spLocks noChangeArrowheads="1"/>
            </p:cNvSpPr>
            <p:nvPr/>
          </p:nvSpPr>
          <p:spPr bwMode="auto">
            <a:xfrm>
              <a:off x="3048000" y="23018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38" name="Text Box 326"/>
            <p:cNvSpPr txBox="1">
              <a:spLocks noChangeArrowheads="1"/>
            </p:cNvSpPr>
            <p:nvPr/>
          </p:nvSpPr>
          <p:spPr bwMode="auto">
            <a:xfrm>
              <a:off x="30480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39" name="Text Box 327"/>
            <p:cNvSpPr txBox="1">
              <a:spLocks noChangeArrowheads="1"/>
            </p:cNvSpPr>
            <p:nvPr/>
          </p:nvSpPr>
          <p:spPr bwMode="auto">
            <a:xfrm>
              <a:off x="51054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40" name="Text Box 328"/>
            <p:cNvSpPr txBox="1">
              <a:spLocks noChangeArrowheads="1"/>
            </p:cNvSpPr>
            <p:nvPr/>
          </p:nvSpPr>
          <p:spPr bwMode="auto">
            <a:xfrm>
              <a:off x="37338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41" name="Text Box 329"/>
            <p:cNvSpPr txBox="1">
              <a:spLocks noChangeArrowheads="1"/>
            </p:cNvSpPr>
            <p:nvPr/>
          </p:nvSpPr>
          <p:spPr bwMode="auto">
            <a:xfrm>
              <a:off x="44196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42" name="Text Box 330"/>
            <p:cNvSpPr txBox="1">
              <a:spLocks noChangeArrowheads="1"/>
            </p:cNvSpPr>
            <p:nvPr/>
          </p:nvSpPr>
          <p:spPr bwMode="auto">
            <a:xfrm>
              <a:off x="51054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sp>
          <p:nvSpPr>
            <p:cNvPr id="43" name="Text Box 331"/>
            <p:cNvSpPr txBox="1">
              <a:spLocks noChangeArrowheads="1"/>
            </p:cNvSpPr>
            <p:nvPr/>
          </p:nvSpPr>
          <p:spPr bwMode="auto">
            <a:xfrm>
              <a:off x="57912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a:t>
              </a:r>
            </a:p>
          </p:txBody>
        </p:sp>
        <p:sp>
          <p:nvSpPr>
            <p:cNvPr id="44" name="Text Box 332"/>
            <p:cNvSpPr txBox="1">
              <a:spLocks noChangeArrowheads="1"/>
            </p:cNvSpPr>
            <p:nvPr/>
          </p:nvSpPr>
          <p:spPr bwMode="auto">
            <a:xfrm>
              <a:off x="64770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a:t>
              </a:r>
            </a:p>
          </p:txBody>
        </p:sp>
        <p:sp>
          <p:nvSpPr>
            <p:cNvPr id="45" name="Text Box 333"/>
            <p:cNvSpPr txBox="1">
              <a:spLocks noChangeArrowheads="1"/>
            </p:cNvSpPr>
            <p:nvPr/>
          </p:nvSpPr>
          <p:spPr bwMode="auto">
            <a:xfrm>
              <a:off x="71628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a:t>
              </a:r>
            </a:p>
          </p:txBody>
        </p:sp>
        <p:sp>
          <p:nvSpPr>
            <p:cNvPr id="46" name="Text Box 334"/>
            <p:cNvSpPr txBox="1">
              <a:spLocks noChangeArrowheads="1"/>
            </p:cNvSpPr>
            <p:nvPr/>
          </p:nvSpPr>
          <p:spPr bwMode="auto">
            <a:xfrm>
              <a:off x="78486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a:t>
              </a:r>
            </a:p>
          </p:txBody>
        </p:sp>
        <p:sp>
          <p:nvSpPr>
            <p:cNvPr id="47" name="Text Box 335"/>
            <p:cNvSpPr txBox="1">
              <a:spLocks noChangeArrowheads="1"/>
            </p:cNvSpPr>
            <p:nvPr/>
          </p:nvSpPr>
          <p:spPr bwMode="auto">
            <a:xfrm>
              <a:off x="78486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sp>
          <p:nvSpPr>
            <p:cNvPr id="48" name="Text Box 336"/>
            <p:cNvSpPr txBox="1">
              <a:spLocks noChangeArrowheads="1"/>
            </p:cNvSpPr>
            <p:nvPr/>
          </p:nvSpPr>
          <p:spPr bwMode="auto">
            <a:xfrm>
              <a:off x="8534400"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a:t>
              </a:r>
            </a:p>
          </p:txBody>
        </p:sp>
        <p:grpSp>
          <p:nvGrpSpPr>
            <p:cNvPr id="49" name="Group 337"/>
            <p:cNvGrpSpPr>
              <a:grpSpLocks/>
            </p:cNvGrpSpPr>
            <p:nvPr/>
          </p:nvGrpSpPr>
          <p:grpSpPr bwMode="auto">
            <a:xfrm>
              <a:off x="838200" y="2682875"/>
              <a:ext cx="614363" cy="1524000"/>
              <a:chOff x="528" y="1392"/>
              <a:chExt cx="387" cy="960"/>
            </a:xfrm>
          </p:grpSpPr>
          <p:grpSp>
            <p:nvGrpSpPr>
              <p:cNvPr id="181" name="Group 338"/>
              <p:cNvGrpSpPr>
                <a:grpSpLocks/>
              </p:cNvGrpSpPr>
              <p:nvPr/>
            </p:nvGrpSpPr>
            <p:grpSpPr bwMode="auto">
              <a:xfrm>
                <a:off x="528" y="1392"/>
                <a:ext cx="387" cy="720"/>
                <a:chOff x="1440" y="2352"/>
                <a:chExt cx="387" cy="720"/>
              </a:xfrm>
            </p:grpSpPr>
            <p:grpSp>
              <p:nvGrpSpPr>
                <p:cNvPr id="183" name="Group 339"/>
                <p:cNvGrpSpPr>
                  <a:grpSpLocks/>
                </p:cNvGrpSpPr>
                <p:nvPr/>
              </p:nvGrpSpPr>
              <p:grpSpPr bwMode="auto">
                <a:xfrm>
                  <a:off x="1440" y="2352"/>
                  <a:ext cx="387" cy="720"/>
                  <a:chOff x="864" y="2400"/>
                  <a:chExt cx="387" cy="720"/>
                </a:xfrm>
              </p:grpSpPr>
              <p:sp>
                <p:nvSpPr>
                  <p:cNvPr id="185" name="Rectangle 34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86" name="Line 34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 name="Line 34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 name="Text Box 343"/>
                <p:cNvSpPr txBox="1">
                  <a:spLocks noChangeArrowheads="1"/>
                </p:cNvSpPr>
                <p:nvPr/>
              </p:nvSpPr>
              <p:spPr bwMode="auto">
                <a:xfrm>
                  <a:off x="1468"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1,0</a:t>
                  </a:r>
                </a:p>
              </p:txBody>
            </p:sp>
          </p:grpSp>
          <p:sp>
            <p:nvSpPr>
              <p:cNvPr id="182" name="Rectangle 344"/>
              <p:cNvSpPr>
                <a:spLocks noChangeArrowheads="1"/>
              </p:cNvSpPr>
              <p:nvPr/>
            </p:nvSpPr>
            <p:spPr bwMode="auto">
              <a:xfrm>
                <a:off x="52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50" name="Group 345"/>
            <p:cNvGrpSpPr>
              <a:grpSpLocks/>
            </p:cNvGrpSpPr>
            <p:nvPr/>
          </p:nvGrpSpPr>
          <p:grpSpPr bwMode="auto">
            <a:xfrm>
              <a:off x="2209800" y="2682875"/>
              <a:ext cx="614363" cy="1524000"/>
              <a:chOff x="1392" y="1392"/>
              <a:chExt cx="387" cy="960"/>
            </a:xfrm>
          </p:grpSpPr>
          <p:grpSp>
            <p:nvGrpSpPr>
              <p:cNvPr id="172" name="Group 346"/>
              <p:cNvGrpSpPr>
                <a:grpSpLocks/>
              </p:cNvGrpSpPr>
              <p:nvPr/>
            </p:nvGrpSpPr>
            <p:grpSpPr bwMode="auto">
              <a:xfrm>
                <a:off x="1392" y="1392"/>
                <a:ext cx="387" cy="732"/>
                <a:chOff x="2016" y="2352"/>
                <a:chExt cx="387" cy="732"/>
              </a:xfrm>
            </p:grpSpPr>
            <p:grpSp>
              <p:nvGrpSpPr>
                <p:cNvPr id="174" name="Group 347"/>
                <p:cNvGrpSpPr>
                  <a:grpSpLocks/>
                </p:cNvGrpSpPr>
                <p:nvPr/>
              </p:nvGrpSpPr>
              <p:grpSpPr bwMode="auto">
                <a:xfrm>
                  <a:off x="2016" y="2352"/>
                  <a:ext cx="387" cy="720"/>
                  <a:chOff x="864" y="2400"/>
                  <a:chExt cx="387" cy="720"/>
                </a:xfrm>
              </p:grpSpPr>
              <p:sp>
                <p:nvSpPr>
                  <p:cNvPr id="178" name="Rectangle 34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79" name="Line 34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0" name="Line 35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 name="Text Box 351"/>
                <p:cNvSpPr txBox="1">
                  <a:spLocks noChangeArrowheads="1"/>
                </p:cNvSpPr>
                <p:nvPr/>
              </p:nvSpPr>
              <p:spPr bwMode="auto">
                <a:xfrm>
                  <a:off x="2044"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sp>
              <p:nvSpPr>
                <p:cNvPr id="176" name="Text Box 352"/>
                <p:cNvSpPr txBox="1">
                  <a:spLocks noChangeArrowheads="1"/>
                </p:cNvSpPr>
                <p:nvPr/>
              </p:nvSpPr>
              <p:spPr bwMode="auto">
                <a:xfrm>
                  <a:off x="2044"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1,0</a:t>
                  </a:r>
                </a:p>
              </p:txBody>
            </p:sp>
            <p:sp>
              <p:nvSpPr>
                <p:cNvPr id="177" name="Text Box 353"/>
                <p:cNvSpPr txBox="1">
                  <a:spLocks noChangeArrowheads="1"/>
                </p:cNvSpPr>
                <p:nvPr/>
              </p:nvSpPr>
              <p:spPr bwMode="auto">
                <a:xfrm>
                  <a:off x="2044"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3,0</a:t>
                  </a:r>
                </a:p>
              </p:txBody>
            </p:sp>
          </p:grpSp>
          <p:sp>
            <p:nvSpPr>
              <p:cNvPr id="173" name="Rectangle 354"/>
              <p:cNvSpPr>
                <a:spLocks noChangeArrowheads="1"/>
              </p:cNvSpPr>
              <p:nvPr/>
            </p:nvSpPr>
            <p:spPr bwMode="auto">
              <a:xfrm>
                <a:off x="139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grpSp>
          <p:nvGrpSpPr>
            <p:cNvPr id="51" name="Group 355"/>
            <p:cNvGrpSpPr>
              <a:grpSpLocks/>
            </p:cNvGrpSpPr>
            <p:nvPr/>
          </p:nvGrpSpPr>
          <p:grpSpPr bwMode="auto">
            <a:xfrm>
              <a:off x="1524000" y="2682875"/>
              <a:ext cx="614363" cy="1524000"/>
              <a:chOff x="960" y="1392"/>
              <a:chExt cx="387" cy="960"/>
            </a:xfrm>
          </p:grpSpPr>
          <p:grpSp>
            <p:nvGrpSpPr>
              <p:cNvPr id="164" name="Group 356"/>
              <p:cNvGrpSpPr>
                <a:grpSpLocks/>
              </p:cNvGrpSpPr>
              <p:nvPr/>
            </p:nvGrpSpPr>
            <p:grpSpPr bwMode="auto">
              <a:xfrm>
                <a:off x="960" y="1392"/>
                <a:ext cx="387" cy="720"/>
                <a:chOff x="1536" y="2352"/>
                <a:chExt cx="387" cy="720"/>
              </a:xfrm>
            </p:grpSpPr>
            <p:grpSp>
              <p:nvGrpSpPr>
                <p:cNvPr id="166" name="Group 357"/>
                <p:cNvGrpSpPr>
                  <a:grpSpLocks/>
                </p:cNvGrpSpPr>
                <p:nvPr/>
              </p:nvGrpSpPr>
              <p:grpSpPr bwMode="auto">
                <a:xfrm>
                  <a:off x="1536" y="2352"/>
                  <a:ext cx="387" cy="720"/>
                  <a:chOff x="864" y="2400"/>
                  <a:chExt cx="387" cy="720"/>
                </a:xfrm>
              </p:grpSpPr>
              <p:sp>
                <p:nvSpPr>
                  <p:cNvPr id="169" name="Rectangle 35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70" name="Line 35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Line 36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7" name="Text Box 361"/>
                <p:cNvSpPr txBox="1">
                  <a:spLocks noChangeArrowheads="1"/>
                </p:cNvSpPr>
                <p:nvPr/>
              </p:nvSpPr>
              <p:spPr bwMode="auto">
                <a:xfrm>
                  <a:off x="1564"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1,0</a:t>
                  </a:r>
                </a:p>
              </p:txBody>
            </p:sp>
            <p:sp>
              <p:nvSpPr>
                <p:cNvPr id="168" name="Text Box 362"/>
                <p:cNvSpPr txBox="1">
                  <a:spLocks noChangeArrowheads="1"/>
                </p:cNvSpPr>
                <p:nvPr/>
              </p:nvSpPr>
              <p:spPr bwMode="auto">
                <a:xfrm>
                  <a:off x="1564"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grpSp>
          <p:sp>
            <p:nvSpPr>
              <p:cNvPr id="165" name="Rectangle 363"/>
              <p:cNvSpPr>
                <a:spLocks noChangeArrowheads="1"/>
              </p:cNvSpPr>
              <p:nvPr/>
            </p:nvSpPr>
            <p:spPr bwMode="auto">
              <a:xfrm>
                <a:off x="96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grpSp>
        <p:sp>
          <p:nvSpPr>
            <p:cNvPr id="52" name="Text Box 364"/>
            <p:cNvSpPr txBox="1">
              <a:spLocks noChangeArrowheads="1"/>
            </p:cNvSpPr>
            <p:nvPr/>
          </p:nvSpPr>
          <p:spPr bwMode="auto">
            <a:xfrm>
              <a:off x="85344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grpSp>
          <p:nvGrpSpPr>
            <p:cNvPr id="53" name="Group 365"/>
            <p:cNvGrpSpPr>
              <a:grpSpLocks/>
            </p:cNvGrpSpPr>
            <p:nvPr/>
          </p:nvGrpSpPr>
          <p:grpSpPr bwMode="auto">
            <a:xfrm>
              <a:off x="3581400" y="2682875"/>
              <a:ext cx="614363" cy="1527175"/>
              <a:chOff x="2256" y="1392"/>
              <a:chExt cx="387" cy="962"/>
            </a:xfrm>
          </p:grpSpPr>
          <p:grpSp>
            <p:nvGrpSpPr>
              <p:cNvPr id="154" name="Group 366"/>
              <p:cNvGrpSpPr>
                <a:grpSpLocks/>
              </p:cNvGrpSpPr>
              <p:nvPr/>
            </p:nvGrpSpPr>
            <p:grpSpPr bwMode="auto">
              <a:xfrm>
                <a:off x="2256" y="1392"/>
                <a:ext cx="387" cy="732"/>
                <a:chOff x="2448" y="2352"/>
                <a:chExt cx="387" cy="732"/>
              </a:xfrm>
            </p:grpSpPr>
            <p:grpSp>
              <p:nvGrpSpPr>
                <p:cNvPr id="157" name="Group 367"/>
                <p:cNvGrpSpPr>
                  <a:grpSpLocks/>
                </p:cNvGrpSpPr>
                <p:nvPr/>
              </p:nvGrpSpPr>
              <p:grpSpPr bwMode="auto">
                <a:xfrm>
                  <a:off x="2448" y="2352"/>
                  <a:ext cx="387" cy="720"/>
                  <a:chOff x="864" y="2400"/>
                  <a:chExt cx="387" cy="720"/>
                </a:xfrm>
              </p:grpSpPr>
              <p:sp>
                <p:nvSpPr>
                  <p:cNvPr id="161" name="Rectangle 368"/>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62" name="Line 369"/>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 name="Line 370"/>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8" name="Text Box 371"/>
                <p:cNvSpPr txBox="1">
                  <a:spLocks noChangeArrowheads="1"/>
                </p:cNvSpPr>
                <p:nvPr/>
              </p:nvSpPr>
              <p:spPr bwMode="auto">
                <a:xfrm>
                  <a:off x="2476"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1,1</a:t>
                  </a:r>
                </a:p>
              </p:txBody>
            </p:sp>
            <p:sp>
              <p:nvSpPr>
                <p:cNvPr id="159" name="Text Box 372"/>
                <p:cNvSpPr txBox="1">
                  <a:spLocks noChangeArrowheads="1"/>
                </p:cNvSpPr>
                <p:nvPr/>
              </p:nvSpPr>
              <p:spPr bwMode="auto">
                <a:xfrm>
                  <a:off x="2476"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sp>
              <p:nvSpPr>
                <p:cNvPr id="160" name="Text Box 373"/>
                <p:cNvSpPr txBox="1">
                  <a:spLocks noChangeArrowheads="1"/>
                </p:cNvSpPr>
                <p:nvPr/>
              </p:nvSpPr>
              <p:spPr bwMode="auto">
                <a:xfrm>
                  <a:off x="2476"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3,0</a:t>
                  </a:r>
                </a:p>
              </p:txBody>
            </p:sp>
          </p:grpSp>
          <p:sp>
            <p:nvSpPr>
              <p:cNvPr id="155" name="Rectangle 374"/>
              <p:cNvSpPr>
                <a:spLocks noChangeArrowheads="1"/>
              </p:cNvSpPr>
              <p:nvPr/>
            </p:nvSpPr>
            <p:spPr bwMode="auto">
              <a:xfrm>
                <a:off x="225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56" name="Text Box 375"/>
              <p:cNvSpPr txBox="1">
                <a:spLocks noChangeArrowheads="1"/>
              </p:cNvSpPr>
              <p:nvPr/>
            </p:nvSpPr>
            <p:spPr bwMode="auto">
              <a:xfrm>
                <a:off x="2284" y="210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grpSp>
          <p:nvGrpSpPr>
            <p:cNvPr id="54" name="Group 376"/>
            <p:cNvGrpSpPr>
              <a:grpSpLocks/>
            </p:cNvGrpSpPr>
            <p:nvPr/>
          </p:nvGrpSpPr>
          <p:grpSpPr bwMode="auto">
            <a:xfrm>
              <a:off x="2895600" y="2682875"/>
              <a:ext cx="614363" cy="1527175"/>
              <a:chOff x="1824" y="1392"/>
              <a:chExt cx="387" cy="962"/>
            </a:xfrm>
          </p:grpSpPr>
          <p:grpSp>
            <p:nvGrpSpPr>
              <p:cNvPr id="144" name="Group 377"/>
              <p:cNvGrpSpPr>
                <a:grpSpLocks/>
              </p:cNvGrpSpPr>
              <p:nvPr/>
            </p:nvGrpSpPr>
            <p:grpSpPr bwMode="auto">
              <a:xfrm>
                <a:off x="1824" y="1392"/>
                <a:ext cx="387" cy="732"/>
                <a:chOff x="2016" y="2352"/>
                <a:chExt cx="387" cy="732"/>
              </a:xfrm>
            </p:grpSpPr>
            <p:grpSp>
              <p:nvGrpSpPr>
                <p:cNvPr id="147" name="Group 378"/>
                <p:cNvGrpSpPr>
                  <a:grpSpLocks/>
                </p:cNvGrpSpPr>
                <p:nvPr/>
              </p:nvGrpSpPr>
              <p:grpSpPr bwMode="auto">
                <a:xfrm>
                  <a:off x="2016" y="2352"/>
                  <a:ext cx="387" cy="720"/>
                  <a:chOff x="864" y="2400"/>
                  <a:chExt cx="387" cy="720"/>
                </a:xfrm>
              </p:grpSpPr>
              <p:sp>
                <p:nvSpPr>
                  <p:cNvPr id="151" name="Rectangle 379"/>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52" name="Line 380"/>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381"/>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8" name="Text Box 382"/>
                <p:cNvSpPr txBox="1">
                  <a:spLocks noChangeArrowheads="1"/>
                </p:cNvSpPr>
                <p:nvPr/>
              </p:nvSpPr>
              <p:spPr bwMode="auto">
                <a:xfrm>
                  <a:off x="2044"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1,0</a:t>
                  </a:r>
                </a:p>
              </p:txBody>
            </p:sp>
            <p:sp>
              <p:nvSpPr>
                <p:cNvPr id="149" name="Text Box 383"/>
                <p:cNvSpPr txBox="1">
                  <a:spLocks noChangeArrowheads="1"/>
                </p:cNvSpPr>
                <p:nvPr/>
              </p:nvSpPr>
              <p:spPr bwMode="auto">
                <a:xfrm>
                  <a:off x="2044"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3,0</a:t>
                  </a:r>
                </a:p>
              </p:txBody>
            </p:sp>
            <p:sp>
              <p:nvSpPr>
                <p:cNvPr id="150" name="Text Box 384"/>
                <p:cNvSpPr txBox="1">
                  <a:spLocks noChangeArrowheads="1"/>
                </p:cNvSpPr>
                <p:nvPr/>
              </p:nvSpPr>
              <p:spPr bwMode="auto">
                <a:xfrm>
                  <a:off x="2044"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grpSp>
          <p:sp>
            <p:nvSpPr>
              <p:cNvPr id="145" name="Rectangle 385"/>
              <p:cNvSpPr>
                <a:spLocks noChangeArrowheads="1"/>
              </p:cNvSpPr>
              <p:nvPr/>
            </p:nvSpPr>
            <p:spPr bwMode="auto">
              <a:xfrm>
                <a:off x="182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46" name="Text Box 386"/>
              <p:cNvSpPr txBox="1">
                <a:spLocks noChangeArrowheads="1"/>
              </p:cNvSpPr>
              <p:nvPr/>
            </p:nvSpPr>
            <p:spPr bwMode="auto">
              <a:xfrm>
                <a:off x="1852" y="210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grpSp>
          <p:nvGrpSpPr>
            <p:cNvPr id="55" name="Group 387"/>
            <p:cNvGrpSpPr>
              <a:grpSpLocks/>
            </p:cNvGrpSpPr>
            <p:nvPr/>
          </p:nvGrpSpPr>
          <p:grpSpPr bwMode="auto">
            <a:xfrm>
              <a:off x="4267200" y="2682875"/>
              <a:ext cx="614363" cy="1527175"/>
              <a:chOff x="2688" y="1392"/>
              <a:chExt cx="387" cy="962"/>
            </a:xfrm>
          </p:grpSpPr>
          <p:grpSp>
            <p:nvGrpSpPr>
              <p:cNvPr id="134" name="Group 388"/>
              <p:cNvGrpSpPr>
                <a:grpSpLocks/>
              </p:cNvGrpSpPr>
              <p:nvPr/>
            </p:nvGrpSpPr>
            <p:grpSpPr bwMode="auto">
              <a:xfrm>
                <a:off x="2688" y="1392"/>
                <a:ext cx="387" cy="732"/>
                <a:chOff x="2880" y="2352"/>
                <a:chExt cx="387" cy="732"/>
              </a:xfrm>
            </p:grpSpPr>
            <p:grpSp>
              <p:nvGrpSpPr>
                <p:cNvPr id="137" name="Group 389"/>
                <p:cNvGrpSpPr>
                  <a:grpSpLocks/>
                </p:cNvGrpSpPr>
                <p:nvPr/>
              </p:nvGrpSpPr>
              <p:grpSpPr bwMode="auto">
                <a:xfrm>
                  <a:off x="2880" y="2352"/>
                  <a:ext cx="387" cy="720"/>
                  <a:chOff x="864" y="2400"/>
                  <a:chExt cx="387" cy="720"/>
                </a:xfrm>
              </p:grpSpPr>
              <p:sp>
                <p:nvSpPr>
                  <p:cNvPr id="141" name="Rectangle 390"/>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42" name="Line 391"/>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392"/>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8" name="Text Box 393"/>
                <p:cNvSpPr txBox="1">
                  <a:spLocks noChangeArrowheads="1"/>
                </p:cNvSpPr>
                <p:nvPr/>
              </p:nvSpPr>
              <p:spPr bwMode="auto">
                <a:xfrm>
                  <a:off x="2908"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1,1</a:t>
                  </a:r>
                </a:p>
              </p:txBody>
            </p:sp>
            <p:sp>
              <p:nvSpPr>
                <p:cNvPr id="139" name="Text Box 394"/>
                <p:cNvSpPr txBox="1">
                  <a:spLocks noChangeArrowheads="1"/>
                </p:cNvSpPr>
                <p:nvPr/>
              </p:nvSpPr>
              <p:spPr bwMode="auto">
                <a:xfrm>
                  <a:off x="2908"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2,1</a:t>
                  </a:r>
                </a:p>
              </p:txBody>
            </p:sp>
            <p:sp>
              <p:nvSpPr>
                <p:cNvPr id="140" name="Text Box 395"/>
                <p:cNvSpPr txBox="1">
                  <a:spLocks noChangeArrowheads="1"/>
                </p:cNvSpPr>
                <p:nvPr/>
              </p:nvSpPr>
              <p:spPr bwMode="auto">
                <a:xfrm>
                  <a:off x="2908"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3,0</a:t>
                  </a:r>
                </a:p>
              </p:txBody>
            </p:sp>
          </p:grpSp>
          <p:sp>
            <p:nvSpPr>
              <p:cNvPr id="135" name="Rectangle 396"/>
              <p:cNvSpPr>
                <a:spLocks noChangeArrowheads="1"/>
              </p:cNvSpPr>
              <p:nvPr/>
            </p:nvSpPr>
            <p:spPr bwMode="auto">
              <a:xfrm>
                <a:off x="268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36" name="Text Box 397"/>
              <p:cNvSpPr txBox="1">
                <a:spLocks noChangeArrowheads="1"/>
              </p:cNvSpPr>
              <p:nvPr/>
            </p:nvSpPr>
            <p:spPr bwMode="auto">
              <a:xfrm>
                <a:off x="2716" y="210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grpSp>
          <p:nvGrpSpPr>
            <p:cNvPr id="56" name="Group 398"/>
            <p:cNvGrpSpPr>
              <a:grpSpLocks/>
            </p:cNvGrpSpPr>
            <p:nvPr/>
          </p:nvGrpSpPr>
          <p:grpSpPr bwMode="auto">
            <a:xfrm>
              <a:off x="4953000" y="2682875"/>
              <a:ext cx="614363" cy="1527175"/>
              <a:chOff x="3120" y="1392"/>
              <a:chExt cx="387" cy="962"/>
            </a:xfrm>
          </p:grpSpPr>
          <p:grpSp>
            <p:nvGrpSpPr>
              <p:cNvPr id="124" name="Group 399"/>
              <p:cNvGrpSpPr>
                <a:grpSpLocks/>
              </p:cNvGrpSpPr>
              <p:nvPr/>
            </p:nvGrpSpPr>
            <p:grpSpPr bwMode="auto">
              <a:xfrm>
                <a:off x="3120" y="1392"/>
                <a:ext cx="387" cy="732"/>
                <a:chOff x="3312" y="2352"/>
                <a:chExt cx="387" cy="732"/>
              </a:xfrm>
            </p:grpSpPr>
            <p:grpSp>
              <p:nvGrpSpPr>
                <p:cNvPr id="127" name="Group 400"/>
                <p:cNvGrpSpPr>
                  <a:grpSpLocks/>
                </p:cNvGrpSpPr>
                <p:nvPr/>
              </p:nvGrpSpPr>
              <p:grpSpPr bwMode="auto">
                <a:xfrm>
                  <a:off x="3312" y="2352"/>
                  <a:ext cx="387" cy="720"/>
                  <a:chOff x="864" y="2400"/>
                  <a:chExt cx="387" cy="720"/>
                </a:xfrm>
              </p:grpSpPr>
              <p:sp>
                <p:nvSpPr>
                  <p:cNvPr id="131" name="Rectangle 401"/>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32" name="Line 402"/>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 name="Line 403"/>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8" name="Text Box 404"/>
                <p:cNvSpPr txBox="1">
                  <a:spLocks noChangeArrowheads="1"/>
                </p:cNvSpPr>
                <p:nvPr/>
              </p:nvSpPr>
              <p:spPr bwMode="auto">
                <a:xfrm>
                  <a:off x="3340" y="235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1,0</a:t>
                  </a:r>
                </a:p>
              </p:txBody>
            </p:sp>
            <p:sp>
              <p:nvSpPr>
                <p:cNvPr id="129" name="Text Box 405"/>
                <p:cNvSpPr txBox="1">
                  <a:spLocks noChangeArrowheads="1"/>
                </p:cNvSpPr>
                <p:nvPr/>
              </p:nvSpPr>
              <p:spPr bwMode="auto">
                <a:xfrm>
                  <a:off x="3340"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sp>
              <p:nvSpPr>
                <p:cNvPr id="130" name="Text Box 406"/>
                <p:cNvSpPr txBox="1">
                  <a:spLocks noChangeArrowheads="1"/>
                </p:cNvSpPr>
                <p:nvPr/>
              </p:nvSpPr>
              <p:spPr bwMode="auto">
                <a:xfrm>
                  <a:off x="3340"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5,0</a:t>
                  </a:r>
                </a:p>
              </p:txBody>
            </p:sp>
          </p:grpSp>
          <p:sp>
            <p:nvSpPr>
              <p:cNvPr id="125" name="Rectangle 407"/>
              <p:cNvSpPr>
                <a:spLocks noChangeArrowheads="1"/>
              </p:cNvSpPr>
              <p:nvPr/>
            </p:nvSpPr>
            <p:spPr bwMode="auto">
              <a:xfrm>
                <a:off x="312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26" name="Text Box 408"/>
              <p:cNvSpPr txBox="1">
                <a:spLocks noChangeArrowheads="1"/>
              </p:cNvSpPr>
              <p:nvPr/>
            </p:nvSpPr>
            <p:spPr bwMode="auto">
              <a:xfrm>
                <a:off x="3148" y="210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grpSp>
          <p:nvGrpSpPr>
            <p:cNvPr id="57" name="Group 409"/>
            <p:cNvGrpSpPr>
              <a:grpSpLocks/>
            </p:cNvGrpSpPr>
            <p:nvPr/>
          </p:nvGrpSpPr>
          <p:grpSpPr bwMode="auto">
            <a:xfrm>
              <a:off x="5638800" y="2682875"/>
              <a:ext cx="614363" cy="1527175"/>
              <a:chOff x="3552" y="1392"/>
              <a:chExt cx="387" cy="962"/>
            </a:xfrm>
          </p:grpSpPr>
          <p:grpSp>
            <p:nvGrpSpPr>
              <p:cNvPr id="114" name="Group 410"/>
              <p:cNvGrpSpPr>
                <a:grpSpLocks/>
              </p:cNvGrpSpPr>
              <p:nvPr/>
            </p:nvGrpSpPr>
            <p:grpSpPr bwMode="auto">
              <a:xfrm>
                <a:off x="3552" y="1392"/>
                <a:ext cx="387" cy="732"/>
                <a:chOff x="3312" y="2352"/>
                <a:chExt cx="387" cy="732"/>
              </a:xfrm>
            </p:grpSpPr>
            <p:grpSp>
              <p:nvGrpSpPr>
                <p:cNvPr id="117" name="Group 411"/>
                <p:cNvGrpSpPr>
                  <a:grpSpLocks/>
                </p:cNvGrpSpPr>
                <p:nvPr/>
              </p:nvGrpSpPr>
              <p:grpSpPr bwMode="auto">
                <a:xfrm>
                  <a:off x="3312" y="2352"/>
                  <a:ext cx="387" cy="720"/>
                  <a:chOff x="864" y="2400"/>
                  <a:chExt cx="387" cy="720"/>
                </a:xfrm>
              </p:grpSpPr>
              <p:sp>
                <p:nvSpPr>
                  <p:cNvPr id="121" name="Rectangle 412"/>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22" name="Line 413"/>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414"/>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8" name="Text Box 415"/>
                <p:cNvSpPr txBox="1">
                  <a:spLocks noChangeArrowheads="1"/>
                </p:cNvSpPr>
                <p:nvPr/>
              </p:nvSpPr>
              <p:spPr bwMode="auto">
                <a:xfrm>
                  <a:off x="3340" y="235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1,1</a:t>
                  </a:r>
                </a:p>
              </p:txBody>
            </p:sp>
            <p:sp>
              <p:nvSpPr>
                <p:cNvPr id="119" name="Text Box 416"/>
                <p:cNvSpPr txBox="1">
                  <a:spLocks noChangeArrowheads="1"/>
                </p:cNvSpPr>
                <p:nvPr/>
              </p:nvSpPr>
              <p:spPr bwMode="auto">
                <a:xfrm>
                  <a:off x="3340"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sp>
              <p:nvSpPr>
                <p:cNvPr id="120" name="Text Box 417"/>
                <p:cNvSpPr txBox="1">
                  <a:spLocks noChangeArrowheads="1"/>
                </p:cNvSpPr>
                <p:nvPr/>
              </p:nvSpPr>
              <p:spPr bwMode="auto">
                <a:xfrm>
                  <a:off x="3340"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5,0</a:t>
                  </a:r>
                </a:p>
              </p:txBody>
            </p:sp>
          </p:grpSp>
          <p:sp>
            <p:nvSpPr>
              <p:cNvPr id="115" name="Rectangle 418"/>
              <p:cNvSpPr>
                <a:spLocks noChangeArrowheads="1"/>
              </p:cNvSpPr>
              <p:nvPr/>
            </p:nvSpPr>
            <p:spPr bwMode="auto">
              <a:xfrm>
                <a:off x="3552"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16" name="Text Box 419"/>
              <p:cNvSpPr txBox="1">
                <a:spLocks noChangeArrowheads="1"/>
              </p:cNvSpPr>
              <p:nvPr/>
            </p:nvSpPr>
            <p:spPr bwMode="auto">
              <a:xfrm>
                <a:off x="3580" y="210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grpSp>
          <p:nvGrpSpPr>
            <p:cNvPr id="58" name="Group 420"/>
            <p:cNvGrpSpPr>
              <a:grpSpLocks/>
            </p:cNvGrpSpPr>
            <p:nvPr/>
          </p:nvGrpSpPr>
          <p:grpSpPr bwMode="auto">
            <a:xfrm>
              <a:off x="6324600" y="2682875"/>
              <a:ext cx="614363" cy="1527175"/>
              <a:chOff x="3984" y="1392"/>
              <a:chExt cx="387" cy="962"/>
            </a:xfrm>
          </p:grpSpPr>
          <p:grpSp>
            <p:nvGrpSpPr>
              <p:cNvPr id="104" name="Group 421"/>
              <p:cNvGrpSpPr>
                <a:grpSpLocks/>
              </p:cNvGrpSpPr>
              <p:nvPr/>
            </p:nvGrpSpPr>
            <p:grpSpPr bwMode="auto">
              <a:xfrm>
                <a:off x="3984" y="1392"/>
                <a:ext cx="387" cy="732"/>
                <a:chOff x="3312" y="2352"/>
                <a:chExt cx="387" cy="732"/>
              </a:xfrm>
            </p:grpSpPr>
            <p:grpSp>
              <p:nvGrpSpPr>
                <p:cNvPr id="107" name="Group 422"/>
                <p:cNvGrpSpPr>
                  <a:grpSpLocks/>
                </p:cNvGrpSpPr>
                <p:nvPr/>
              </p:nvGrpSpPr>
              <p:grpSpPr bwMode="auto">
                <a:xfrm>
                  <a:off x="3312" y="2352"/>
                  <a:ext cx="387" cy="720"/>
                  <a:chOff x="864" y="2400"/>
                  <a:chExt cx="387" cy="720"/>
                </a:xfrm>
              </p:grpSpPr>
              <p:sp>
                <p:nvSpPr>
                  <p:cNvPr id="111" name="Rectangle 423"/>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12" name="Line 424"/>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Line 425"/>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8" name="Text Box 426"/>
                <p:cNvSpPr txBox="1">
                  <a:spLocks noChangeArrowheads="1"/>
                </p:cNvSpPr>
                <p:nvPr/>
              </p:nvSpPr>
              <p:spPr bwMode="auto">
                <a:xfrm>
                  <a:off x="3340" y="235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1,1</a:t>
                  </a:r>
                </a:p>
              </p:txBody>
            </p:sp>
            <p:sp>
              <p:nvSpPr>
                <p:cNvPr id="109" name="Text Box 427"/>
                <p:cNvSpPr txBox="1">
                  <a:spLocks noChangeArrowheads="1"/>
                </p:cNvSpPr>
                <p:nvPr/>
              </p:nvSpPr>
              <p:spPr bwMode="auto">
                <a:xfrm>
                  <a:off x="3340"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2,1</a:t>
                  </a:r>
                </a:p>
              </p:txBody>
            </p:sp>
            <p:sp>
              <p:nvSpPr>
                <p:cNvPr id="110" name="Text Box 428"/>
                <p:cNvSpPr txBox="1">
                  <a:spLocks noChangeArrowheads="1"/>
                </p:cNvSpPr>
                <p:nvPr/>
              </p:nvSpPr>
              <p:spPr bwMode="auto">
                <a:xfrm>
                  <a:off x="3340"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5,0</a:t>
                  </a:r>
                </a:p>
              </p:txBody>
            </p:sp>
          </p:grpSp>
          <p:sp>
            <p:nvSpPr>
              <p:cNvPr id="105" name="Rectangle 429"/>
              <p:cNvSpPr>
                <a:spLocks noChangeArrowheads="1"/>
              </p:cNvSpPr>
              <p:nvPr/>
            </p:nvSpPr>
            <p:spPr bwMode="auto">
              <a:xfrm>
                <a:off x="3984"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06" name="Text Box 430"/>
              <p:cNvSpPr txBox="1">
                <a:spLocks noChangeArrowheads="1"/>
              </p:cNvSpPr>
              <p:nvPr/>
            </p:nvSpPr>
            <p:spPr bwMode="auto">
              <a:xfrm>
                <a:off x="4012" y="210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grpSp>
          <p:nvGrpSpPr>
            <p:cNvPr id="59" name="Group 431"/>
            <p:cNvGrpSpPr>
              <a:grpSpLocks/>
            </p:cNvGrpSpPr>
            <p:nvPr/>
          </p:nvGrpSpPr>
          <p:grpSpPr bwMode="auto">
            <a:xfrm>
              <a:off x="7010400" y="2682875"/>
              <a:ext cx="614363" cy="1527175"/>
              <a:chOff x="4416" y="1392"/>
              <a:chExt cx="387" cy="962"/>
            </a:xfrm>
          </p:grpSpPr>
          <p:grpSp>
            <p:nvGrpSpPr>
              <p:cNvPr id="94" name="Group 432"/>
              <p:cNvGrpSpPr>
                <a:grpSpLocks/>
              </p:cNvGrpSpPr>
              <p:nvPr/>
            </p:nvGrpSpPr>
            <p:grpSpPr bwMode="auto">
              <a:xfrm>
                <a:off x="4416" y="1392"/>
                <a:ext cx="387" cy="732"/>
                <a:chOff x="3312" y="2352"/>
                <a:chExt cx="387" cy="732"/>
              </a:xfrm>
            </p:grpSpPr>
            <p:grpSp>
              <p:nvGrpSpPr>
                <p:cNvPr id="97" name="Group 433"/>
                <p:cNvGrpSpPr>
                  <a:grpSpLocks/>
                </p:cNvGrpSpPr>
                <p:nvPr/>
              </p:nvGrpSpPr>
              <p:grpSpPr bwMode="auto">
                <a:xfrm>
                  <a:off x="3312" y="2352"/>
                  <a:ext cx="387" cy="720"/>
                  <a:chOff x="864" y="2400"/>
                  <a:chExt cx="387" cy="720"/>
                </a:xfrm>
              </p:grpSpPr>
              <p:sp>
                <p:nvSpPr>
                  <p:cNvPr id="101" name="Rectangle 434"/>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102" name="Line 435"/>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436"/>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8" name="Text Box 437"/>
                <p:cNvSpPr txBox="1">
                  <a:spLocks noChangeArrowheads="1"/>
                </p:cNvSpPr>
                <p:nvPr/>
              </p:nvSpPr>
              <p:spPr bwMode="auto">
                <a:xfrm>
                  <a:off x="3340"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1,1</a:t>
                  </a:r>
                </a:p>
              </p:txBody>
            </p:sp>
            <p:sp>
              <p:nvSpPr>
                <p:cNvPr id="99" name="Text Box 438"/>
                <p:cNvSpPr txBox="1">
                  <a:spLocks noChangeArrowheads="1"/>
                </p:cNvSpPr>
                <p:nvPr/>
              </p:nvSpPr>
              <p:spPr bwMode="auto">
                <a:xfrm>
                  <a:off x="3340"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2,1</a:t>
                  </a:r>
                </a:p>
              </p:txBody>
            </p:sp>
            <p:sp>
              <p:nvSpPr>
                <p:cNvPr id="100" name="Text Box 439"/>
                <p:cNvSpPr txBox="1">
                  <a:spLocks noChangeArrowheads="1"/>
                </p:cNvSpPr>
                <p:nvPr/>
              </p:nvSpPr>
              <p:spPr bwMode="auto">
                <a:xfrm>
                  <a:off x="3340"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5,0</a:t>
                  </a:r>
                </a:p>
              </p:txBody>
            </p:sp>
          </p:grpSp>
          <p:sp>
            <p:nvSpPr>
              <p:cNvPr id="95" name="Rectangle 440"/>
              <p:cNvSpPr>
                <a:spLocks noChangeArrowheads="1"/>
              </p:cNvSpPr>
              <p:nvPr/>
            </p:nvSpPr>
            <p:spPr bwMode="auto">
              <a:xfrm>
                <a:off x="441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96" name="Text Box 441"/>
              <p:cNvSpPr txBox="1">
                <a:spLocks noChangeArrowheads="1"/>
              </p:cNvSpPr>
              <p:nvPr/>
            </p:nvSpPr>
            <p:spPr bwMode="auto">
              <a:xfrm>
                <a:off x="4444" y="210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3,0</a:t>
                </a:r>
              </a:p>
            </p:txBody>
          </p:sp>
        </p:grpSp>
        <p:grpSp>
          <p:nvGrpSpPr>
            <p:cNvPr id="60" name="Group 442"/>
            <p:cNvGrpSpPr>
              <a:grpSpLocks/>
            </p:cNvGrpSpPr>
            <p:nvPr/>
          </p:nvGrpSpPr>
          <p:grpSpPr bwMode="auto">
            <a:xfrm>
              <a:off x="7691438" y="2682875"/>
              <a:ext cx="614362" cy="1527175"/>
              <a:chOff x="4845" y="1392"/>
              <a:chExt cx="387" cy="962"/>
            </a:xfrm>
          </p:grpSpPr>
          <p:grpSp>
            <p:nvGrpSpPr>
              <p:cNvPr id="84" name="Group 443"/>
              <p:cNvGrpSpPr>
                <a:grpSpLocks/>
              </p:cNvGrpSpPr>
              <p:nvPr/>
            </p:nvGrpSpPr>
            <p:grpSpPr bwMode="auto">
              <a:xfrm>
                <a:off x="4845" y="1392"/>
                <a:ext cx="387" cy="732"/>
                <a:chOff x="3312" y="2352"/>
                <a:chExt cx="387" cy="732"/>
              </a:xfrm>
            </p:grpSpPr>
            <p:grpSp>
              <p:nvGrpSpPr>
                <p:cNvPr id="87" name="Group 444"/>
                <p:cNvGrpSpPr>
                  <a:grpSpLocks/>
                </p:cNvGrpSpPr>
                <p:nvPr/>
              </p:nvGrpSpPr>
              <p:grpSpPr bwMode="auto">
                <a:xfrm>
                  <a:off x="3312" y="2352"/>
                  <a:ext cx="387" cy="720"/>
                  <a:chOff x="864" y="2400"/>
                  <a:chExt cx="387" cy="720"/>
                </a:xfrm>
              </p:grpSpPr>
              <p:sp>
                <p:nvSpPr>
                  <p:cNvPr id="91" name="Rectangle 445"/>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92" name="Line 446"/>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447"/>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8" name="Text Box 448"/>
                <p:cNvSpPr txBox="1">
                  <a:spLocks noChangeArrowheads="1"/>
                </p:cNvSpPr>
                <p:nvPr/>
              </p:nvSpPr>
              <p:spPr bwMode="auto">
                <a:xfrm>
                  <a:off x="3340" y="235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1,0</a:t>
                  </a:r>
                </a:p>
              </p:txBody>
            </p:sp>
            <p:sp>
              <p:nvSpPr>
                <p:cNvPr id="89" name="Text Box 449"/>
                <p:cNvSpPr txBox="1">
                  <a:spLocks noChangeArrowheads="1"/>
                </p:cNvSpPr>
                <p:nvPr/>
              </p:nvSpPr>
              <p:spPr bwMode="auto">
                <a:xfrm>
                  <a:off x="3340"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sp>
              <p:nvSpPr>
                <p:cNvPr id="90" name="Text Box 450"/>
                <p:cNvSpPr txBox="1">
                  <a:spLocks noChangeArrowheads="1"/>
                </p:cNvSpPr>
                <p:nvPr/>
              </p:nvSpPr>
              <p:spPr bwMode="auto">
                <a:xfrm>
                  <a:off x="3340"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sp>
            <p:nvSpPr>
              <p:cNvPr id="85" name="Rectangle 451"/>
              <p:cNvSpPr>
                <a:spLocks noChangeArrowheads="1"/>
              </p:cNvSpPr>
              <p:nvPr/>
            </p:nvSpPr>
            <p:spPr bwMode="auto">
              <a:xfrm>
                <a:off x="4848"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86" name="Text Box 452"/>
              <p:cNvSpPr txBox="1">
                <a:spLocks noChangeArrowheads="1"/>
              </p:cNvSpPr>
              <p:nvPr/>
            </p:nvSpPr>
            <p:spPr bwMode="auto">
              <a:xfrm>
                <a:off x="4876" y="210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3,0</a:t>
                </a:r>
              </a:p>
            </p:txBody>
          </p:sp>
        </p:grpSp>
        <p:grpSp>
          <p:nvGrpSpPr>
            <p:cNvPr id="61" name="Group 453"/>
            <p:cNvGrpSpPr>
              <a:grpSpLocks/>
            </p:cNvGrpSpPr>
            <p:nvPr/>
          </p:nvGrpSpPr>
          <p:grpSpPr bwMode="auto">
            <a:xfrm>
              <a:off x="8382000" y="2682875"/>
              <a:ext cx="614363" cy="1527175"/>
              <a:chOff x="5280" y="1392"/>
              <a:chExt cx="387" cy="962"/>
            </a:xfrm>
          </p:grpSpPr>
          <p:grpSp>
            <p:nvGrpSpPr>
              <p:cNvPr id="74" name="Group 454"/>
              <p:cNvGrpSpPr>
                <a:grpSpLocks/>
              </p:cNvGrpSpPr>
              <p:nvPr/>
            </p:nvGrpSpPr>
            <p:grpSpPr bwMode="auto">
              <a:xfrm>
                <a:off x="5280" y="1392"/>
                <a:ext cx="387" cy="732"/>
                <a:chOff x="3312" y="2352"/>
                <a:chExt cx="387" cy="732"/>
              </a:xfrm>
            </p:grpSpPr>
            <p:grpSp>
              <p:nvGrpSpPr>
                <p:cNvPr id="77" name="Group 455"/>
                <p:cNvGrpSpPr>
                  <a:grpSpLocks/>
                </p:cNvGrpSpPr>
                <p:nvPr/>
              </p:nvGrpSpPr>
              <p:grpSpPr bwMode="auto">
                <a:xfrm>
                  <a:off x="3312" y="2352"/>
                  <a:ext cx="387" cy="720"/>
                  <a:chOff x="864" y="2400"/>
                  <a:chExt cx="387" cy="720"/>
                </a:xfrm>
              </p:grpSpPr>
              <p:sp>
                <p:nvSpPr>
                  <p:cNvPr id="81" name="Rectangle 45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82" name="Line 45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45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8" name="Text Box 459"/>
                <p:cNvSpPr txBox="1">
                  <a:spLocks noChangeArrowheads="1"/>
                </p:cNvSpPr>
                <p:nvPr/>
              </p:nvSpPr>
              <p:spPr bwMode="auto">
                <a:xfrm>
                  <a:off x="3340" y="2352"/>
                  <a:ext cx="340" cy="2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1,0</a:t>
                  </a:r>
                </a:p>
              </p:txBody>
            </p:sp>
            <p:sp>
              <p:nvSpPr>
                <p:cNvPr id="79" name="Text Box 460"/>
                <p:cNvSpPr txBox="1">
                  <a:spLocks noChangeArrowheads="1"/>
                </p:cNvSpPr>
                <p:nvPr/>
              </p:nvSpPr>
              <p:spPr bwMode="auto">
                <a:xfrm>
                  <a:off x="3340" y="259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2,0</a:t>
                  </a:r>
                </a:p>
              </p:txBody>
            </p:sp>
            <p:sp>
              <p:nvSpPr>
                <p:cNvPr id="80" name="Text Box 461"/>
                <p:cNvSpPr txBox="1">
                  <a:spLocks noChangeArrowheads="1"/>
                </p:cNvSpPr>
                <p:nvPr/>
              </p:nvSpPr>
              <p:spPr bwMode="auto">
                <a:xfrm>
                  <a:off x="3340" y="283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4,0</a:t>
                  </a:r>
                </a:p>
              </p:txBody>
            </p:sp>
          </p:grpSp>
          <p:sp>
            <p:nvSpPr>
              <p:cNvPr id="75" name="Rectangle 462"/>
              <p:cNvSpPr>
                <a:spLocks noChangeArrowheads="1"/>
              </p:cNvSpPr>
              <p:nvPr/>
            </p:nvSpPr>
            <p:spPr bwMode="auto">
              <a:xfrm>
                <a:off x="5280"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76" name="Text Box 463"/>
              <p:cNvSpPr txBox="1">
                <a:spLocks noChangeArrowheads="1"/>
              </p:cNvSpPr>
              <p:nvPr/>
            </p:nvSpPr>
            <p:spPr bwMode="auto">
              <a:xfrm>
                <a:off x="5308" y="2102"/>
                <a:ext cx="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t>5,0</a:t>
                </a:r>
              </a:p>
            </p:txBody>
          </p:sp>
        </p:grpSp>
        <p:grpSp>
          <p:nvGrpSpPr>
            <p:cNvPr id="62" name="Group 464"/>
            <p:cNvGrpSpPr>
              <a:grpSpLocks/>
            </p:cNvGrpSpPr>
            <p:nvPr/>
          </p:nvGrpSpPr>
          <p:grpSpPr bwMode="auto">
            <a:xfrm>
              <a:off x="152400" y="2682875"/>
              <a:ext cx="614363" cy="1524000"/>
              <a:chOff x="96" y="1392"/>
              <a:chExt cx="387" cy="960"/>
            </a:xfrm>
          </p:grpSpPr>
          <p:grpSp>
            <p:nvGrpSpPr>
              <p:cNvPr id="64" name="Group 465"/>
              <p:cNvGrpSpPr>
                <a:grpSpLocks/>
              </p:cNvGrpSpPr>
              <p:nvPr/>
            </p:nvGrpSpPr>
            <p:grpSpPr bwMode="auto">
              <a:xfrm>
                <a:off x="96" y="1392"/>
                <a:ext cx="387" cy="720"/>
                <a:chOff x="864" y="2400"/>
                <a:chExt cx="387" cy="720"/>
              </a:xfrm>
            </p:grpSpPr>
            <p:sp>
              <p:nvSpPr>
                <p:cNvPr id="71" name="Rectangle 466"/>
                <p:cNvSpPr>
                  <a:spLocks noChangeArrowheads="1"/>
                </p:cNvSpPr>
                <p:nvPr/>
              </p:nvSpPr>
              <p:spPr bwMode="auto">
                <a:xfrm>
                  <a:off x="864" y="2400"/>
                  <a:ext cx="384" cy="72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72" name="Line 467"/>
                <p:cNvSpPr>
                  <a:spLocks noChangeShapeType="1"/>
                </p:cNvSpPr>
                <p:nvPr/>
              </p:nvSpPr>
              <p:spPr bwMode="auto">
                <a:xfrm>
                  <a:off x="864" y="264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468"/>
                <p:cNvSpPr>
                  <a:spLocks noChangeShapeType="1"/>
                </p:cNvSpPr>
                <p:nvPr/>
              </p:nvSpPr>
              <p:spPr bwMode="auto">
                <a:xfrm>
                  <a:off x="864" y="2880"/>
                  <a:ext cx="3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5" name="Rectangle 469"/>
              <p:cNvSpPr>
                <a:spLocks noChangeArrowheads="1"/>
              </p:cNvSpPr>
              <p:nvPr/>
            </p:nvSpPr>
            <p:spPr bwMode="auto">
              <a:xfrm>
                <a:off x="96" y="2112"/>
                <a:ext cx="384" cy="240"/>
              </a:xfrm>
              <a:prstGeom prst="rect">
                <a:avLst/>
              </a:prstGeom>
              <a:solidFill>
                <a:schemeClr val="bg1"/>
              </a:solidFill>
              <a:ln w="15875">
                <a:solidFill>
                  <a:schemeClr val="tx1"/>
                </a:solidFill>
                <a:miter lim="800000"/>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GB" altLang="en-US" sz="1800"/>
              </a:p>
            </p:txBody>
          </p:sp>
          <p:sp>
            <p:nvSpPr>
              <p:cNvPr id="66" name="Text Box 470"/>
              <p:cNvSpPr txBox="1">
                <a:spLocks noChangeArrowheads="1"/>
              </p:cNvSpPr>
              <p:nvPr/>
            </p:nvSpPr>
            <p:spPr bwMode="auto">
              <a:xfrm>
                <a:off x="96" y="139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F1</a:t>
                </a:r>
              </a:p>
            </p:txBody>
          </p:sp>
          <p:sp>
            <p:nvSpPr>
              <p:cNvPr id="67" name="Text Box 471"/>
              <p:cNvSpPr txBox="1">
                <a:spLocks noChangeArrowheads="1"/>
              </p:cNvSpPr>
              <p:nvPr/>
            </p:nvSpPr>
            <p:spPr bwMode="auto">
              <a:xfrm>
                <a:off x="96" y="163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F2</a:t>
                </a:r>
              </a:p>
            </p:txBody>
          </p:sp>
          <p:sp>
            <p:nvSpPr>
              <p:cNvPr id="68" name="Text Box 472"/>
              <p:cNvSpPr txBox="1">
                <a:spLocks noChangeArrowheads="1"/>
              </p:cNvSpPr>
              <p:nvPr/>
            </p:nvSpPr>
            <p:spPr bwMode="auto">
              <a:xfrm>
                <a:off x="96" y="187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F3</a:t>
                </a:r>
              </a:p>
            </p:txBody>
          </p:sp>
          <p:sp>
            <p:nvSpPr>
              <p:cNvPr id="69" name="Text Box 473"/>
              <p:cNvSpPr txBox="1">
                <a:spLocks noChangeArrowheads="1"/>
              </p:cNvSpPr>
              <p:nvPr/>
            </p:nvSpPr>
            <p:spPr bwMode="auto">
              <a:xfrm>
                <a:off x="96" y="211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F4</a:t>
                </a:r>
              </a:p>
            </p:txBody>
          </p:sp>
          <p:sp>
            <p:nvSpPr>
              <p:cNvPr id="70" name="Line 474"/>
              <p:cNvSpPr>
                <a:spLocks noChangeShapeType="1"/>
              </p:cNvSpPr>
              <p:nvPr/>
            </p:nvSpPr>
            <p:spPr bwMode="auto">
              <a:xfrm>
                <a:off x="336" y="1392"/>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3" name="Text Box 475"/>
            <p:cNvSpPr txBox="1">
              <a:spLocks noChangeArrowheads="1"/>
            </p:cNvSpPr>
            <p:nvPr/>
          </p:nvSpPr>
          <p:spPr bwMode="auto">
            <a:xfrm>
              <a:off x="7162800" y="4206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000">
                  <a:solidFill>
                    <a:srgbClr val="FF0000"/>
                  </a:solidFill>
                </a:rPr>
                <a:t>P</a:t>
              </a:r>
            </a:p>
          </p:txBody>
        </p:sp>
      </p:grpSp>
      <p:grpSp>
        <p:nvGrpSpPr>
          <p:cNvPr id="22" name="Group 25"/>
          <p:cNvGrpSpPr>
            <a:grpSpLocks/>
          </p:cNvGrpSpPr>
          <p:nvPr/>
        </p:nvGrpSpPr>
        <p:grpSpPr bwMode="auto">
          <a:xfrm>
            <a:off x="2915816" y="1772816"/>
            <a:ext cx="233363" cy="2090737"/>
            <a:chOff x="6147179" y="1303361"/>
            <a:chExt cx="233149" cy="2090383"/>
          </a:xfrm>
        </p:grpSpPr>
        <p:cxnSp>
          <p:nvCxnSpPr>
            <p:cNvPr id="27" name="Straight Connector 13"/>
            <p:cNvCxnSpPr>
              <a:cxnSpLocks noChangeShapeType="1"/>
            </p:cNvCxnSpPr>
            <p:nvPr/>
          </p:nvCxnSpPr>
          <p:spPr bwMode="auto">
            <a:xfrm flipV="1">
              <a:off x="6372200" y="2565400"/>
              <a:ext cx="0" cy="215528"/>
            </a:xfrm>
            <a:prstGeom prst="line">
              <a:avLst/>
            </a:prstGeom>
            <a:noFill/>
            <a:ln w="12700" algn="ctr">
              <a:solidFill>
                <a:srgbClr val="FF0000"/>
              </a:solidFill>
              <a:round/>
              <a:headEnd type="stealth" w="lg" len="lg"/>
              <a:tailEnd type="none" w="lg" len="lg"/>
            </a:ln>
            <a:extLst>
              <a:ext uri="{909E8E84-426E-40DD-AFC4-6F175D3DCCD1}">
                <a14:hiddenFill xmlns:a14="http://schemas.microsoft.com/office/drawing/2010/main">
                  <a:noFill/>
                </a14:hiddenFill>
              </a:ext>
            </a:extLst>
          </p:spPr>
        </p:cxnSp>
        <p:cxnSp>
          <p:nvCxnSpPr>
            <p:cNvPr id="28" name="Straight Connector 14"/>
            <p:cNvCxnSpPr>
              <a:cxnSpLocks noChangeShapeType="1"/>
            </p:cNvCxnSpPr>
            <p:nvPr/>
          </p:nvCxnSpPr>
          <p:spPr bwMode="auto">
            <a:xfrm flipV="1">
              <a:off x="6372200" y="2240868"/>
              <a:ext cx="0" cy="215528"/>
            </a:xfrm>
            <a:prstGeom prst="line">
              <a:avLst/>
            </a:prstGeom>
            <a:noFill/>
            <a:ln w="12700" algn="ctr">
              <a:solidFill>
                <a:srgbClr val="FF0000"/>
              </a:solidFill>
              <a:round/>
              <a:headEnd type="stealth" w="lg" len="lg"/>
              <a:tailEnd type="none" w="lg" len="lg"/>
            </a:ln>
            <a:extLst>
              <a:ext uri="{909E8E84-426E-40DD-AFC4-6F175D3DCCD1}">
                <a14:hiddenFill xmlns:a14="http://schemas.microsoft.com/office/drawing/2010/main">
                  <a:noFill/>
                </a14:hiddenFill>
              </a:ext>
            </a:extLst>
          </p:spPr>
        </p:cxnSp>
        <p:cxnSp>
          <p:nvCxnSpPr>
            <p:cNvPr id="29" name="Straight Connector 15"/>
            <p:cNvCxnSpPr>
              <a:cxnSpLocks noChangeShapeType="1"/>
            </p:cNvCxnSpPr>
            <p:nvPr/>
          </p:nvCxnSpPr>
          <p:spPr bwMode="auto">
            <a:xfrm flipV="1">
              <a:off x="6372200" y="1916832"/>
              <a:ext cx="0" cy="215528"/>
            </a:xfrm>
            <a:prstGeom prst="line">
              <a:avLst/>
            </a:prstGeom>
            <a:noFill/>
            <a:ln w="12700" algn="ctr">
              <a:solidFill>
                <a:srgbClr val="FF0000"/>
              </a:solidFill>
              <a:round/>
              <a:headEnd type="stealth" w="lg" len="lg"/>
              <a:tailEnd type="none" w="lg" len="lg"/>
            </a:ln>
            <a:extLst>
              <a:ext uri="{909E8E84-426E-40DD-AFC4-6F175D3DCCD1}">
                <a14:hiddenFill xmlns:a14="http://schemas.microsoft.com/office/drawing/2010/main">
                  <a:noFill/>
                </a14:hiddenFill>
              </a:ext>
            </a:extLst>
          </p:spPr>
        </p:cxnSp>
        <p:sp>
          <p:nvSpPr>
            <p:cNvPr id="30" name="Freeform 23"/>
            <p:cNvSpPr>
              <a:spLocks/>
            </p:cNvSpPr>
            <p:nvPr/>
          </p:nvSpPr>
          <p:spPr bwMode="auto">
            <a:xfrm>
              <a:off x="6147179" y="1303361"/>
              <a:ext cx="233149" cy="2090383"/>
            </a:xfrm>
            <a:custGeom>
              <a:avLst/>
              <a:gdLst>
                <a:gd name="T0" fmla="*/ 212678 w 233149"/>
                <a:gd name="T1" fmla="*/ 416257 h 2090383"/>
                <a:gd name="T2" fmla="*/ 28433 w 233149"/>
                <a:gd name="T3" fmla="*/ 238836 h 2090383"/>
                <a:gd name="T4" fmla="*/ 42081 w 233149"/>
                <a:gd name="T5" fmla="*/ 1849272 h 2090383"/>
                <a:gd name="T6" fmla="*/ 233149 w 233149"/>
                <a:gd name="T7" fmla="*/ 1685499 h 2090383"/>
                <a:gd name="T8" fmla="*/ 0 60000 65536"/>
                <a:gd name="T9" fmla="*/ 0 60000 65536"/>
                <a:gd name="T10" fmla="*/ 0 60000 65536"/>
                <a:gd name="T11" fmla="*/ 0 60000 65536"/>
                <a:gd name="T12" fmla="*/ 0 w 233149"/>
                <a:gd name="T13" fmla="*/ 0 h 2090383"/>
                <a:gd name="T14" fmla="*/ 233149 w 233149"/>
                <a:gd name="T15" fmla="*/ 2090383 h 2090383"/>
              </a:gdLst>
              <a:ahLst/>
              <a:cxnLst>
                <a:cxn ang="T8">
                  <a:pos x="T0" y="T1"/>
                </a:cxn>
                <a:cxn ang="T9">
                  <a:pos x="T2" y="T3"/>
                </a:cxn>
                <a:cxn ang="T10">
                  <a:pos x="T4" y="T5"/>
                </a:cxn>
                <a:cxn ang="T11">
                  <a:pos x="T6" y="T7"/>
                </a:cxn>
              </a:cxnLst>
              <a:rect l="T12" t="T13" r="T14" b="T15"/>
              <a:pathLst>
                <a:path w="233149" h="2090383">
                  <a:moveTo>
                    <a:pt x="212678" y="416257"/>
                  </a:moveTo>
                  <a:cubicBezTo>
                    <a:pt x="134772" y="208128"/>
                    <a:pt x="56866" y="0"/>
                    <a:pt x="28433" y="238836"/>
                  </a:cubicBezTo>
                  <a:cubicBezTo>
                    <a:pt x="0" y="477672"/>
                    <a:pt x="7962" y="1608161"/>
                    <a:pt x="42081" y="1849272"/>
                  </a:cubicBezTo>
                  <a:cubicBezTo>
                    <a:pt x="76200" y="2090383"/>
                    <a:pt x="154674" y="1887941"/>
                    <a:pt x="233149" y="1685499"/>
                  </a:cubicBezTo>
                </a:path>
              </a:pathLst>
            </a:custGeom>
            <a:noFill/>
            <a:ln w="12700" algn="ctr">
              <a:solidFill>
                <a:srgbClr val="FF0000"/>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3" name="TextBox 22"/>
          <p:cNvSpPr txBox="1">
            <a:spLocks noChangeArrowheads="1"/>
          </p:cNvSpPr>
          <p:nvPr/>
        </p:nvSpPr>
        <p:spPr bwMode="auto">
          <a:xfrm>
            <a:off x="1403648" y="1376772"/>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R Bit</a:t>
            </a:r>
          </a:p>
        </p:txBody>
      </p:sp>
      <p:sp>
        <p:nvSpPr>
          <p:cNvPr id="24" name="TextBox 8"/>
          <p:cNvSpPr txBox="1">
            <a:spLocks noChangeArrowheads="1"/>
          </p:cNvSpPr>
          <p:nvPr/>
        </p:nvSpPr>
        <p:spPr bwMode="auto">
          <a:xfrm>
            <a:off x="323528" y="1232756"/>
            <a:ext cx="100540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lnSpc>
                <a:spcPct val="90000"/>
              </a:lnSpc>
              <a:spcBef>
                <a:spcPct val="0"/>
              </a:spcBef>
              <a:buSzTx/>
              <a:buFontTx/>
              <a:buNone/>
            </a:pPr>
            <a:r>
              <a:rPr lang="en-US" altLang="en-US" sz="1800"/>
              <a:t>Page </a:t>
            </a:r>
          </a:p>
          <a:p>
            <a:pPr algn="ctr">
              <a:lnSpc>
                <a:spcPct val="90000"/>
              </a:lnSpc>
              <a:spcBef>
                <a:spcPct val="0"/>
              </a:spcBef>
              <a:buSzTx/>
              <a:buFontTx/>
              <a:buNone/>
            </a:pPr>
            <a:r>
              <a:rPr lang="en-US" altLang="en-US" sz="1800"/>
              <a:t>Number</a:t>
            </a:r>
          </a:p>
        </p:txBody>
      </p:sp>
      <p:cxnSp>
        <p:nvCxnSpPr>
          <p:cNvPr id="25" name="Straight Connector 7"/>
          <p:cNvCxnSpPr>
            <a:cxnSpLocks noChangeShapeType="1"/>
          </p:cNvCxnSpPr>
          <p:nvPr/>
        </p:nvCxnSpPr>
        <p:spPr bwMode="auto">
          <a:xfrm>
            <a:off x="899592" y="1795440"/>
            <a:ext cx="252028" cy="409424"/>
          </a:xfrm>
          <a:prstGeom prst="line">
            <a:avLst/>
          </a:prstGeom>
          <a:noFill/>
          <a:ln w="12700" algn="ctr">
            <a:solidFill>
              <a:srgbClr val="002060"/>
            </a:solidFill>
            <a:round/>
            <a:headEnd/>
            <a:tailEnd type="stealth" w="lg" len="lg"/>
          </a:ln>
          <a:extLst>
            <a:ext uri="{909E8E84-426E-40DD-AFC4-6F175D3DCCD1}">
              <a14:hiddenFill xmlns:a14="http://schemas.microsoft.com/office/drawing/2010/main">
                <a:noFill/>
              </a14:hiddenFill>
            </a:ext>
          </a:extLst>
        </p:spPr>
      </p:cxnSp>
      <p:cxnSp>
        <p:nvCxnSpPr>
          <p:cNvPr id="26" name="Straight Connector 7"/>
          <p:cNvCxnSpPr>
            <a:cxnSpLocks noChangeShapeType="1"/>
            <a:stCxn id="23" idx="2"/>
          </p:cNvCxnSpPr>
          <p:nvPr/>
        </p:nvCxnSpPr>
        <p:spPr bwMode="auto">
          <a:xfrm flipH="1">
            <a:off x="1367644" y="1746104"/>
            <a:ext cx="378406" cy="458760"/>
          </a:xfrm>
          <a:prstGeom prst="line">
            <a:avLst/>
          </a:prstGeom>
          <a:noFill/>
          <a:ln w="12700" algn="ctr">
            <a:solidFill>
              <a:srgbClr val="002060"/>
            </a:solidFill>
            <a:round/>
            <a:headEnd/>
            <a:tailEnd type="stealth"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6534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1800" y="457200"/>
            <a:ext cx="8316913" cy="457200"/>
          </a:xfrm>
        </p:spPr>
        <p:txBody>
          <a:bodyPr/>
          <a:lstStyle/>
          <a:p>
            <a:r>
              <a:rPr lang="en-US" altLang="en-US"/>
              <a:t>Allocation of Frames</a:t>
            </a:r>
          </a:p>
        </p:txBody>
      </p:sp>
      <p:sp>
        <p:nvSpPr>
          <p:cNvPr id="34819" name="Rectangle 3"/>
          <p:cNvSpPr>
            <a:spLocks noGrp="1" noChangeArrowheads="1"/>
          </p:cNvSpPr>
          <p:nvPr>
            <p:ph type="body" idx="1"/>
          </p:nvPr>
        </p:nvSpPr>
        <p:spPr>
          <a:xfrm>
            <a:off x="304800" y="1371600"/>
            <a:ext cx="8534400" cy="4819650"/>
          </a:xfrm>
        </p:spPr>
        <p:txBody>
          <a:bodyPr/>
          <a:lstStyle/>
          <a:p>
            <a:r>
              <a:rPr lang="en-NZ" altLang="en-US">
                <a:latin typeface="Arial" charset="0"/>
                <a:cs typeface="Arial" charset="0"/>
              </a:rPr>
              <a:t>The OS must decide how many pages to bring into physical memory</a:t>
            </a:r>
          </a:p>
          <a:p>
            <a:pPr lvl="1">
              <a:spcBef>
                <a:spcPts val="1200"/>
              </a:spcBef>
            </a:pPr>
            <a:r>
              <a:rPr lang="en-NZ" altLang="en-US" sz="2400">
                <a:latin typeface="Arial" charset="0"/>
                <a:cs typeface="Arial" charset="0"/>
              </a:rPr>
              <a:t>the smaller the amount of memory allocated to each process, the more processes can reside in memory</a:t>
            </a:r>
          </a:p>
          <a:p>
            <a:pPr lvl="1">
              <a:spcBef>
                <a:spcPts val="1200"/>
              </a:spcBef>
            </a:pPr>
            <a:r>
              <a:rPr lang="en-NZ" altLang="en-US" sz="2400">
                <a:latin typeface="Arial" charset="0"/>
                <a:cs typeface="Arial" charset="0"/>
              </a:rPr>
              <a:t>small number of pages loaded increases page faults</a:t>
            </a:r>
          </a:p>
          <a:p>
            <a:pPr lvl="1">
              <a:spcBef>
                <a:spcPts val="1200"/>
              </a:spcBef>
            </a:pPr>
            <a:r>
              <a:rPr lang="en-NZ" altLang="en-US" sz="2400">
                <a:latin typeface="Arial" charset="0"/>
                <a:cs typeface="Arial" charset="0"/>
              </a:rPr>
              <a:t>beyond a certain size, further allocations of pages will not effect the page fault rate</a:t>
            </a:r>
          </a:p>
          <a:p>
            <a:pPr lvl="1">
              <a:spcBef>
                <a:spcPts val="1200"/>
              </a:spcBef>
              <a:buFontTx/>
              <a:buNone/>
            </a:pPr>
            <a:endParaRPr lang="en-NZ" altLang="en-US" sz="2400">
              <a:latin typeface="Arial" charset="0"/>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p:txBody>
          <a:bodyPr/>
          <a:lstStyle/>
          <a:p>
            <a:pPr>
              <a:buClr>
                <a:schemeClr val="tx1"/>
              </a:buClr>
            </a:pPr>
            <a:r>
              <a:rPr lang="en-US" altLang="en-US" i="1">
                <a:solidFill>
                  <a:srgbClr val="FF0000"/>
                </a:solidFill>
              </a:rPr>
              <a:t>Fixed Allocation</a:t>
            </a:r>
          </a:p>
          <a:p>
            <a:pPr lvl="1"/>
            <a:r>
              <a:rPr lang="en-US" altLang="en-US" sz="2400"/>
              <a:t>gives a process a fixed number of frames in physical memory within which to execute</a:t>
            </a:r>
          </a:p>
          <a:p>
            <a:pPr lvl="2"/>
            <a:r>
              <a:rPr lang="en-US" altLang="en-US" sz="2400"/>
              <a:t>e.g., equal allocation or proportional allocation</a:t>
            </a:r>
          </a:p>
          <a:p>
            <a:pPr lvl="1">
              <a:spcBef>
                <a:spcPts val="1800"/>
              </a:spcBef>
            </a:pPr>
            <a:r>
              <a:rPr lang="en-US" altLang="en-US" sz="2400"/>
              <a:t>when a page fault occurs, one of the pages of that process must be replaced</a:t>
            </a:r>
          </a:p>
          <a:p>
            <a:pPr>
              <a:buClr>
                <a:schemeClr val="tx1"/>
              </a:buClr>
            </a:pPr>
            <a:r>
              <a:rPr lang="en-US" altLang="en-US" i="1">
                <a:solidFill>
                  <a:srgbClr val="FF0000"/>
                </a:solidFill>
              </a:rPr>
              <a:t>Variable Allocation</a:t>
            </a:r>
          </a:p>
          <a:p>
            <a:pPr lvl="1"/>
            <a:r>
              <a:rPr lang="en-US" altLang="en-US" sz="2400"/>
              <a:t>allows the number of page frames allocated to a process to be varied over the lifetime of the process</a:t>
            </a:r>
          </a:p>
          <a:p>
            <a:endParaRPr lang="en-US" altLang="en-US"/>
          </a:p>
        </p:txBody>
      </p:sp>
      <p:sp>
        <p:nvSpPr>
          <p:cNvPr id="35843" name="Rectangle 2"/>
          <p:cNvSpPr>
            <a:spLocks noGrp="1" noChangeArrowheads="1"/>
          </p:cNvSpPr>
          <p:nvPr>
            <p:ph type="title"/>
          </p:nvPr>
        </p:nvSpPr>
        <p:spPr>
          <a:xfrm>
            <a:off x="431800" y="457200"/>
            <a:ext cx="8316913" cy="457200"/>
          </a:xfrm>
        </p:spPr>
        <p:txBody>
          <a:bodyPr/>
          <a:lstStyle/>
          <a:p>
            <a:r>
              <a:rPr lang="en-US" altLang="en-US"/>
              <a:t>Fixed vs. Variable Allocation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19138" y="457200"/>
            <a:ext cx="7705725" cy="457200"/>
          </a:xfrm>
        </p:spPr>
        <p:txBody>
          <a:bodyPr/>
          <a:lstStyle/>
          <a:p>
            <a:r>
              <a:rPr lang="en-US" altLang="en-US"/>
              <a:t>Global vs. Local Allocation</a:t>
            </a:r>
          </a:p>
        </p:txBody>
      </p:sp>
      <p:sp>
        <p:nvSpPr>
          <p:cNvPr id="36867" name="Rectangle 3"/>
          <p:cNvSpPr>
            <a:spLocks noGrp="1" noChangeArrowheads="1"/>
          </p:cNvSpPr>
          <p:nvPr>
            <p:ph type="body" idx="1"/>
          </p:nvPr>
        </p:nvSpPr>
        <p:spPr>
          <a:xfrm>
            <a:off x="304800" y="1524000"/>
            <a:ext cx="8458200" cy="4724400"/>
          </a:xfrm>
          <a:noFill/>
        </p:spPr>
        <p:txBody>
          <a:bodyPr/>
          <a:lstStyle/>
          <a:p>
            <a:pPr>
              <a:buClr>
                <a:schemeClr val="tx1"/>
              </a:buClr>
            </a:pPr>
            <a:r>
              <a:rPr lang="en-US" altLang="en-US" i="1">
                <a:solidFill>
                  <a:srgbClr val="FF0000"/>
                </a:solidFill>
              </a:rPr>
              <a:t>Global replacement</a:t>
            </a:r>
            <a:r>
              <a:rPr lang="en-US" altLang="en-US">
                <a:solidFill>
                  <a:srgbClr val="FF0000"/>
                </a:solidFill>
              </a:rPr>
              <a:t> </a:t>
            </a:r>
            <a:r>
              <a:rPr lang="en-US" altLang="en-US"/>
              <a:t>– process selects a replacement frame from the set of all frames; one process can take a frame from another process</a:t>
            </a:r>
          </a:p>
          <a:p>
            <a:pPr lvl="1">
              <a:buFontTx/>
              <a:buNone/>
            </a:pPr>
            <a:r>
              <a:rPr lang="en-US" altLang="en-US">
                <a:sym typeface="Symbol" pitchFamily="18" charset="2"/>
              </a:rPr>
              <a:t> Performance depends on external circumstances (other processes)</a:t>
            </a:r>
            <a:endParaRPr lang="en-US" altLang="en-US"/>
          </a:p>
          <a:p>
            <a:pPr>
              <a:buClr>
                <a:schemeClr val="tx1"/>
              </a:buClr>
            </a:pPr>
            <a:r>
              <a:rPr lang="en-US" altLang="en-US" i="1">
                <a:solidFill>
                  <a:srgbClr val="FF0000"/>
                </a:solidFill>
              </a:rPr>
              <a:t>Local replacement</a:t>
            </a:r>
            <a:r>
              <a:rPr lang="en-US" altLang="en-US">
                <a:solidFill>
                  <a:srgbClr val="FF0000"/>
                </a:solidFill>
              </a:rPr>
              <a:t> </a:t>
            </a:r>
            <a:r>
              <a:rPr lang="en-US" altLang="en-US"/>
              <a:t>– each process selects only from its own set of allocated frame</a:t>
            </a:r>
          </a:p>
          <a:p>
            <a:pPr lvl="1">
              <a:buFontTx/>
              <a:buNone/>
            </a:pPr>
            <a:r>
              <a:rPr lang="en-US" altLang="en-US"/>
              <a:t> </a:t>
            </a:r>
            <a:r>
              <a:rPr lang="en-US" altLang="en-US">
                <a:sym typeface="Symbol" pitchFamily="18" charset="2"/>
              </a:rPr>
              <a:t> may hinder other processes by not making available its less used pages/frames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9" descr="Captur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341438"/>
            <a:ext cx="69627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4"/>
          <p:cNvSpPr txBox="1">
            <a:spLocks noChangeArrowheads="1"/>
          </p:cNvSpPr>
          <p:nvPr/>
        </p:nvSpPr>
        <p:spPr bwMode="auto">
          <a:xfrm>
            <a:off x="3048000" y="1143000"/>
            <a:ext cx="98107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GB" altLang="en-US" sz="1600"/>
              <a:t>Time Last </a:t>
            </a:r>
          </a:p>
          <a:p>
            <a:pPr algn="ctr">
              <a:spcBef>
                <a:spcPct val="0"/>
              </a:spcBef>
              <a:buSzTx/>
              <a:buFontTx/>
              <a:buNone/>
            </a:pPr>
            <a:r>
              <a:rPr lang="en-GB" altLang="en-US" sz="1600"/>
              <a:t>Accessed</a:t>
            </a:r>
          </a:p>
        </p:txBody>
      </p:sp>
      <p:sp>
        <p:nvSpPr>
          <p:cNvPr id="37892" name="Rectangle 2"/>
          <p:cNvSpPr>
            <a:spLocks noGrp="1" noChangeArrowheads="1"/>
          </p:cNvSpPr>
          <p:nvPr>
            <p:ph type="title"/>
          </p:nvPr>
        </p:nvSpPr>
        <p:spPr>
          <a:xfrm>
            <a:off x="719138" y="457200"/>
            <a:ext cx="7705725" cy="457200"/>
          </a:xfrm>
        </p:spPr>
        <p:txBody>
          <a:bodyPr/>
          <a:lstStyle/>
          <a:p>
            <a:r>
              <a:rPr lang="en-US" altLang="en-US"/>
              <a:t>Global vs. Local Allocation (Cont.)</a:t>
            </a:r>
          </a:p>
        </p:txBody>
      </p:sp>
      <p:sp>
        <p:nvSpPr>
          <p:cNvPr id="37893" name="Text Box 4"/>
          <p:cNvSpPr txBox="1">
            <a:spLocks noChangeArrowheads="1"/>
          </p:cNvSpPr>
          <p:nvPr/>
        </p:nvSpPr>
        <p:spPr bwMode="auto">
          <a:xfrm>
            <a:off x="1763713" y="5913438"/>
            <a:ext cx="1187450" cy="492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GB" altLang="en-US" sz="1600"/>
              <a:t>original</a:t>
            </a:r>
          </a:p>
          <a:p>
            <a:pPr algn="ctr">
              <a:spcBef>
                <a:spcPct val="0"/>
              </a:spcBef>
              <a:buSzTx/>
              <a:buFontTx/>
              <a:buNone/>
            </a:pPr>
            <a:r>
              <a:rPr lang="en-GB" altLang="en-US" sz="1600"/>
              <a:t>configuration</a:t>
            </a:r>
          </a:p>
        </p:txBody>
      </p:sp>
      <p:sp>
        <p:nvSpPr>
          <p:cNvPr id="37894" name="Text Box 4"/>
          <p:cNvSpPr txBox="1">
            <a:spLocks noChangeArrowheads="1"/>
          </p:cNvSpPr>
          <p:nvPr/>
        </p:nvSpPr>
        <p:spPr bwMode="auto">
          <a:xfrm>
            <a:off x="4176713" y="5913438"/>
            <a:ext cx="1187450" cy="492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GB" altLang="en-US" sz="1600"/>
              <a:t>local</a:t>
            </a:r>
          </a:p>
          <a:p>
            <a:pPr algn="ctr">
              <a:spcBef>
                <a:spcPct val="0"/>
              </a:spcBef>
              <a:buSzTx/>
              <a:buFontTx/>
              <a:buNone/>
            </a:pPr>
            <a:r>
              <a:rPr lang="en-GB" altLang="en-US" sz="1600"/>
              <a:t>replacement</a:t>
            </a:r>
          </a:p>
        </p:txBody>
      </p:sp>
      <p:sp>
        <p:nvSpPr>
          <p:cNvPr id="37895" name="Text Box 4"/>
          <p:cNvSpPr txBox="1">
            <a:spLocks noChangeArrowheads="1"/>
          </p:cNvSpPr>
          <p:nvPr/>
        </p:nvSpPr>
        <p:spPr bwMode="auto">
          <a:xfrm>
            <a:off x="6767513" y="5913438"/>
            <a:ext cx="1189037" cy="492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GB" altLang="en-US" sz="1600"/>
              <a:t>global</a:t>
            </a:r>
          </a:p>
          <a:p>
            <a:pPr algn="ctr">
              <a:spcBef>
                <a:spcPct val="0"/>
              </a:spcBef>
              <a:buSzTx/>
              <a:buFontTx/>
              <a:buNone/>
            </a:pPr>
            <a:r>
              <a:rPr lang="en-GB" altLang="en-US" sz="1600"/>
              <a:t>replacement</a:t>
            </a:r>
          </a:p>
        </p:txBody>
      </p:sp>
      <p:sp>
        <p:nvSpPr>
          <p:cNvPr id="37896" name="Text Box 4"/>
          <p:cNvSpPr txBox="1">
            <a:spLocks noChangeArrowheads="1"/>
          </p:cNvSpPr>
          <p:nvPr/>
        </p:nvSpPr>
        <p:spPr bwMode="auto">
          <a:xfrm>
            <a:off x="431800" y="2205038"/>
            <a:ext cx="1187450" cy="984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GB" altLang="en-US" sz="1600"/>
              <a:t>Process A generates a reference to page A6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241300" y="1376363"/>
          <a:ext cx="8610600" cy="4897437"/>
        </p:xfrm>
        <a:graphic>
          <a:graphicData uri="http://schemas.openxmlformats.org/presentationml/2006/ole">
            <mc:AlternateContent xmlns:mc="http://schemas.openxmlformats.org/markup-compatibility/2006">
              <mc:Choice xmlns:v="urn:schemas-microsoft-com:vml" Requires="v">
                <p:oleObj spid="_x0000_s1025" name="Document" r:id="rId4" imgW="5968780" imgH="3428874" progId="Word.Document.12">
                  <p:embed/>
                </p:oleObj>
              </mc:Choice>
              <mc:Fallback>
                <p:oleObj name="Document" r:id="rId4" imgW="5968780" imgH="3428874" progId="Word.Document.12">
                  <p:embed/>
                  <p:pic>
                    <p:nvPicPr>
                      <p:cNvPr id="389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1376363"/>
                        <a:ext cx="8610600" cy="4897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15" name="Title 1"/>
          <p:cNvSpPr>
            <a:spLocks noGrp="1"/>
          </p:cNvSpPr>
          <p:nvPr>
            <p:ph type="title"/>
          </p:nvPr>
        </p:nvSpPr>
        <p:spPr/>
        <p:txBody>
          <a:bodyPr/>
          <a:lstStyle/>
          <a:p>
            <a:r>
              <a:rPr lang="en-US" altLang="en-US"/>
              <a:t>Allocation of Frames – Summary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43000" y="457200"/>
            <a:ext cx="6886575" cy="457200"/>
          </a:xfrm>
        </p:spPr>
        <p:txBody>
          <a:bodyPr/>
          <a:lstStyle/>
          <a:p>
            <a:r>
              <a:rPr lang="en-US" altLang="en-US"/>
              <a:t>Thrashing</a:t>
            </a:r>
          </a:p>
        </p:txBody>
      </p:sp>
      <p:sp>
        <p:nvSpPr>
          <p:cNvPr id="39939" name="Rectangle 3"/>
          <p:cNvSpPr>
            <a:spLocks noGrp="1" noChangeArrowheads="1"/>
          </p:cNvSpPr>
          <p:nvPr>
            <p:ph type="body" idx="1"/>
          </p:nvPr>
        </p:nvSpPr>
        <p:spPr>
          <a:xfrm>
            <a:off x="457200" y="1371600"/>
            <a:ext cx="8305800" cy="4819650"/>
          </a:xfrm>
        </p:spPr>
        <p:txBody>
          <a:bodyPr/>
          <a:lstStyle/>
          <a:p>
            <a:r>
              <a:rPr lang="en-US" altLang="en-US"/>
              <a:t>If a process does not have “enough” pages, the page-fault rate is very high.  </a:t>
            </a:r>
          </a:p>
          <a:p>
            <a:pPr lvl="1"/>
            <a:r>
              <a:rPr lang="en-US" altLang="en-US"/>
              <a:t>This leads to low CPU utilization</a:t>
            </a:r>
          </a:p>
          <a:p>
            <a:pPr>
              <a:spcBef>
                <a:spcPts val="2400"/>
              </a:spcBef>
            </a:pPr>
            <a:r>
              <a:rPr lang="en-US" altLang="en-US"/>
              <a:t>A common wisdom to improve CPU utilization is to increase the degree of multiprogramming</a:t>
            </a:r>
          </a:p>
          <a:p>
            <a:pPr lvl="1"/>
            <a:r>
              <a:rPr lang="en-US" altLang="en-US"/>
              <a:t>Another process is added to the system</a:t>
            </a:r>
          </a:p>
          <a:p>
            <a:pPr lvl="1"/>
            <a:r>
              <a:rPr lang="en-US" altLang="en-US"/>
              <a:t>CPU utilization drops further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1986"/>
                                        </p:tgtEl>
                                        <p:attrNameLst>
                                          <p:attrName>ppt_x</p:attrName>
                                          <p:attrName>ppt_y</p:attrName>
                                        </p:attrNameLst>
                                      </p:cBhvr>
                                    </p:animMotion>
                                    <p:animRot by="1500000">
                                      <p:cBhvr>
                                        <p:cTn id="7" dur="125" fill="hold">
                                          <p:stCondLst>
                                            <p:cond delay="0"/>
                                          </p:stCondLst>
                                        </p:cTn>
                                        <p:tgtEl>
                                          <p:spTgt spid="41986"/>
                                        </p:tgtEl>
                                        <p:attrNameLst>
                                          <p:attrName>r</p:attrName>
                                        </p:attrNameLst>
                                      </p:cBhvr>
                                    </p:animRot>
                                    <p:animRot by="-1500000">
                                      <p:cBhvr>
                                        <p:cTn id="8" dur="125" fill="hold">
                                          <p:stCondLst>
                                            <p:cond delay="125"/>
                                          </p:stCondLst>
                                        </p:cTn>
                                        <p:tgtEl>
                                          <p:spTgt spid="41986"/>
                                        </p:tgtEl>
                                        <p:attrNameLst>
                                          <p:attrName>r</p:attrName>
                                        </p:attrNameLst>
                                      </p:cBhvr>
                                    </p:animRot>
                                    <p:animRot by="-1500000">
                                      <p:cBhvr>
                                        <p:cTn id="9" dur="125" fill="hold">
                                          <p:stCondLst>
                                            <p:cond delay="250"/>
                                          </p:stCondLst>
                                        </p:cTn>
                                        <p:tgtEl>
                                          <p:spTgt spid="41986"/>
                                        </p:tgtEl>
                                        <p:attrNameLst>
                                          <p:attrName>r</p:attrName>
                                        </p:attrNameLst>
                                      </p:cBhvr>
                                    </p:animRot>
                                    <p:animRot by="1500000">
                                      <p:cBhvr>
                                        <p:cTn id="10" dur="125" fill="hold">
                                          <p:stCondLst>
                                            <p:cond delay="375"/>
                                          </p:stCondLst>
                                        </p:cTn>
                                        <p:tgtEl>
                                          <p:spTgt spid="419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457200"/>
            <a:ext cx="6886575" cy="457200"/>
          </a:xfrm>
        </p:spPr>
        <p:txBody>
          <a:bodyPr/>
          <a:lstStyle/>
          <a:p>
            <a:r>
              <a:rPr lang="en-US" altLang="en-US"/>
              <a:t>Thrashing (Cont.)</a:t>
            </a:r>
          </a:p>
        </p:txBody>
      </p:sp>
      <p:sp>
        <p:nvSpPr>
          <p:cNvPr id="40963" name="Rectangle 3"/>
          <p:cNvSpPr>
            <a:spLocks noGrp="1" noChangeArrowheads="1"/>
          </p:cNvSpPr>
          <p:nvPr>
            <p:ph type="body" idx="1"/>
          </p:nvPr>
        </p:nvSpPr>
        <p:spPr>
          <a:xfrm>
            <a:off x="336550" y="5033963"/>
            <a:ext cx="8247063" cy="1176337"/>
          </a:xfrm>
        </p:spPr>
        <p:txBody>
          <a:bodyPr/>
          <a:lstStyle/>
          <a:p>
            <a:r>
              <a:rPr lang="en-US" altLang="en-US" i="1">
                <a:solidFill>
                  <a:srgbClr val="FF0000"/>
                </a:solidFill>
              </a:rPr>
              <a:t>Thrashing</a:t>
            </a:r>
            <a:r>
              <a:rPr lang="en-US" altLang="en-US"/>
              <a:t> </a:t>
            </a:r>
            <a:r>
              <a:rPr lang="en-US" altLang="en-US">
                <a:sym typeface="Symbol" pitchFamily="18" charset="2"/>
              </a:rPr>
              <a:t> a process is busy bringing pages in and out (no work is being done)</a:t>
            </a:r>
            <a:endParaRPr lang="en-US" altLang="en-US"/>
          </a:p>
        </p:txBody>
      </p:sp>
      <p:pic>
        <p:nvPicPr>
          <p:cNvPr id="4096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412875"/>
            <a:ext cx="621665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457200"/>
            <a:ext cx="6886575" cy="457200"/>
          </a:xfrm>
        </p:spPr>
        <p:txBody>
          <a:bodyPr/>
          <a:lstStyle/>
          <a:p>
            <a:r>
              <a:rPr lang="en-US" altLang="en-US"/>
              <a:t>Introduction – Virtual Memory Support</a:t>
            </a:r>
          </a:p>
        </p:txBody>
      </p:sp>
      <p:sp>
        <p:nvSpPr>
          <p:cNvPr id="5123" name="Rectangle 3"/>
          <p:cNvSpPr>
            <a:spLocks noGrp="1" noChangeArrowheads="1"/>
          </p:cNvSpPr>
          <p:nvPr>
            <p:ph type="body" idx="1"/>
          </p:nvPr>
        </p:nvSpPr>
        <p:spPr>
          <a:xfrm>
            <a:off x="381000" y="1295400"/>
            <a:ext cx="8458200" cy="4953000"/>
          </a:xfrm>
        </p:spPr>
        <p:txBody>
          <a:bodyPr/>
          <a:lstStyle/>
          <a:p>
            <a:pPr>
              <a:spcBef>
                <a:spcPct val="20000"/>
              </a:spcBef>
            </a:pPr>
            <a:r>
              <a:rPr lang="en-US" altLang="en-US" sz="2400"/>
              <a:t>So far we assumed that the whole program is loaded into the memory, at least at some point of time.</a:t>
            </a:r>
            <a:br>
              <a:rPr lang="en-US" altLang="en-US" sz="2400"/>
            </a:br>
            <a:r>
              <a:rPr lang="en-US" altLang="en-US" sz="2400" i="1">
                <a:solidFill>
                  <a:srgbClr val="FF0000"/>
                </a:solidFill>
                <a:sym typeface="Symbol" pitchFamily="18" charset="2"/>
              </a:rPr>
              <a:t>Restriction</a:t>
            </a:r>
            <a:r>
              <a:rPr lang="en-US" altLang="en-US" sz="2400">
                <a:sym typeface="Symbol" pitchFamily="18" charset="2"/>
              </a:rPr>
              <a:t>: </a:t>
            </a:r>
            <a:r>
              <a:rPr lang="en-US" altLang="en-US" sz="2400">
                <a:solidFill>
                  <a:schemeClr val="accent2"/>
                </a:solidFill>
                <a:sym typeface="Symbol" pitchFamily="18" charset="2"/>
              </a:rPr>
              <a:t>Overall program size, including all library routines that may be linked at runtime, must be restricted to the size of physical memory</a:t>
            </a:r>
            <a:endParaRPr lang="en-US" altLang="en-US" sz="2400">
              <a:sym typeface="Symbol" pitchFamily="18" charset="2"/>
            </a:endParaRPr>
          </a:p>
          <a:p>
            <a:pPr>
              <a:spcBef>
                <a:spcPct val="100000"/>
              </a:spcBef>
            </a:pPr>
            <a:r>
              <a:rPr lang="en-US" altLang="en-US" sz="2400"/>
              <a:t>To remove this restriction, the logical memory size requirement of the user program must be de-coupled from the size of the physical memory space</a:t>
            </a:r>
          </a:p>
          <a:p>
            <a:r>
              <a:rPr lang="en-US" altLang="en-US" sz="2400"/>
              <a:t>This is what virtual memory aims to achieve</a:t>
            </a:r>
          </a:p>
          <a:p>
            <a:pPr lvl="1"/>
            <a:r>
              <a:rPr lang="en-US" altLang="en-US" sz="2400">
                <a:solidFill>
                  <a:srgbClr val="FF0000"/>
                </a:solidFill>
              </a:rPr>
              <a:t>The size of virtual memory is limited by the address scheme of a computer, not by the actual size of the physical memory.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457200"/>
            <a:ext cx="7305675" cy="457200"/>
          </a:xfrm>
        </p:spPr>
        <p:txBody>
          <a:bodyPr/>
          <a:lstStyle/>
          <a:p>
            <a:r>
              <a:rPr lang="en-US" altLang="en-US"/>
              <a:t>Strategies to combat Thrashing</a:t>
            </a:r>
          </a:p>
        </p:txBody>
      </p:sp>
      <p:sp>
        <p:nvSpPr>
          <p:cNvPr id="41987" name="Rectangle 3"/>
          <p:cNvSpPr>
            <a:spLocks noGrp="1" noChangeArrowheads="1"/>
          </p:cNvSpPr>
          <p:nvPr>
            <p:ph type="body" idx="1"/>
          </p:nvPr>
        </p:nvSpPr>
        <p:spPr>
          <a:xfrm>
            <a:off x="533400" y="1371600"/>
            <a:ext cx="8124825" cy="4819650"/>
          </a:xfrm>
        </p:spPr>
        <p:txBody>
          <a:bodyPr/>
          <a:lstStyle/>
          <a:p>
            <a:pPr marL="533400" indent="-533400">
              <a:lnSpc>
                <a:spcPct val="110000"/>
              </a:lnSpc>
              <a:buSzTx/>
            </a:pPr>
            <a:r>
              <a:rPr lang="en-US" altLang="en-US">
                <a:solidFill>
                  <a:schemeClr val="tx2"/>
                </a:solidFill>
              </a:rPr>
              <a:t>Two approaches are used:</a:t>
            </a:r>
          </a:p>
          <a:p>
            <a:pPr marL="990600" lvl="1" indent="-533400">
              <a:lnSpc>
                <a:spcPct val="110000"/>
              </a:lnSpc>
            </a:pPr>
            <a:r>
              <a:rPr lang="en-US" altLang="en-US">
                <a:solidFill>
                  <a:schemeClr val="tx2"/>
                </a:solidFill>
              </a:rPr>
              <a:t>Working-Set Model</a:t>
            </a:r>
          </a:p>
          <a:p>
            <a:pPr marL="990600" lvl="1" indent="-533400">
              <a:lnSpc>
                <a:spcPct val="110000"/>
              </a:lnSpc>
            </a:pPr>
            <a:r>
              <a:rPr lang="en-US" altLang="en-US">
                <a:solidFill>
                  <a:schemeClr val="tx2"/>
                </a:solidFill>
              </a:rPr>
              <a:t>Page-Fault Frequency</a:t>
            </a:r>
          </a:p>
          <a:p>
            <a:pPr marL="533400" indent="-533400"/>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Working-Set Model</a:t>
            </a:r>
          </a:p>
        </p:txBody>
      </p:sp>
      <p:sp>
        <p:nvSpPr>
          <p:cNvPr id="43011" name="Rectangle 3"/>
          <p:cNvSpPr>
            <a:spLocks noGrp="1" noChangeArrowheads="1"/>
          </p:cNvSpPr>
          <p:nvPr>
            <p:ph type="body" idx="1"/>
          </p:nvPr>
        </p:nvSpPr>
        <p:spPr>
          <a:noFill/>
        </p:spPr>
        <p:txBody>
          <a:bodyPr/>
          <a:lstStyle/>
          <a:p>
            <a:r>
              <a:rPr lang="en-GB" altLang="en-US" i="1">
                <a:solidFill>
                  <a:srgbClr val="FF0000"/>
                </a:solidFill>
              </a:rPr>
              <a:t>Locality of Reference</a:t>
            </a:r>
            <a:r>
              <a:rPr lang="en-GB" altLang="en-US"/>
              <a:t>: Processes tend to refer to pages in a localised manner</a:t>
            </a:r>
          </a:p>
          <a:p>
            <a:pPr lvl="1">
              <a:spcBef>
                <a:spcPct val="50000"/>
              </a:spcBef>
            </a:pPr>
            <a:r>
              <a:rPr lang="en-GB" altLang="en-US" i="1">
                <a:solidFill>
                  <a:srgbClr val="FF0000"/>
                </a:solidFill>
              </a:rPr>
              <a:t>Temporal Locality</a:t>
            </a:r>
            <a:r>
              <a:rPr lang="en-GB" altLang="en-US"/>
              <a:t>: locations referred to just before are likely to be referred to again (i.e., location references are clustered over time)</a:t>
            </a:r>
          </a:p>
          <a:p>
            <a:pPr lvl="1">
              <a:spcBef>
                <a:spcPct val="50000"/>
              </a:spcBef>
            </a:pPr>
            <a:r>
              <a:rPr lang="en-GB" altLang="en-US" i="1">
                <a:solidFill>
                  <a:srgbClr val="FF0000"/>
                </a:solidFill>
              </a:rPr>
              <a:t>Spatial Locality</a:t>
            </a:r>
            <a:r>
              <a:rPr lang="en-GB" altLang="en-US"/>
              <a:t>: code &amp; data are usually clustered physically</a:t>
            </a:r>
          </a:p>
          <a:p>
            <a:r>
              <a:rPr lang="en-US" altLang="en-US">
                <a:sym typeface="Symbol" pitchFamily="18" charset="2"/>
              </a:rPr>
              <a:t>This observation led to the Working-Set Model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Locality Example</a:t>
            </a:r>
          </a:p>
          <a:p>
            <a:endParaRPr lang="en-US"/>
          </a:p>
          <a:p>
            <a:endParaRPr lang="en-US"/>
          </a:p>
          <a:p>
            <a:r>
              <a:rPr lang="en-US"/>
              <a:t>Data</a:t>
            </a:r>
          </a:p>
          <a:p>
            <a:pPr lvl="1">
              <a:spcBef>
                <a:spcPts val="300"/>
              </a:spcBef>
            </a:pPr>
            <a:r>
              <a:rPr lang="en-US" sz="2200">
                <a:solidFill>
                  <a:srgbClr val="FF0000"/>
                </a:solidFill>
              </a:rPr>
              <a:t>Temporal</a:t>
            </a:r>
            <a:r>
              <a:rPr lang="en-US" sz="2200"/>
              <a:t>: </a:t>
            </a:r>
            <a:r>
              <a:rPr lang="en-US" sz="2200">
                <a:latin typeface="Courier" charset="0"/>
                <a:ea typeface="Courier" charset="0"/>
                <a:cs typeface="Courier" charset="0"/>
              </a:rPr>
              <a:t>sum</a:t>
            </a:r>
            <a:r>
              <a:rPr lang="en-US" sz="2200"/>
              <a:t> referenced in each iteration</a:t>
            </a:r>
          </a:p>
          <a:p>
            <a:pPr lvl="1">
              <a:spcBef>
                <a:spcPts val="300"/>
              </a:spcBef>
            </a:pPr>
            <a:r>
              <a:rPr lang="en-US" sz="2200">
                <a:solidFill>
                  <a:srgbClr val="FF0000"/>
                </a:solidFill>
              </a:rPr>
              <a:t>Spatial</a:t>
            </a:r>
            <a:r>
              <a:rPr lang="en-US" sz="2200"/>
              <a:t>: elements of array </a:t>
            </a:r>
            <a:r>
              <a:rPr lang="en-US" sz="2200">
                <a:latin typeface="Courier" charset="0"/>
                <a:ea typeface="Courier" charset="0"/>
                <a:cs typeface="Courier" charset="0"/>
              </a:rPr>
              <a:t>a[] </a:t>
            </a:r>
            <a:r>
              <a:rPr lang="en-US" sz="2200"/>
              <a:t>accessed in consecutive manner</a:t>
            </a:r>
          </a:p>
          <a:p>
            <a:r>
              <a:rPr lang="en-US"/>
              <a:t>Instructions</a:t>
            </a:r>
          </a:p>
          <a:p>
            <a:pPr lvl="1">
              <a:spcBef>
                <a:spcPts val="300"/>
              </a:spcBef>
            </a:pPr>
            <a:r>
              <a:rPr lang="en-US" sz="2200">
                <a:solidFill>
                  <a:srgbClr val="FF0000"/>
                </a:solidFill>
              </a:rPr>
              <a:t>Temporal</a:t>
            </a:r>
            <a:r>
              <a:rPr lang="en-US" sz="2200"/>
              <a:t>: cycle through loop repeatedly</a:t>
            </a:r>
          </a:p>
          <a:p>
            <a:pPr lvl="1">
              <a:spcBef>
                <a:spcPts val="300"/>
              </a:spcBef>
            </a:pPr>
            <a:r>
              <a:rPr lang="en-US" sz="2200">
                <a:solidFill>
                  <a:srgbClr val="FF0000"/>
                </a:solidFill>
              </a:rPr>
              <a:t>Spatial</a:t>
            </a:r>
            <a:r>
              <a:rPr lang="en-US" sz="2200"/>
              <a:t>: reference instructions in sequence</a:t>
            </a:r>
          </a:p>
          <a:p>
            <a:endParaRPr lang="en-US"/>
          </a:p>
        </p:txBody>
      </p:sp>
      <p:sp>
        <p:nvSpPr>
          <p:cNvPr id="4" name="Rectangle 2"/>
          <p:cNvSpPr>
            <a:spLocks noGrp="1" noChangeArrowheads="1"/>
          </p:cNvSpPr>
          <p:nvPr>
            <p:ph type="title"/>
          </p:nvPr>
        </p:nvSpPr>
        <p:spPr>
          <a:xfrm>
            <a:off x="1162050" y="495300"/>
            <a:ext cx="6886575" cy="457200"/>
          </a:xfrm>
        </p:spPr>
        <p:txBody>
          <a:bodyPr/>
          <a:lstStyle/>
          <a:p>
            <a:r>
              <a:rPr lang="en-US" altLang="en-US"/>
              <a:t>Working-Set Model</a:t>
            </a:r>
          </a:p>
        </p:txBody>
      </p:sp>
      <p:sp>
        <p:nvSpPr>
          <p:cNvPr id="5" name="TextBox 4"/>
          <p:cNvSpPr txBox="1"/>
          <p:nvPr/>
        </p:nvSpPr>
        <p:spPr>
          <a:xfrm>
            <a:off x="1979712" y="1844824"/>
            <a:ext cx="3570208" cy="1323439"/>
          </a:xfrm>
          <a:prstGeom prst="rect">
            <a:avLst/>
          </a:prstGeom>
          <a:noFill/>
        </p:spPr>
        <p:txBody>
          <a:bodyPr wrap="none" rtlCol="0">
            <a:spAutoFit/>
          </a:bodyPr>
          <a:lstStyle/>
          <a:p>
            <a:pPr algn="l"/>
            <a:r>
              <a:rPr lang="en-US" sz="2000">
                <a:latin typeface="Courier" charset="0"/>
                <a:ea typeface="Courier" charset="0"/>
                <a:cs typeface="Courier" charset="0"/>
              </a:rPr>
              <a:t>sum = 0;</a:t>
            </a:r>
          </a:p>
          <a:p>
            <a:pPr algn="l"/>
            <a:r>
              <a:rPr lang="en-US" sz="2000">
                <a:latin typeface="Courier" charset="0"/>
                <a:ea typeface="Courier" charset="0"/>
                <a:cs typeface="Courier" charset="0"/>
              </a:rPr>
              <a:t>for (I =0; I &lt; n; </a:t>
            </a:r>
            <a:r>
              <a:rPr lang="en-US" sz="2000" err="1">
                <a:latin typeface="Courier" charset="0"/>
                <a:ea typeface="Courier" charset="0"/>
                <a:cs typeface="Courier" charset="0"/>
              </a:rPr>
              <a:t>i</a:t>
            </a:r>
            <a:r>
              <a:rPr lang="en-US" sz="2000">
                <a:latin typeface="Courier" charset="0"/>
                <a:ea typeface="Courier" charset="0"/>
                <a:cs typeface="Courier" charset="0"/>
              </a:rPr>
              <a:t>++)</a:t>
            </a:r>
          </a:p>
          <a:p>
            <a:pPr algn="l"/>
            <a:r>
              <a:rPr lang="en-US" sz="2000">
                <a:latin typeface="Courier" charset="0"/>
                <a:ea typeface="Courier" charset="0"/>
                <a:cs typeface="Courier" charset="0"/>
              </a:rPr>
              <a:t>  sum += a[</a:t>
            </a:r>
            <a:r>
              <a:rPr lang="en-US" sz="2000" err="1">
                <a:latin typeface="Courier" charset="0"/>
                <a:ea typeface="Courier" charset="0"/>
                <a:cs typeface="Courier" charset="0"/>
              </a:rPr>
              <a:t>i</a:t>
            </a:r>
            <a:r>
              <a:rPr lang="en-US" sz="2000">
                <a:latin typeface="Courier" charset="0"/>
                <a:ea typeface="Courier" charset="0"/>
                <a:cs typeface="Courier" charset="0"/>
              </a:rPr>
              <a:t>];</a:t>
            </a:r>
          </a:p>
          <a:p>
            <a:pPr algn="l"/>
            <a:r>
              <a:rPr lang="en-US" sz="2000">
                <a:latin typeface="Courier" charset="0"/>
                <a:ea typeface="Courier" charset="0"/>
                <a:cs typeface="Courier" charset="0"/>
              </a:rPr>
              <a:t>return sum;</a:t>
            </a:r>
          </a:p>
        </p:txBody>
      </p:sp>
    </p:spTree>
    <p:extLst>
      <p:ext uri="{BB962C8B-B14F-4D97-AF65-F5344CB8AC3E}">
        <p14:creationId xmlns:p14="http://schemas.microsoft.com/office/powerpoint/2010/main" val="2234192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576263" y="1196975"/>
            <a:ext cx="8124825" cy="4819650"/>
          </a:xfrm>
        </p:spPr>
        <p:txBody>
          <a:bodyPr/>
          <a:lstStyle/>
          <a:p>
            <a:r>
              <a:rPr lang="en-NZ" altLang="en-US" sz="2400"/>
              <a:t>During the lifetime of the process, references are confined to a subset of pages</a:t>
            </a:r>
          </a:p>
          <a:p>
            <a:endParaRPr lang="en-US" altLang="en-US"/>
          </a:p>
        </p:txBody>
      </p:sp>
      <p:sp>
        <p:nvSpPr>
          <p:cNvPr id="44036" name="Rectangle 2"/>
          <p:cNvSpPr>
            <a:spLocks noGrp="1" noChangeArrowheads="1"/>
          </p:cNvSpPr>
          <p:nvPr>
            <p:ph type="title"/>
          </p:nvPr>
        </p:nvSpPr>
        <p:spPr/>
        <p:txBody>
          <a:bodyPr/>
          <a:lstStyle/>
          <a:p>
            <a:r>
              <a:rPr lang="en-US" altLang="en-US"/>
              <a:t>Working-Set Model (Cont.)</a:t>
            </a:r>
          </a:p>
        </p:txBody>
      </p:sp>
      <p:pic>
        <p:nvPicPr>
          <p:cNvPr id="2" name="Picture 1">
            <a:extLst>
              <a:ext uri="{FF2B5EF4-FFF2-40B4-BE49-F238E27FC236}">
                <a16:creationId xmlns:a16="http://schemas.microsoft.com/office/drawing/2014/main" id="{EC13E10C-4084-4599-8DF9-269EA1C7E69E}"/>
              </a:ext>
            </a:extLst>
          </p:cNvPr>
          <p:cNvPicPr>
            <a:picLocks noChangeAspect="1"/>
          </p:cNvPicPr>
          <p:nvPr/>
        </p:nvPicPr>
        <p:blipFill>
          <a:blip r:embed="rId3"/>
          <a:stretch>
            <a:fillRect/>
          </a:stretch>
        </p:blipFill>
        <p:spPr>
          <a:xfrm>
            <a:off x="2123728" y="1988840"/>
            <a:ext cx="4752528" cy="452287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43000" y="457200"/>
            <a:ext cx="6886575" cy="457200"/>
          </a:xfrm>
        </p:spPr>
        <p:txBody>
          <a:bodyPr/>
          <a:lstStyle/>
          <a:p>
            <a:r>
              <a:rPr lang="en-US" altLang="en-US"/>
              <a:t>Working-Set Model (Cont.)</a:t>
            </a:r>
          </a:p>
        </p:txBody>
      </p:sp>
      <p:sp>
        <p:nvSpPr>
          <p:cNvPr id="45059" name="Rectangle 3"/>
          <p:cNvSpPr>
            <a:spLocks noGrp="1" noChangeArrowheads="1"/>
          </p:cNvSpPr>
          <p:nvPr>
            <p:ph type="body" idx="1"/>
          </p:nvPr>
        </p:nvSpPr>
        <p:spPr>
          <a:xfrm>
            <a:off x="381000" y="1371600"/>
            <a:ext cx="8124825" cy="1909763"/>
          </a:xfrm>
        </p:spPr>
        <p:txBody>
          <a:bodyPr/>
          <a:lstStyle/>
          <a:p>
            <a:pPr>
              <a:lnSpc>
                <a:spcPct val="90000"/>
              </a:lnSpc>
              <a:spcBef>
                <a:spcPct val="20000"/>
              </a:spcBef>
            </a:pPr>
            <a:r>
              <a:rPr lang="en-US" altLang="en-US">
                <a:sym typeface="Symbol" pitchFamily="18" charset="2"/>
              </a:rPr>
              <a:t>  </a:t>
            </a:r>
            <a:r>
              <a:rPr lang="en-US" altLang="en-US" i="1">
                <a:solidFill>
                  <a:srgbClr val="FF0000"/>
                </a:solidFill>
                <a:sym typeface="Symbol" pitchFamily="18" charset="2"/>
              </a:rPr>
              <a:t>working-set window </a:t>
            </a:r>
            <a:r>
              <a:rPr lang="en-US" altLang="en-US">
                <a:sym typeface="Symbol" pitchFamily="18" charset="2"/>
              </a:rPr>
              <a:t> a fixed number of page references</a:t>
            </a:r>
          </a:p>
          <a:p>
            <a:pPr>
              <a:lnSpc>
                <a:spcPct val="90000"/>
              </a:lnSpc>
              <a:spcBef>
                <a:spcPct val="40000"/>
              </a:spcBef>
              <a:buFontTx/>
              <a:buNone/>
            </a:pPr>
            <a:r>
              <a:rPr lang="en-US" altLang="en-US">
                <a:sym typeface="Symbol" pitchFamily="18" charset="2"/>
              </a:rPr>
              <a:t>	For example: if = 10 memory references, then the working set at t</a:t>
            </a:r>
            <a:r>
              <a:rPr lang="en-US" altLang="en-US" baseline="-25000">
                <a:sym typeface="Symbol" pitchFamily="18" charset="2"/>
              </a:rPr>
              <a:t>1 </a:t>
            </a:r>
            <a:r>
              <a:rPr lang="en-US" altLang="en-US">
                <a:sym typeface="Symbol" pitchFamily="18" charset="2"/>
              </a:rPr>
              <a:t>is</a:t>
            </a:r>
            <a:r>
              <a:rPr lang="en-US" altLang="en-US" baseline="-25000">
                <a:sym typeface="Symbol" pitchFamily="18" charset="2"/>
              </a:rPr>
              <a:t> </a:t>
            </a:r>
            <a:r>
              <a:rPr lang="en-US" altLang="en-US">
                <a:sym typeface="Symbol" pitchFamily="18" charset="2"/>
              </a:rPr>
              <a:t>{1,2,5,6,7}, at t</a:t>
            </a:r>
            <a:r>
              <a:rPr lang="en-US" altLang="en-US" baseline="-25000">
                <a:sym typeface="Symbol" pitchFamily="18" charset="2"/>
              </a:rPr>
              <a:t>2</a:t>
            </a:r>
            <a:r>
              <a:rPr lang="en-US" altLang="en-US">
                <a:sym typeface="Symbol" pitchFamily="18" charset="2"/>
              </a:rPr>
              <a:t> is {3,4}</a:t>
            </a:r>
          </a:p>
        </p:txBody>
      </p:sp>
      <p:pic>
        <p:nvPicPr>
          <p:cNvPr id="45060" name="Picture 4" descr="9-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1400"/>
            <a:ext cx="845820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Working-Set Model (Cont.)</a:t>
            </a:r>
          </a:p>
        </p:txBody>
      </p:sp>
      <p:pic>
        <p:nvPicPr>
          <p:cNvPr id="2" name="Picture 1">
            <a:extLst>
              <a:ext uri="{FF2B5EF4-FFF2-40B4-BE49-F238E27FC236}">
                <a16:creationId xmlns:a16="http://schemas.microsoft.com/office/drawing/2014/main" id="{36ABBC55-15CF-4F85-9E54-8459FB393CD5}"/>
              </a:ext>
            </a:extLst>
          </p:cNvPr>
          <p:cNvPicPr>
            <a:picLocks noChangeAspect="1"/>
          </p:cNvPicPr>
          <p:nvPr/>
        </p:nvPicPr>
        <p:blipFill>
          <a:blip r:embed="rId3"/>
          <a:stretch>
            <a:fillRect/>
          </a:stretch>
        </p:blipFill>
        <p:spPr>
          <a:xfrm>
            <a:off x="611560" y="1772816"/>
            <a:ext cx="7990320" cy="374042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457200"/>
            <a:ext cx="6886575" cy="457200"/>
          </a:xfrm>
        </p:spPr>
        <p:txBody>
          <a:bodyPr/>
          <a:lstStyle/>
          <a:p>
            <a:r>
              <a:rPr lang="en-US" altLang="en-US"/>
              <a:t>Working-Set Model</a:t>
            </a:r>
          </a:p>
        </p:txBody>
      </p:sp>
      <p:sp>
        <p:nvSpPr>
          <p:cNvPr id="47107" name="Rectangle 3"/>
          <p:cNvSpPr>
            <a:spLocks noGrp="1" noChangeArrowheads="1"/>
          </p:cNvSpPr>
          <p:nvPr>
            <p:ph type="body" idx="1"/>
          </p:nvPr>
        </p:nvSpPr>
        <p:spPr>
          <a:xfrm>
            <a:off x="457200" y="1447800"/>
            <a:ext cx="8124825" cy="4697413"/>
          </a:xfrm>
        </p:spPr>
        <p:txBody>
          <a:bodyPr/>
          <a:lstStyle/>
          <a:p>
            <a:pPr>
              <a:lnSpc>
                <a:spcPct val="110000"/>
              </a:lnSpc>
            </a:pPr>
            <a:r>
              <a:rPr lang="en-US" altLang="en-US" i="1">
                <a:sym typeface="Symbol" pitchFamily="18" charset="2"/>
              </a:rPr>
              <a:t>WSS</a:t>
            </a:r>
            <a:r>
              <a:rPr lang="en-US" altLang="en-US" i="1" baseline="-25000">
                <a:sym typeface="Symbol" pitchFamily="18" charset="2"/>
              </a:rPr>
              <a:t>i</a:t>
            </a:r>
            <a:r>
              <a:rPr lang="en-US" altLang="en-US">
                <a:sym typeface="Symbol" pitchFamily="18" charset="2"/>
              </a:rPr>
              <a:t> (working set size of Process </a:t>
            </a:r>
            <a:r>
              <a:rPr lang="en-US" altLang="en-US" i="1">
                <a:sym typeface="Symbol" pitchFamily="18" charset="2"/>
              </a:rPr>
              <a:t>P</a:t>
            </a:r>
            <a:r>
              <a:rPr lang="en-US" altLang="en-US" i="1" baseline="-25000">
                <a:sym typeface="Symbol" pitchFamily="18" charset="2"/>
              </a:rPr>
              <a:t>i</a:t>
            </a:r>
            <a:r>
              <a:rPr lang="en-US" altLang="en-US">
                <a:sym typeface="Symbol" pitchFamily="18" charset="2"/>
              </a:rPr>
              <a:t>) =</a:t>
            </a:r>
            <a:br>
              <a:rPr lang="en-US" altLang="en-US">
                <a:sym typeface="Symbol" pitchFamily="18" charset="2"/>
              </a:rPr>
            </a:br>
            <a:r>
              <a:rPr lang="en-US" altLang="en-US">
                <a:sym typeface="Symbol" pitchFamily="18" charset="2"/>
              </a:rPr>
              <a:t>total number of pages referenced in the most recent  (varies in time)</a:t>
            </a:r>
          </a:p>
          <a:p>
            <a:pPr>
              <a:lnSpc>
                <a:spcPct val="120000"/>
              </a:lnSpc>
            </a:pPr>
            <a:r>
              <a:rPr lang="en-US" altLang="en-US" i="1">
                <a:sym typeface="Symbol" pitchFamily="18" charset="2"/>
              </a:rPr>
              <a:t>D</a:t>
            </a:r>
            <a:r>
              <a:rPr lang="en-US" altLang="en-US">
                <a:sym typeface="Symbol" pitchFamily="18" charset="2"/>
              </a:rPr>
              <a:t> =  </a:t>
            </a:r>
            <a:r>
              <a:rPr lang="en-US" altLang="en-US" i="1">
                <a:sym typeface="Symbol" pitchFamily="18" charset="2"/>
              </a:rPr>
              <a:t>WSS</a:t>
            </a:r>
            <a:r>
              <a:rPr lang="en-US" altLang="en-US" i="1" baseline="-25000">
                <a:sym typeface="Symbol" pitchFamily="18" charset="2"/>
              </a:rPr>
              <a:t>i</a:t>
            </a:r>
            <a:r>
              <a:rPr lang="en-US" altLang="en-US">
                <a:sym typeface="Symbol" pitchFamily="18" charset="2"/>
              </a:rPr>
              <a:t>  total demand for frames </a:t>
            </a:r>
            <a:br>
              <a:rPr lang="en-US" altLang="en-US">
                <a:sym typeface="Symbol" pitchFamily="18" charset="2"/>
              </a:rPr>
            </a:br>
            <a:r>
              <a:rPr lang="en-US" altLang="en-US">
                <a:sym typeface="Symbol" pitchFamily="18" charset="2"/>
              </a:rPr>
              <a:t>m = total # of frames</a:t>
            </a:r>
          </a:p>
          <a:p>
            <a:r>
              <a:rPr lang="en-US" altLang="en-US">
                <a:sym typeface="Symbol" pitchFamily="18" charset="2"/>
              </a:rPr>
              <a:t>if </a:t>
            </a:r>
            <a:r>
              <a:rPr lang="en-US" altLang="en-US" i="1">
                <a:sym typeface="Symbol" pitchFamily="18" charset="2"/>
              </a:rPr>
              <a:t>D</a:t>
            </a:r>
            <a:r>
              <a:rPr lang="en-US" altLang="en-US">
                <a:sym typeface="Symbol" pitchFamily="18" charset="2"/>
              </a:rPr>
              <a:t> &gt; m</a:t>
            </a:r>
            <a:r>
              <a:rPr lang="en-US" altLang="en-US" i="1">
                <a:sym typeface="Symbol" pitchFamily="18" charset="2"/>
              </a:rPr>
              <a:t> </a:t>
            </a:r>
            <a:r>
              <a:rPr lang="en-US" altLang="en-US">
                <a:sym typeface="Symbol" pitchFamily="18" charset="2"/>
              </a:rPr>
              <a:t>  Thrashing</a:t>
            </a:r>
          </a:p>
          <a:p>
            <a:r>
              <a:rPr lang="en-US" altLang="en-US">
                <a:solidFill>
                  <a:srgbClr val="FF3300"/>
                </a:solidFill>
                <a:sym typeface="Symbol" pitchFamily="18" charset="2"/>
              </a:rPr>
              <a:t>Policy</a:t>
            </a:r>
            <a:r>
              <a:rPr lang="en-US" altLang="en-US">
                <a:sym typeface="Symbol" pitchFamily="18" charset="2"/>
              </a:rPr>
              <a:t>:  if </a:t>
            </a:r>
            <a:r>
              <a:rPr lang="en-US" altLang="en-US" i="1">
                <a:sym typeface="Symbol" pitchFamily="18" charset="2"/>
              </a:rPr>
              <a:t>D</a:t>
            </a:r>
            <a:r>
              <a:rPr lang="en-US" altLang="en-US">
                <a:sym typeface="Symbol" pitchFamily="18" charset="2"/>
              </a:rPr>
              <a:t> &gt; m, then suspend (i.e., swap out) one of the processes</a:t>
            </a:r>
          </a:p>
          <a:p>
            <a:pPr>
              <a:lnSpc>
                <a:spcPct val="110000"/>
              </a:lnSpc>
              <a:buFontTx/>
              <a:buNone/>
            </a:pPr>
            <a:endParaRPr lang="en-US" altLang="en-US">
              <a:sym typeface="Symbol"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Page-Fault Frequency Scheme</a:t>
            </a:r>
          </a:p>
        </p:txBody>
      </p:sp>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l="580" t="18047" r="580" b="18515"/>
          <a:stretch>
            <a:fillRect/>
          </a:stretch>
        </p:blipFill>
        <p:spPr bwMode="auto">
          <a:xfrm>
            <a:off x="533400" y="1676400"/>
            <a:ext cx="815340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43000" y="457200"/>
            <a:ext cx="6886575" cy="457200"/>
          </a:xfrm>
        </p:spPr>
        <p:txBody>
          <a:bodyPr/>
          <a:lstStyle/>
          <a:p>
            <a:r>
              <a:rPr lang="en-US" altLang="en-US"/>
              <a:t>Page-Fault Frequency Scheme</a:t>
            </a:r>
          </a:p>
        </p:txBody>
      </p:sp>
      <p:sp>
        <p:nvSpPr>
          <p:cNvPr id="49155" name="Rectangle 4"/>
          <p:cNvSpPr>
            <a:spLocks noChangeArrowheads="1"/>
          </p:cNvSpPr>
          <p:nvPr/>
        </p:nvSpPr>
        <p:spPr bwMode="auto">
          <a:xfrm>
            <a:off x="304800" y="1676400"/>
            <a:ext cx="7983538"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r>
              <a:rPr lang="en-US" altLang="en-US"/>
              <a:t>Establish “acceptable” page-fault rate</a:t>
            </a:r>
          </a:p>
          <a:p>
            <a:pPr lvl="1"/>
            <a:r>
              <a:rPr lang="en-US" altLang="en-US"/>
              <a:t>If actual rate of a process is too low, remove a frame from that process</a:t>
            </a:r>
          </a:p>
          <a:p>
            <a:pPr lvl="1"/>
            <a:r>
              <a:rPr lang="en-US" altLang="en-US"/>
              <a:t>If actual rate too high, give that process a frame</a:t>
            </a:r>
          </a:p>
          <a:p>
            <a:r>
              <a:rPr lang="en-GB" altLang="en-US"/>
              <a:t>May have to suspend (i.e., swap out) a process if the page fault rate increases and no free frames are available</a:t>
            </a:r>
            <a:endParaRPr lang="en-US" altLang="en-US"/>
          </a:p>
          <a:p>
            <a:pPr>
              <a:spcBef>
                <a:spcPct val="20000"/>
              </a:spcBef>
              <a:buSzTx/>
              <a:buFontTx/>
              <a:buNone/>
            </a:pP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Summary</a:t>
            </a:r>
          </a:p>
        </p:txBody>
      </p:sp>
      <p:sp>
        <p:nvSpPr>
          <p:cNvPr id="50179" name="Rectangle 3"/>
          <p:cNvSpPr>
            <a:spLocks noGrp="1" noChangeArrowheads="1"/>
          </p:cNvSpPr>
          <p:nvPr>
            <p:ph type="body" idx="1"/>
          </p:nvPr>
        </p:nvSpPr>
        <p:spPr/>
        <p:txBody>
          <a:bodyPr/>
          <a:lstStyle/>
          <a:p>
            <a:pPr>
              <a:lnSpc>
                <a:spcPct val="90000"/>
              </a:lnSpc>
            </a:pPr>
            <a:r>
              <a:rPr lang="en-US" altLang="en-US"/>
              <a:t>Virtual Memory</a:t>
            </a:r>
          </a:p>
          <a:p>
            <a:pPr lvl="1">
              <a:lnSpc>
                <a:spcPct val="90000"/>
              </a:lnSpc>
            </a:pPr>
            <a:r>
              <a:rPr lang="en-US" altLang="en-US"/>
              <a:t>To allow a large logical address space to be mapped onto a smaller physical memory</a:t>
            </a:r>
          </a:p>
          <a:p>
            <a:pPr lvl="1">
              <a:lnSpc>
                <a:spcPct val="90000"/>
              </a:lnSpc>
            </a:pPr>
            <a:r>
              <a:rPr lang="en-US" altLang="en-US"/>
              <a:t>Demand paging is a way to implement virtual memory</a:t>
            </a:r>
          </a:p>
          <a:p>
            <a:pPr>
              <a:lnSpc>
                <a:spcPct val="90000"/>
              </a:lnSpc>
            </a:pPr>
            <a:r>
              <a:rPr lang="en-US" altLang="en-US"/>
              <a:t>Page Replacement Algorithms</a:t>
            </a:r>
          </a:p>
          <a:p>
            <a:pPr lvl="1">
              <a:lnSpc>
                <a:spcPct val="90000"/>
              </a:lnSpc>
            </a:pPr>
            <a:r>
              <a:rPr lang="en-US" altLang="en-US"/>
              <a:t>FIFO, Optimal, LRU, LRU Approximation</a:t>
            </a:r>
          </a:p>
          <a:p>
            <a:pPr>
              <a:lnSpc>
                <a:spcPct val="90000"/>
              </a:lnSpc>
            </a:pPr>
            <a:r>
              <a:rPr lang="en-US" altLang="en-US"/>
              <a:t>Frame Allocation</a:t>
            </a:r>
          </a:p>
          <a:p>
            <a:pPr lvl="1">
              <a:lnSpc>
                <a:spcPct val="90000"/>
              </a:lnSpc>
            </a:pPr>
            <a:r>
              <a:rPr lang="en-US" altLang="en-US"/>
              <a:t>Fixed vs. Dynamic Allocation</a:t>
            </a:r>
          </a:p>
          <a:p>
            <a:pPr lvl="1">
              <a:lnSpc>
                <a:spcPct val="90000"/>
              </a:lnSpc>
            </a:pPr>
            <a:r>
              <a:rPr lang="en-US" altLang="en-US"/>
              <a:t>Local vs. Global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495300"/>
            <a:ext cx="8001000" cy="457200"/>
          </a:xfrm>
        </p:spPr>
        <p:txBody>
          <a:bodyPr/>
          <a:lstStyle/>
          <a:p>
            <a:r>
              <a:rPr lang="en-US" altLang="en-US"/>
              <a:t>Introduction – Virtual Memory Support (Cont.)</a:t>
            </a:r>
            <a:endParaRPr lang="en-SG" altLang="en-US"/>
          </a:p>
        </p:txBody>
      </p:sp>
      <p:grpSp>
        <p:nvGrpSpPr>
          <p:cNvPr id="6147" name="Group 53"/>
          <p:cNvGrpSpPr>
            <a:grpSpLocks/>
          </p:cNvGrpSpPr>
          <p:nvPr/>
        </p:nvGrpSpPr>
        <p:grpSpPr bwMode="auto">
          <a:xfrm>
            <a:off x="2132013" y="1219200"/>
            <a:ext cx="1249362" cy="4649788"/>
            <a:chOff x="2132806" y="1219200"/>
            <a:chExt cx="1248367" cy="4648994"/>
          </a:xfrm>
        </p:grpSpPr>
        <p:grpSp>
          <p:nvGrpSpPr>
            <p:cNvPr id="6189" name="Group 6"/>
            <p:cNvGrpSpPr>
              <a:grpSpLocks/>
            </p:cNvGrpSpPr>
            <p:nvPr/>
          </p:nvGrpSpPr>
          <p:grpSpPr bwMode="auto">
            <a:xfrm>
              <a:off x="2133600" y="1219200"/>
              <a:ext cx="1219200" cy="381000"/>
              <a:chOff x="2133600" y="1981200"/>
              <a:chExt cx="1219200" cy="381000"/>
            </a:xfrm>
          </p:grpSpPr>
          <p:sp>
            <p:nvSpPr>
              <p:cNvPr id="6205" name="Rectangle 4"/>
              <p:cNvSpPr>
                <a:spLocks noChangeArrowheads="1"/>
              </p:cNvSpPr>
              <p:nvPr/>
            </p:nvSpPr>
            <p:spPr bwMode="auto">
              <a:xfrm>
                <a:off x="2133600" y="19812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206" name="TextBox 5"/>
              <p:cNvSpPr txBox="1">
                <a:spLocks noChangeArrowheads="1"/>
              </p:cNvSpPr>
              <p:nvPr/>
            </p:nvSpPr>
            <p:spPr bwMode="auto">
              <a:xfrm>
                <a:off x="2286000" y="198120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0</a:t>
                </a:r>
                <a:endParaRPr lang="en-SG" altLang="en-US" sz="1800"/>
              </a:p>
            </p:txBody>
          </p:sp>
        </p:grpSp>
        <p:grpSp>
          <p:nvGrpSpPr>
            <p:cNvPr id="6190" name="Group 7"/>
            <p:cNvGrpSpPr>
              <a:grpSpLocks/>
            </p:cNvGrpSpPr>
            <p:nvPr/>
          </p:nvGrpSpPr>
          <p:grpSpPr bwMode="auto">
            <a:xfrm>
              <a:off x="2133600" y="1600200"/>
              <a:ext cx="1219200" cy="381000"/>
              <a:chOff x="2133600" y="1981200"/>
              <a:chExt cx="1219200" cy="381000"/>
            </a:xfrm>
          </p:grpSpPr>
          <p:sp>
            <p:nvSpPr>
              <p:cNvPr id="6203" name="Rectangle 8"/>
              <p:cNvSpPr>
                <a:spLocks noChangeArrowheads="1"/>
              </p:cNvSpPr>
              <p:nvPr/>
            </p:nvSpPr>
            <p:spPr bwMode="auto">
              <a:xfrm>
                <a:off x="2133600" y="19812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204" name="TextBox 9"/>
              <p:cNvSpPr txBox="1">
                <a:spLocks noChangeArrowheads="1"/>
              </p:cNvSpPr>
              <p:nvPr/>
            </p:nvSpPr>
            <p:spPr bwMode="auto">
              <a:xfrm>
                <a:off x="2286000" y="198120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1</a:t>
                </a:r>
                <a:endParaRPr lang="en-SG" altLang="en-US" sz="1800"/>
              </a:p>
            </p:txBody>
          </p:sp>
        </p:grpSp>
        <p:grpSp>
          <p:nvGrpSpPr>
            <p:cNvPr id="6191" name="Group 10"/>
            <p:cNvGrpSpPr>
              <a:grpSpLocks/>
            </p:cNvGrpSpPr>
            <p:nvPr/>
          </p:nvGrpSpPr>
          <p:grpSpPr bwMode="auto">
            <a:xfrm>
              <a:off x="2133600" y="1981200"/>
              <a:ext cx="1219200" cy="381000"/>
              <a:chOff x="2133600" y="1981200"/>
              <a:chExt cx="1219200" cy="381000"/>
            </a:xfrm>
          </p:grpSpPr>
          <p:sp>
            <p:nvSpPr>
              <p:cNvPr id="6201" name="Rectangle 11"/>
              <p:cNvSpPr>
                <a:spLocks noChangeArrowheads="1"/>
              </p:cNvSpPr>
              <p:nvPr/>
            </p:nvSpPr>
            <p:spPr bwMode="auto">
              <a:xfrm>
                <a:off x="2133600" y="19812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202" name="TextBox 12"/>
              <p:cNvSpPr txBox="1">
                <a:spLocks noChangeArrowheads="1"/>
              </p:cNvSpPr>
              <p:nvPr/>
            </p:nvSpPr>
            <p:spPr bwMode="auto">
              <a:xfrm>
                <a:off x="2286000" y="198120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2</a:t>
                </a:r>
                <a:endParaRPr lang="en-SG" altLang="en-US" sz="1800"/>
              </a:p>
            </p:txBody>
          </p:sp>
        </p:grpSp>
        <p:grpSp>
          <p:nvGrpSpPr>
            <p:cNvPr id="6192" name="Group 13"/>
            <p:cNvGrpSpPr>
              <a:grpSpLocks/>
            </p:cNvGrpSpPr>
            <p:nvPr/>
          </p:nvGrpSpPr>
          <p:grpSpPr bwMode="auto">
            <a:xfrm>
              <a:off x="2133600" y="2362200"/>
              <a:ext cx="1219200" cy="381000"/>
              <a:chOff x="2133600" y="1981200"/>
              <a:chExt cx="1219200" cy="381000"/>
            </a:xfrm>
          </p:grpSpPr>
          <p:sp>
            <p:nvSpPr>
              <p:cNvPr id="6199" name="Rectangle 14"/>
              <p:cNvSpPr>
                <a:spLocks noChangeArrowheads="1"/>
              </p:cNvSpPr>
              <p:nvPr/>
            </p:nvSpPr>
            <p:spPr bwMode="auto">
              <a:xfrm>
                <a:off x="2133600" y="19812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200" name="TextBox 15"/>
              <p:cNvSpPr txBox="1">
                <a:spLocks noChangeArrowheads="1"/>
              </p:cNvSpPr>
              <p:nvPr/>
            </p:nvSpPr>
            <p:spPr bwMode="auto">
              <a:xfrm>
                <a:off x="2286000" y="19812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grpSp>
        <p:grpSp>
          <p:nvGrpSpPr>
            <p:cNvPr id="6193" name="Group 16"/>
            <p:cNvGrpSpPr>
              <a:grpSpLocks/>
            </p:cNvGrpSpPr>
            <p:nvPr/>
          </p:nvGrpSpPr>
          <p:grpSpPr bwMode="auto">
            <a:xfrm>
              <a:off x="2133600" y="5486400"/>
              <a:ext cx="1247573" cy="381000"/>
              <a:chOff x="2133600" y="1981200"/>
              <a:chExt cx="1247573" cy="381000"/>
            </a:xfrm>
          </p:grpSpPr>
          <p:sp>
            <p:nvSpPr>
              <p:cNvPr id="6197" name="Rectangle 17"/>
              <p:cNvSpPr>
                <a:spLocks noChangeArrowheads="1"/>
              </p:cNvSpPr>
              <p:nvPr/>
            </p:nvSpPr>
            <p:spPr bwMode="auto">
              <a:xfrm>
                <a:off x="2133600" y="19812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98" name="TextBox 18"/>
              <p:cNvSpPr txBox="1">
                <a:spLocks noChangeArrowheads="1"/>
              </p:cNvSpPr>
              <p:nvPr/>
            </p:nvSpPr>
            <p:spPr bwMode="auto">
              <a:xfrm>
                <a:off x="2286000" y="1981200"/>
                <a:ext cx="1095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a:t>
                </a:r>
                <a:r>
                  <a:rPr lang="en-US" altLang="en-US" sz="1800" i="1"/>
                  <a:t>n</a:t>
                </a:r>
                <a:r>
                  <a:rPr lang="en-US" altLang="en-US" sz="1800"/>
                  <a:t>-1</a:t>
                </a:r>
                <a:endParaRPr lang="en-SG" altLang="en-US" sz="1800"/>
              </a:p>
            </p:txBody>
          </p:sp>
        </p:grpSp>
        <p:cxnSp>
          <p:nvCxnSpPr>
            <p:cNvPr id="6194" name="Straight Connector 20"/>
            <p:cNvCxnSpPr>
              <a:cxnSpLocks noChangeShapeType="1"/>
            </p:cNvCxnSpPr>
            <p:nvPr/>
          </p:nvCxnSpPr>
          <p:spPr bwMode="auto">
            <a:xfrm rot="5400000">
              <a:off x="570706" y="4305300"/>
              <a:ext cx="3124994" cy="79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95" name="Straight Connector 21"/>
            <p:cNvCxnSpPr>
              <a:cxnSpLocks noChangeShapeType="1"/>
            </p:cNvCxnSpPr>
            <p:nvPr/>
          </p:nvCxnSpPr>
          <p:spPr bwMode="auto">
            <a:xfrm rot="5400000">
              <a:off x="1790700" y="4305300"/>
              <a:ext cx="3124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96" name="TextBox 24"/>
            <p:cNvSpPr txBox="1">
              <a:spLocks noChangeArrowheads="1"/>
            </p:cNvSpPr>
            <p:nvPr/>
          </p:nvSpPr>
          <p:spPr bwMode="auto">
            <a:xfrm>
              <a:off x="2590800" y="2895600"/>
              <a:ext cx="292068" cy="68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endParaRPr lang="en-SG" altLang="en-US" sz="3000" b="1"/>
            </a:p>
          </p:txBody>
        </p:sp>
      </p:grpSp>
      <p:sp>
        <p:nvSpPr>
          <p:cNvPr id="6148" name="TextBox 25"/>
          <p:cNvSpPr txBox="1">
            <a:spLocks noChangeArrowheads="1"/>
          </p:cNvSpPr>
          <p:nvPr/>
        </p:nvSpPr>
        <p:spPr bwMode="auto">
          <a:xfrm>
            <a:off x="381000" y="3352800"/>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i="1"/>
              <a:t>n</a:t>
            </a:r>
            <a:r>
              <a:rPr lang="en-US" altLang="en-US" sz="1800"/>
              <a:t> pages</a:t>
            </a:r>
            <a:endParaRPr lang="en-SG" altLang="en-US" sz="1800"/>
          </a:p>
        </p:txBody>
      </p:sp>
      <p:sp>
        <p:nvSpPr>
          <p:cNvPr id="6149" name="TextBox 26"/>
          <p:cNvSpPr txBox="1">
            <a:spLocks noChangeArrowheads="1"/>
          </p:cNvSpPr>
          <p:nvPr/>
        </p:nvSpPr>
        <p:spPr bwMode="auto">
          <a:xfrm>
            <a:off x="2286000" y="5867400"/>
            <a:ext cx="1017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logical</a:t>
            </a:r>
          </a:p>
          <a:p>
            <a:pPr algn="ctr">
              <a:spcBef>
                <a:spcPct val="0"/>
              </a:spcBef>
              <a:buSzTx/>
              <a:buFontTx/>
              <a:buNone/>
            </a:pPr>
            <a:r>
              <a:rPr lang="en-US" altLang="en-US" sz="1800"/>
              <a:t>memory</a:t>
            </a:r>
            <a:endParaRPr lang="en-SG" altLang="en-US" sz="1800"/>
          </a:p>
        </p:txBody>
      </p:sp>
      <p:sp>
        <p:nvSpPr>
          <p:cNvPr id="6150" name="Left Brace 27"/>
          <p:cNvSpPr>
            <a:spLocks/>
          </p:cNvSpPr>
          <p:nvPr/>
        </p:nvSpPr>
        <p:spPr bwMode="auto">
          <a:xfrm>
            <a:off x="1447800" y="1371600"/>
            <a:ext cx="609600" cy="4267200"/>
          </a:xfrm>
          <a:prstGeom prst="leftBrace">
            <a:avLst>
              <a:gd name="adj1" fmla="val 8329"/>
              <a:gd name="adj2" fmla="val 50000"/>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51" name="Rectangle 54"/>
          <p:cNvSpPr>
            <a:spLocks noChangeArrowheads="1"/>
          </p:cNvSpPr>
          <p:nvPr/>
        </p:nvSpPr>
        <p:spPr bwMode="auto">
          <a:xfrm>
            <a:off x="2133600" y="38100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52" name="TextBox 55"/>
          <p:cNvSpPr txBox="1">
            <a:spLocks noChangeArrowheads="1"/>
          </p:cNvSpPr>
          <p:nvPr/>
        </p:nvSpPr>
        <p:spPr bwMode="auto">
          <a:xfrm>
            <a:off x="2590800" y="4495800"/>
            <a:ext cx="2921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endParaRPr lang="en-SG" altLang="en-US" sz="3000" b="1"/>
          </a:p>
        </p:txBody>
      </p:sp>
      <p:sp>
        <p:nvSpPr>
          <p:cNvPr id="6153" name="TextBox 56"/>
          <p:cNvSpPr txBox="1">
            <a:spLocks noChangeArrowheads="1"/>
          </p:cNvSpPr>
          <p:nvPr/>
        </p:nvSpPr>
        <p:spPr bwMode="auto">
          <a:xfrm>
            <a:off x="2286000" y="3810000"/>
            <a:ext cx="81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a:t>
            </a:r>
            <a:r>
              <a:rPr lang="en-US" altLang="en-US" sz="1800" i="1"/>
              <a:t>i</a:t>
            </a:r>
            <a:endParaRPr lang="en-SG" altLang="en-US" sz="1800" i="1"/>
          </a:p>
        </p:txBody>
      </p:sp>
      <p:grpSp>
        <p:nvGrpSpPr>
          <p:cNvPr id="6154" name="Group 74"/>
          <p:cNvGrpSpPr>
            <a:grpSpLocks/>
          </p:cNvGrpSpPr>
          <p:nvPr/>
        </p:nvGrpSpPr>
        <p:grpSpPr bwMode="auto">
          <a:xfrm>
            <a:off x="6099175" y="2133600"/>
            <a:ext cx="1220788" cy="2895600"/>
            <a:chOff x="4342606" y="3048000"/>
            <a:chExt cx="1221582" cy="2895600"/>
          </a:xfrm>
        </p:grpSpPr>
        <p:sp>
          <p:nvSpPr>
            <p:cNvPr id="6172" name="Rectangle 29"/>
            <p:cNvSpPr>
              <a:spLocks noChangeArrowheads="1"/>
            </p:cNvSpPr>
            <p:nvPr/>
          </p:nvSpPr>
          <p:spPr bwMode="auto">
            <a:xfrm>
              <a:off x="4343400" y="30480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73" name="TextBox 30"/>
            <p:cNvSpPr txBox="1">
              <a:spLocks noChangeArrowheads="1"/>
            </p:cNvSpPr>
            <p:nvPr/>
          </p:nvSpPr>
          <p:spPr bwMode="auto">
            <a:xfrm>
              <a:off x="4495800" y="30480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74" name="Rectangle 32"/>
            <p:cNvSpPr>
              <a:spLocks noChangeArrowheads="1"/>
            </p:cNvSpPr>
            <p:nvPr/>
          </p:nvSpPr>
          <p:spPr bwMode="auto">
            <a:xfrm>
              <a:off x="4343400" y="34290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75" name="TextBox 33"/>
            <p:cNvSpPr txBox="1">
              <a:spLocks noChangeArrowheads="1"/>
            </p:cNvSpPr>
            <p:nvPr/>
          </p:nvSpPr>
          <p:spPr bwMode="auto">
            <a:xfrm>
              <a:off x="4495800" y="34290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76" name="Rectangle 35"/>
            <p:cNvSpPr>
              <a:spLocks noChangeArrowheads="1"/>
            </p:cNvSpPr>
            <p:nvPr/>
          </p:nvSpPr>
          <p:spPr bwMode="auto">
            <a:xfrm>
              <a:off x="4343400" y="44958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77" name="TextBox 36"/>
            <p:cNvSpPr txBox="1">
              <a:spLocks noChangeArrowheads="1"/>
            </p:cNvSpPr>
            <p:nvPr/>
          </p:nvSpPr>
          <p:spPr bwMode="auto">
            <a:xfrm>
              <a:off x="4495800" y="40386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78" name="TextBox 39"/>
            <p:cNvSpPr txBox="1">
              <a:spLocks noChangeArrowheads="1"/>
            </p:cNvSpPr>
            <p:nvPr/>
          </p:nvSpPr>
          <p:spPr bwMode="auto">
            <a:xfrm>
              <a:off x="4495800" y="44196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79" name="TextBox 42"/>
            <p:cNvSpPr txBox="1">
              <a:spLocks noChangeArrowheads="1"/>
            </p:cNvSpPr>
            <p:nvPr/>
          </p:nvSpPr>
          <p:spPr bwMode="auto">
            <a:xfrm>
              <a:off x="4495800" y="48006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80" name="TextBox 48"/>
            <p:cNvSpPr txBox="1">
              <a:spLocks noChangeArrowheads="1"/>
            </p:cNvSpPr>
            <p:nvPr/>
          </p:nvSpPr>
          <p:spPr bwMode="auto">
            <a:xfrm>
              <a:off x="4495800" y="51816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81" name="Rectangle 50"/>
            <p:cNvSpPr>
              <a:spLocks noChangeArrowheads="1"/>
            </p:cNvSpPr>
            <p:nvPr/>
          </p:nvSpPr>
          <p:spPr bwMode="auto">
            <a:xfrm>
              <a:off x="4343400" y="5562600"/>
              <a:ext cx="1219200" cy="3810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82" name="TextBox 51"/>
            <p:cNvSpPr txBox="1">
              <a:spLocks noChangeArrowheads="1"/>
            </p:cNvSpPr>
            <p:nvPr/>
          </p:nvSpPr>
          <p:spPr bwMode="auto">
            <a:xfrm>
              <a:off x="4495800" y="5562600"/>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cxnSp>
          <p:nvCxnSpPr>
            <p:cNvPr id="6183" name="Straight Connector 58"/>
            <p:cNvCxnSpPr>
              <a:cxnSpLocks noChangeShapeType="1"/>
              <a:endCxn id="6181" idx="1"/>
            </p:cNvCxnSpPr>
            <p:nvPr/>
          </p:nvCxnSpPr>
          <p:spPr bwMode="auto">
            <a:xfrm rot="5400000">
              <a:off x="3333750" y="4743450"/>
              <a:ext cx="20193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84" name="Straight Connector 59"/>
            <p:cNvCxnSpPr>
              <a:cxnSpLocks noChangeShapeType="1"/>
            </p:cNvCxnSpPr>
            <p:nvPr/>
          </p:nvCxnSpPr>
          <p:spPr bwMode="auto">
            <a:xfrm rot="5400000">
              <a:off x="4687094" y="4685506"/>
              <a:ext cx="1752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85" name="TextBox 63"/>
            <p:cNvSpPr txBox="1">
              <a:spLocks noChangeArrowheads="1"/>
            </p:cNvSpPr>
            <p:nvPr/>
          </p:nvSpPr>
          <p:spPr bwMode="auto">
            <a:xfrm>
              <a:off x="4800600" y="3810000"/>
              <a:ext cx="292068" cy="68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endParaRPr lang="en-SG" altLang="en-US" sz="3000" b="1"/>
            </a:p>
          </p:txBody>
        </p:sp>
        <p:sp>
          <p:nvSpPr>
            <p:cNvPr id="6186" name="TextBox 64"/>
            <p:cNvSpPr txBox="1">
              <a:spLocks noChangeArrowheads="1"/>
            </p:cNvSpPr>
            <p:nvPr/>
          </p:nvSpPr>
          <p:spPr bwMode="auto">
            <a:xfrm>
              <a:off x="4800600" y="4876800"/>
              <a:ext cx="292068" cy="68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p>
            <a:p>
              <a:pPr algn="ctr">
                <a:lnSpc>
                  <a:spcPct val="40000"/>
                </a:lnSpc>
                <a:spcBef>
                  <a:spcPct val="0"/>
                </a:spcBef>
                <a:buSzTx/>
                <a:buFontTx/>
                <a:buNone/>
              </a:pPr>
              <a:r>
                <a:rPr lang="en-US" altLang="en-US" sz="3000" b="1"/>
                <a:t>.</a:t>
              </a:r>
              <a:endParaRPr lang="en-SG" altLang="en-US" sz="3000" b="1"/>
            </a:p>
          </p:txBody>
        </p:sp>
        <p:sp>
          <p:nvSpPr>
            <p:cNvPr id="6187" name="TextBox 65"/>
            <p:cNvSpPr txBox="1">
              <a:spLocks noChangeArrowheads="1"/>
            </p:cNvSpPr>
            <p:nvPr/>
          </p:nvSpPr>
          <p:spPr bwMode="auto">
            <a:xfrm>
              <a:off x="4495800" y="449580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1</a:t>
              </a:r>
              <a:endParaRPr lang="en-SG" altLang="en-US" sz="1800"/>
            </a:p>
          </p:txBody>
        </p:sp>
        <p:sp>
          <p:nvSpPr>
            <p:cNvPr id="6188" name="TextBox 66"/>
            <p:cNvSpPr txBox="1">
              <a:spLocks noChangeArrowheads="1"/>
            </p:cNvSpPr>
            <p:nvPr/>
          </p:nvSpPr>
          <p:spPr bwMode="auto">
            <a:xfrm>
              <a:off x="4495800" y="342900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2</a:t>
              </a:r>
              <a:endParaRPr lang="en-SG" altLang="en-US" sz="1800"/>
            </a:p>
          </p:txBody>
        </p:sp>
      </p:grpSp>
      <p:grpSp>
        <p:nvGrpSpPr>
          <p:cNvPr id="6155" name="Group 73"/>
          <p:cNvGrpSpPr>
            <a:grpSpLocks/>
          </p:cNvGrpSpPr>
          <p:nvPr/>
        </p:nvGrpSpPr>
        <p:grpSpPr bwMode="auto">
          <a:xfrm>
            <a:off x="4114800" y="2667000"/>
            <a:ext cx="1220788" cy="2057400"/>
            <a:chOff x="7086600" y="3962400"/>
            <a:chExt cx="1220788" cy="2057400"/>
          </a:xfrm>
        </p:grpSpPr>
        <p:sp>
          <p:nvSpPr>
            <p:cNvPr id="6165" name="Rectangle 60"/>
            <p:cNvSpPr>
              <a:spLocks noChangeArrowheads="1"/>
            </p:cNvSpPr>
            <p:nvPr/>
          </p:nvSpPr>
          <p:spPr bwMode="auto">
            <a:xfrm>
              <a:off x="7086600" y="3962400"/>
              <a:ext cx="1219200" cy="1524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8" name="Rectangle 67"/>
            <p:cNvSpPr/>
            <p:nvPr/>
          </p:nvSpPr>
          <p:spPr bwMode="auto">
            <a:xfrm>
              <a:off x="7086600" y="4114800"/>
              <a:ext cx="1219200" cy="1524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defRPr/>
              </a:pPr>
              <a:endParaRPr lang="en-SG" altLang="en-US"/>
            </a:p>
          </p:txBody>
        </p:sp>
        <p:sp>
          <p:nvSpPr>
            <p:cNvPr id="69" name="Rectangle 68"/>
            <p:cNvSpPr/>
            <p:nvPr/>
          </p:nvSpPr>
          <p:spPr bwMode="auto">
            <a:xfrm>
              <a:off x="7086600" y="4267200"/>
              <a:ext cx="1219200" cy="1524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defRPr/>
              </a:pPr>
              <a:endParaRPr lang="en-SG" altLang="en-US"/>
            </a:p>
          </p:txBody>
        </p:sp>
        <p:sp>
          <p:nvSpPr>
            <p:cNvPr id="6168" name="Rectangle 69"/>
            <p:cNvSpPr>
              <a:spLocks noChangeArrowheads="1"/>
            </p:cNvSpPr>
            <p:nvPr/>
          </p:nvSpPr>
          <p:spPr bwMode="auto">
            <a:xfrm>
              <a:off x="7086600" y="5867400"/>
              <a:ext cx="1219200" cy="1524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sp>
          <p:nvSpPr>
            <p:cNvPr id="6169" name="Rectangle 70"/>
            <p:cNvSpPr>
              <a:spLocks noChangeArrowheads="1"/>
            </p:cNvSpPr>
            <p:nvPr/>
          </p:nvSpPr>
          <p:spPr bwMode="auto">
            <a:xfrm>
              <a:off x="7086600" y="4419600"/>
              <a:ext cx="1219200" cy="152400"/>
            </a:xfrm>
            <a:prstGeom prst="rect">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cxnSp>
          <p:nvCxnSpPr>
            <p:cNvPr id="6170" name="Straight Connector 71"/>
            <p:cNvCxnSpPr>
              <a:cxnSpLocks noChangeShapeType="1"/>
            </p:cNvCxnSpPr>
            <p:nvPr/>
          </p:nvCxnSpPr>
          <p:spPr bwMode="auto">
            <a:xfrm rot="5400000">
              <a:off x="6211094" y="5066506"/>
              <a:ext cx="1752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71" name="Straight Connector 72"/>
            <p:cNvCxnSpPr>
              <a:cxnSpLocks noChangeShapeType="1"/>
            </p:cNvCxnSpPr>
            <p:nvPr/>
          </p:nvCxnSpPr>
          <p:spPr bwMode="auto">
            <a:xfrm rot="5400000">
              <a:off x="7430294" y="5066506"/>
              <a:ext cx="1752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6156" name="TextBox 75"/>
          <p:cNvSpPr txBox="1">
            <a:spLocks noChangeArrowheads="1"/>
          </p:cNvSpPr>
          <p:nvPr/>
        </p:nvSpPr>
        <p:spPr bwMode="auto">
          <a:xfrm>
            <a:off x="6175375" y="5029200"/>
            <a:ext cx="1017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physical</a:t>
            </a:r>
          </a:p>
          <a:p>
            <a:pPr algn="ctr">
              <a:spcBef>
                <a:spcPct val="0"/>
              </a:spcBef>
              <a:buSzTx/>
              <a:buFontTx/>
              <a:buNone/>
            </a:pPr>
            <a:r>
              <a:rPr lang="en-US" altLang="en-US" sz="1800"/>
              <a:t>memory</a:t>
            </a:r>
            <a:endParaRPr lang="en-SG" altLang="en-US" sz="1800"/>
          </a:p>
        </p:txBody>
      </p:sp>
      <p:sp>
        <p:nvSpPr>
          <p:cNvPr id="6157" name="TextBox 76"/>
          <p:cNvSpPr txBox="1">
            <a:spLocks noChangeArrowheads="1"/>
          </p:cNvSpPr>
          <p:nvPr/>
        </p:nvSpPr>
        <p:spPr bwMode="auto">
          <a:xfrm>
            <a:off x="4114800" y="48006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page table</a:t>
            </a:r>
          </a:p>
        </p:txBody>
      </p:sp>
      <p:sp>
        <p:nvSpPr>
          <p:cNvPr id="6158" name="TextBox 77"/>
          <p:cNvSpPr txBox="1">
            <a:spLocks noChangeArrowheads="1"/>
          </p:cNvSpPr>
          <p:nvPr/>
        </p:nvSpPr>
        <p:spPr bwMode="auto">
          <a:xfrm>
            <a:off x="7848600" y="335280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i="1"/>
              <a:t>m</a:t>
            </a:r>
            <a:r>
              <a:rPr lang="en-US" altLang="en-US" sz="1800"/>
              <a:t> frames</a:t>
            </a:r>
            <a:endParaRPr lang="en-SG" altLang="en-US" sz="1800"/>
          </a:p>
        </p:txBody>
      </p:sp>
      <p:sp>
        <p:nvSpPr>
          <p:cNvPr id="6159" name="Right Brace 78"/>
          <p:cNvSpPr>
            <a:spLocks/>
          </p:cNvSpPr>
          <p:nvPr/>
        </p:nvSpPr>
        <p:spPr bwMode="auto">
          <a:xfrm>
            <a:off x="7394575" y="2286000"/>
            <a:ext cx="457200" cy="2590800"/>
          </a:xfrm>
          <a:prstGeom prst="rightBrace">
            <a:avLst>
              <a:gd name="adj1" fmla="val 8343"/>
              <a:gd name="adj2" fmla="val 50000"/>
            </a:avLst>
          </a:prstGeom>
          <a:solidFill>
            <a:schemeClr val="bg1"/>
          </a:solidFill>
          <a:ln w="9525" algn="ctr">
            <a:solidFill>
              <a:schemeClr val="tx1"/>
            </a:solidFill>
            <a:round/>
            <a:headEnd/>
            <a:tailEnd/>
          </a:ln>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cxnSp>
        <p:nvCxnSpPr>
          <p:cNvPr id="6160" name="Straight Connector 80"/>
          <p:cNvCxnSpPr>
            <a:cxnSpLocks noChangeShapeType="1"/>
            <a:stCxn id="6203" idx="3"/>
          </p:cNvCxnSpPr>
          <p:nvPr/>
        </p:nvCxnSpPr>
        <p:spPr bwMode="auto">
          <a:xfrm>
            <a:off x="3352800" y="1790700"/>
            <a:ext cx="685800" cy="1104900"/>
          </a:xfrm>
          <a:prstGeom prst="line">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6161" name="Straight Connector 81"/>
          <p:cNvCxnSpPr>
            <a:cxnSpLocks noChangeShapeType="1"/>
          </p:cNvCxnSpPr>
          <p:nvPr/>
        </p:nvCxnSpPr>
        <p:spPr bwMode="auto">
          <a:xfrm rot="16200000" flipH="1">
            <a:off x="3238500" y="2247900"/>
            <a:ext cx="914400" cy="685800"/>
          </a:xfrm>
          <a:prstGeom prst="line">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6162" name="Straight Connector 85"/>
          <p:cNvCxnSpPr>
            <a:cxnSpLocks noChangeShapeType="1"/>
            <a:endCxn id="6176" idx="1"/>
          </p:cNvCxnSpPr>
          <p:nvPr/>
        </p:nvCxnSpPr>
        <p:spPr bwMode="auto">
          <a:xfrm rot="16200000" flipH="1">
            <a:off x="5278438" y="2951162"/>
            <a:ext cx="876300" cy="765175"/>
          </a:xfrm>
          <a:prstGeom prst="line">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6163" name="Straight Connector 87"/>
          <p:cNvCxnSpPr>
            <a:cxnSpLocks noChangeShapeType="1"/>
            <a:endCxn id="6174" idx="1"/>
          </p:cNvCxnSpPr>
          <p:nvPr/>
        </p:nvCxnSpPr>
        <p:spPr bwMode="auto">
          <a:xfrm flipV="1">
            <a:off x="5334000" y="2705100"/>
            <a:ext cx="765175" cy="342900"/>
          </a:xfrm>
          <a:prstGeom prst="line">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6164" name="TextBox 89"/>
          <p:cNvSpPr txBox="1">
            <a:spLocks noChangeArrowheads="1"/>
          </p:cNvSpPr>
          <p:nvPr/>
        </p:nvSpPr>
        <p:spPr bwMode="auto">
          <a:xfrm>
            <a:off x="4572000" y="5867400"/>
            <a:ext cx="10652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2600" b="1" i="1"/>
              <a:t>n </a:t>
            </a:r>
            <a:r>
              <a:rPr lang="en-US" altLang="en-US" sz="2600" b="1"/>
              <a:t>&gt; </a:t>
            </a:r>
            <a:r>
              <a:rPr lang="en-US" altLang="en-US" sz="2600" b="1" i="1"/>
              <a:t>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Summary (Cont.)</a:t>
            </a:r>
          </a:p>
        </p:txBody>
      </p:sp>
      <p:sp>
        <p:nvSpPr>
          <p:cNvPr id="51203" name="Rectangle 3"/>
          <p:cNvSpPr>
            <a:spLocks noGrp="1" noChangeArrowheads="1"/>
          </p:cNvSpPr>
          <p:nvPr>
            <p:ph type="body" idx="1"/>
          </p:nvPr>
        </p:nvSpPr>
        <p:spPr/>
        <p:txBody>
          <a:bodyPr/>
          <a:lstStyle/>
          <a:p>
            <a:r>
              <a:rPr lang="en-US" altLang="en-US"/>
              <a:t>Thrashing: </a:t>
            </a:r>
            <a:r>
              <a:rPr lang="en-US" altLang="en-US">
                <a:sym typeface="Symbol" pitchFamily="18" charset="2"/>
              </a:rPr>
              <a:t>process is busy bringing pages in and out (no work is being done)</a:t>
            </a:r>
            <a:endParaRPr lang="en-US" altLang="en-US"/>
          </a:p>
          <a:p>
            <a:pPr lvl="1"/>
            <a:r>
              <a:rPr lang="en-US" altLang="en-US"/>
              <a:t>Working-set Model</a:t>
            </a:r>
          </a:p>
          <a:p>
            <a:pPr lvl="1"/>
            <a:r>
              <a:rPr lang="en-US" altLang="en-US"/>
              <a:t>Page-Fault Frequency Scheme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924800" cy="457200"/>
          </a:xfrm>
        </p:spPr>
        <p:txBody>
          <a:bodyPr/>
          <a:lstStyle/>
          <a:p>
            <a:r>
              <a:rPr lang="en-US" altLang="en-US"/>
              <a:t>Introduction – Virtual Memory Support (cont.)</a:t>
            </a:r>
          </a:p>
        </p:txBody>
      </p:sp>
      <p:sp>
        <p:nvSpPr>
          <p:cNvPr id="7171" name="Rectangle 3"/>
          <p:cNvSpPr>
            <a:spLocks noGrp="1" noChangeArrowheads="1"/>
          </p:cNvSpPr>
          <p:nvPr>
            <p:ph type="body" idx="1"/>
          </p:nvPr>
        </p:nvSpPr>
        <p:spPr>
          <a:xfrm>
            <a:off x="457200" y="1295400"/>
            <a:ext cx="8382000" cy="5151438"/>
          </a:xfrm>
        </p:spPr>
        <p:txBody>
          <a:bodyPr/>
          <a:lstStyle/>
          <a:p>
            <a:pPr>
              <a:spcAft>
                <a:spcPct val="30000"/>
              </a:spcAft>
            </a:pPr>
            <a:r>
              <a:rPr lang="en-US" altLang="en-US" sz="2400"/>
              <a:t>Virtual Memory Support: separation of user logical memory from the physical memory</a:t>
            </a:r>
          </a:p>
          <a:p>
            <a:pPr>
              <a:spcBef>
                <a:spcPct val="0"/>
              </a:spcBef>
              <a:spcAft>
                <a:spcPct val="30000"/>
              </a:spcAft>
            </a:pPr>
            <a:r>
              <a:rPr lang="en-US" altLang="en-US" sz="2400"/>
              <a:t>Implications of Virtual Memory Support:</a:t>
            </a:r>
          </a:p>
          <a:p>
            <a:pPr lvl="1"/>
            <a:r>
              <a:rPr lang="en-US" altLang="en-US" sz="2400"/>
              <a:t>Logical address space can be much larger than available memory</a:t>
            </a:r>
          </a:p>
          <a:p>
            <a:pPr lvl="1"/>
            <a:r>
              <a:rPr lang="en-US" altLang="en-US" sz="2400"/>
              <a:t>Only part of the program needs to be in memory for execution </a:t>
            </a:r>
            <a:r>
              <a:rPr lang="en-US" altLang="en-US" sz="2400">
                <a:sym typeface="Symbol" pitchFamily="18" charset="2"/>
              </a:rPr>
              <a:t></a:t>
            </a:r>
            <a:r>
              <a:rPr lang="en-US" altLang="en-US" sz="2400"/>
              <a:t> greater degree of multiprogramming </a:t>
            </a:r>
            <a:r>
              <a:rPr lang="en-US" altLang="en-US" sz="2400">
                <a:sym typeface="Symbol" pitchFamily="18" charset="2"/>
              </a:rPr>
              <a:t></a:t>
            </a:r>
            <a:r>
              <a:rPr lang="en-US" altLang="en-US" sz="2400"/>
              <a:t> increased CPU utilization</a:t>
            </a:r>
          </a:p>
          <a:p>
            <a:pPr lvl="1"/>
            <a:r>
              <a:rPr lang="en-US" altLang="en-US" sz="2400"/>
              <a:t>Need to allow pages to be paged in and out</a:t>
            </a:r>
          </a:p>
          <a:p>
            <a:r>
              <a:rPr lang="en-US" altLang="en-US" sz="2400"/>
              <a:t>Virtual memory is implemented (mostly) using </a:t>
            </a:r>
            <a:r>
              <a:rPr lang="en-US" altLang="en-US" sz="2400" i="1">
                <a:solidFill>
                  <a:srgbClr val="FF0000"/>
                </a:solidFill>
              </a:rPr>
              <a:t>demand paging</a:t>
            </a:r>
            <a:r>
              <a:rPr lang="en-US" altLang="en-US" sz="2400"/>
              <a:t> (demand segmentation is also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457200"/>
            <a:ext cx="6886575" cy="457200"/>
          </a:xfrm>
        </p:spPr>
        <p:txBody>
          <a:bodyPr/>
          <a:lstStyle/>
          <a:p>
            <a:r>
              <a:rPr lang="en-US" altLang="en-US"/>
              <a:t>Demand Paging</a:t>
            </a:r>
          </a:p>
        </p:txBody>
      </p:sp>
      <p:sp>
        <p:nvSpPr>
          <p:cNvPr id="8195" name="Rectangle 3"/>
          <p:cNvSpPr>
            <a:spLocks noGrp="1" noChangeArrowheads="1"/>
          </p:cNvSpPr>
          <p:nvPr>
            <p:ph type="body" idx="1"/>
          </p:nvPr>
        </p:nvSpPr>
        <p:spPr>
          <a:xfrm>
            <a:off x="457200" y="1295400"/>
            <a:ext cx="8382000" cy="5029200"/>
          </a:xfrm>
        </p:spPr>
        <p:txBody>
          <a:bodyPr/>
          <a:lstStyle/>
          <a:p>
            <a:r>
              <a:rPr lang="en-US" altLang="en-US" sz="2500">
                <a:latin typeface="Arial" charset="0"/>
                <a:cs typeface="Arial" charset="0"/>
              </a:rPr>
              <a:t>Memory requirement of a process is divided into pages</a:t>
            </a:r>
          </a:p>
          <a:p>
            <a:pPr>
              <a:spcBef>
                <a:spcPts val="1200"/>
              </a:spcBef>
            </a:pPr>
            <a:r>
              <a:rPr lang="en-US" altLang="en-US" sz="2500">
                <a:solidFill>
                  <a:srgbClr val="FF0000"/>
                </a:solidFill>
                <a:latin typeface="Arial" charset="0"/>
                <a:cs typeface="Arial" charset="0"/>
                <a:sym typeface="Symbol" pitchFamily="18" charset="2"/>
              </a:rPr>
              <a:t>logical address &lt;page no., offset&gt;  </a:t>
            </a:r>
            <a:r>
              <a:rPr lang="en-US" altLang="en-US" sz="2500">
                <a:latin typeface="Arial" charset="0"/>
                <a:cs typeface="Arial" charset="0"/>
                <a:sym typeface="Symbol" pitchFamily="18" charset="2"/>
              </a:rPr>
              <a:t>a reference generated for the page </a:t>
            </a:r>
            <a:r>
              <a:rPr lang="en-US" altLang="en-US" sz="2800">
                <a:latin typeface="Arial" charset="0"/>
                <a:cs typeface="Arial" charset="0"/>
                <a:sym typeface="Symbol" pitchFamily="18" charset="2"/>
              </a:rPr>
              <a:t> </a:t>
            </a:r>
            <a:r>
              <a:rPr lang="en-US" altLang="en-US" sz="2500">
                <a:latin typeface="Arial" charset="0"/>
                <a:cs typeface="Arial" charset="0"/>
                <a:sym typeface="Symbol" pitchFamily="18" charset="2"/>
              </a:rPr>
              <a:t>p</a:t>
            </a:r>
            <a:r>
              <a:rPr lang="en-US" altLang="en-US" sz="2500">
                <a:latin typeface="Arial" charset="0"/>
                <a:cs typeface="Arial" charset="0"/>
              </a:rPr>
              <a:t>age is needed </a:t>
            </a:r>
            <a:endParaRPr lang="en-US" altLang="en-US" sz="2500">
              <a:solidFill>
                <a:srgbClr val="FF0000"/>
              </a:solidFill>
              <a:latin typeface="Arial" charset="0"/>
              <a:cs typeface="Arial" charset="0"/>
              <a:sym typeface="Symbol" pitchFamily="18" charset="2"/>
            </a:endParaRPr>
          </a:p>
          <a:p>
            <a:pPr>
              <a:spcBef>
                <a:spcPts val="1200"/>
              </a:spcBef>
            </a:pPr>
            <a:r>
              <a:rPr lang="en-US" altLang="en-US" sz="2500">
                <a:latin typeface="Arial" charset="0"/>
                <a:cs typeface="Arial" charset="0"/>
              </a:rPr>
              <a:t>With each page table entry, a </a:t>
            </a:r>
            <a:r>
              <a:rPr lang="en-US" altLang="en-US" sz="2500" i="1">
                <a:solidFill>
                  <a:srgbClr val="FF0000"/>
                </a:solidFill>
                <a:latin typeface="Arial" charset="0"/>
                <a:cs typeface="Arial" charset="0"/>
              </a:rPr>
              <a:t>valid–invalid bit </a:t>
            </a:r>
            <a:r>
              <a:rPr lang="en-US" altLang="en-US" sz="2500">
                <a:latin typeface="Arial" charset="0"/>
                <a:cs typeface="Arial" charset="0"/>
              </a:rPr>
              <a:t>is associated</a:t>
            </a:r>
          </a:p>
          <a:p>
            <a:pPr lvl="1">
              <a:spcBef>
                <a:spcPts val="1200"/>
              </a:spcBef>
              <a:buClr>
                <a:schemeClr val="tx1"/>
              </a:buClr>
            </a:pPr>
            <a:r>
              <a:rPr lang="en-US" altLang="en-US" sz="2200" b="1">
                <a:solidFill>
                  <a:srgbClr val="FF0000"/>
                </a:solidFill>
                <a:latin typeface="Arial" charset="0"/>
                <a:cs typeface="Arial" charset="0"/>
              </a:rPr>
              <a:t>v</a:t>
            </a:r>
            <a:r>
              <a:rPr lang="en-US" altLang="en-US" sz="2200">
                <a:latin typeface="Arial" charset="0"/>
                <a:cs typeface="Arial" charset="0"/>
              </a:rPr>
              <a:t> </a:t>
            </a:r>
            <a:r>
              <a:rPr lang="en-US" altLang="en-US" sz="2200">
                <a:latin typeface="Arial" charset="0"/>
                <a:cs typeface="Arial" charset="0"/>
                <a:sym typeface="Symbol" pitchFamily="18" charset="2"/>
              </a:rPr>
              <a:t> in-memory,</a:t>
            </a:r>
            <a:r>
              <a:rPr lang="en-US" altLang="en-US" sz="2200">
                <a:solidFill>
                  <a:srgbClr val="FF0000"/>
                </a:solidFill>
                <a:latin typeface="Arial" charset="0"/>
                <a:cs typeface="Arial" charset="0"/>
                <a:sym typeface="Symbol" pitchFamily="18" charset="2"/>
              </a:rPr>
              <a:t> </a:t>
            </a:r>
            <a:r>
              <a:rPr lang="en-US" altLang="en-US" sz="2200">
                <a:latin typeface="Arial" charset="0"/>
                <a:cs typeface="Arial" charset="0"/>
                <a:sym typeface="Symbol" pitchFamily="18" charset="2"/>
              </a:rPr>
              <a:t>page table entry contains location of the page in memory (i.e., frame number)</a:t>
            </a:r>
          </a:p>
          <a:p>
            <a:pPr lvl="1">
              <a:spcBef>
                <a:spcPts val="1200"/>
              </a:spcBef>
              <a:buClr>
                <a:schemeClr val="tx1"/>
              </a:buClr>
            </a:pPr>
            <a:r>
              <a:rPr lang="en-US" altLang="en-US" sz="2200" b="1" err="1">
                <a:solidFill>
                  <a:srgbClr val="FF0000"/>
                </a:solidFill>
                <a:latin typeface="Arial" charset="0"/>
                <a:cs typeface="Arial" charset="0"/>
                <a:sym typeface="Symbol" pitchFamily="18" charset="2"/>
              </a:rPr>
              <a:t>i</a:t>
            </a:r>
            <a:r>
              <a:rPr lang="en-US" altLang="en-US" sz="2200">
                <a:latin typeface="Arial" charset="0"/>
                <a:cs typeface="Arial" charset="0"/>
                <a:sym typeface="Symbol" pitchFamily="18" charset="2"/>
              </a:rPr>
              <a:t>  not-in-memory, page table entry contains the address of the page on disk</a:t>
            </a:r>
          </a:p>
          <a:p>
            <a:pPr lvl="1">
              <a:spcBef>
                <a:spcPts val="1200"/>
              </a:spcBef>
            </a:pPr>
            <a:r>
              <a:rPr lang="en-US" altLang="en-US" sz="2200">
                <a:latin typeface="Arial" charset="0"/>
                <a:cs typeface="Arial" charset="0"/>
                <a:sym typeface="Symbol" pitchFamily="18" charset="2"/>
              </a:rPr>
              <a:t>Initially valid–invalid bit is set to</a:t>
            </a:r>
            <a:r>
              <a:rPr lang="en-US" altLang="en-US" sz="2200" b="1">
                <a:solidFill>
                  <a:srgbClr val="FF0000"/>
                </a:solidFill>
                <a:latin typeface="Arial" charset="0"/>
                <a:cs typeface="Arial" charset="0"/>
                <a:sym typeface="Symbol" pitchFamily="18" charset="2"/>
              </a:rPr>
              <a:t> </a:t>
            </a:r>
            <a:r>
              <a:rPr lang="en-US" altLang="en-US" sz="2200" b="1" err="1">
                <a:solidFill>
                  <a:srgbClr val="FF0000"/>
                </a:solidFill>
                <a:latin typeface="Arial" charset="0"/>
                <a:cs typeface="Arial" charset="0"/>
                <a:sym typeface="Symbol" pitchFamily="18" charset="2"/>
              </a:rPr>
              <a:t>i</a:t>
            </a:r>
            <a:r>
              <a:rPr lang="en-US" altLang="en-US" sz="2200" b="1">
                <a:solidFill>
                  <a:srgbClr val="FF0000"/>
                </a:solidFill>
                <a:latin typeface="Arial" charset="0"/>
                <a:cs typeface="Arial" charset="0"/>
                <a:sym typeface="Symbol" pitchFamily="18" charset="2"/>
              </a:rPr>
              <a:t> </a:t>
            </a:r>
            <a:r>
              <a:rPr lang="en-US" altLang="en-US" sz="2200">
                <a:latin typeface="Arial" charset="0"/>
                <a:cs typeface="Arial" charset="0"/>
                <a:sym typeface="Symbol" pitchFamily="18" charset="2"/>
              </a:rPr>
              <a:t>on all entries</a:t>
            </a:r>
          </a:p>
          <a:p>
            <a:pPr lvl="1">
              <a:spcBef>
                <a:spcPts val="1200"/>
              </a:spcBef>
            </a:pPr>
            <a:r>
              <a:rPr lang="en-US" altLang="en-US" sz="2200">
                <a:latin typeface="Arial" charset="0"/>
                <a:cs typeface="Arial" charset="0"/>
                <a:sym typeface="Symbol" pitchFamily="18" charset="2"/>
              </a:rPr>
              <a:t>During address translation, if valid–invalid bit in page table entry is</a:t>
            </a:r>
            <a:r>
              <a:rPr lang="en-US" altLang="en-US" sz="2200" b="1">
                <a:solidFill>
                  <a:srgbClr val="FF0000"/>
                </a:solidFill>
                <a:latin typeface="Arial" charset="0"/>
                <a:cs typeface="Arial" charset="0"/>
                <a:sym typeface="Symbol" pitchFamily="18" charset="2"/>
              </a:rPr>
              <a:t> </a:t>
            </a:r>
            <a:r>
              <a:rPr lang="en-US" altLang="en-US" sz="2200" b="1" err="1">
                <a:solidFill>
                  <a:srgbClr val="FF0000"/>
                </a:solidFill>
                <a:latin typeface="Arial" charset="0"/>
                <a:cs typeface="Arial" charset="0"/>
                <a:sym typeface="Symbol" pitchFamily="18" charset="2"/>
              </a:rPr>
              <a:t>i</a:t>
            </a:r>
            <a:r>
              <a:rPr lang="en-US" altLang="en-US" sz="2200">
                <a:latin typeface="Arial" charset="0"/>
                <a:cs typeface="Arial" charset="0"/>
                <a:sym typeface="Symbol" pitchFamily="18" charset="2"/>
              </a:rPr>
              <a:t>  </a:t>
            </a:r>
            <a:r>
              <a:rPr lang="en-US" altLang="en-US" sz="2200" i="1">
                <a:solidFill>
                  <a:srgbClr val="FF0000"/>
                </a:solidFill>
                <a:latin typeface="Arial" charset="0"/>
                <a:cs typeface="Arial" charset="0"/>
                <a:sym typeface="Symbol" pitchFamily="18" charset="2"/>
              </a:rPr>
              <a:t>page fault </a:t>
            </a:r>
            <a:r>
              <a:rPr lang="en-US" altLang="en-US" sz="2200">
                <a:latin typeface="Arial" charset="0"/>
                <a:cs typeface="Arial" charset="0"/>
                <a:sym typeface="Symbol" pitchFamily="18" charset="2"/>
              </a:rPr>
              <a:t>(to bring the page into memory)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457200"/>
            <a:ext cx="6886575" cy="457200"/>
          </a:xfrm>
        </p:spPr>
        <p:txBody>
          <a:bodyPr/>
          <a:lstStyle/>
          <a:p>
            <a:r>
              <a:rPr lang="en-US" altLang="en-US"/>
              <a:t>Demand Paging (Cont.)</a:t>
            </a:r>
          </a:p>
        </p:txBody>
      </p:sp>
      <p:pic>
        <p:nvPicPr>
          <p:cNvPr id="92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51816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5"/>
          <p:cNvSpPr txBox="1">
            <a:spLocks noChangeArrowheads="1"/>
          </p:cNvSpPr>
          <p:nvPr/>
        </p:nvSpPr>
        <p:spPr bwMode="auto">
          <a:xfrm>
            <a:off x="5791200" y="5105400"/>
            <a:ext cx="979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backing</a:t>
            </a:r>
          </a:p>
          <a:p>
            <a:pPr algn="ctr">
              <a:spcBef>
                <a:spcPct val="0"/>
              </a:spcBef>
              <a:buSzTx/>
              <a:buFontTx/>
              <a:buNone/>
            </a:pPr>
            <a:r>
              <a:rPr lang="en-US" altLang="en-US" sz="1800"/>
              <a:t>store</a:t>
            </a:r>
            <a:endParaRPr lang="en-SG" altLang="en-US" sz="1800"/>
          </a:p>
        </p:txBody>
      </p:sp>
      <p:grpSp>
        <p:nvGrpSpPr>
          <p:cNvPr id="2" name="Group 15"/>
          <p:cNvGrpSpPr>
            <a:grpSpLocks/>
          </p:cNvGrpSpPr>
          <p:nvPr/>
        </p:nvGrpSpPr>
        <p:grpSpPr bwMode="auto">
          <a:xfrm>
            <a:off x="685800" y="2514600"/>
            <a:ext cx="1905000" cy="369888"/>
            <a:chOff x="685800" y="2514600"/>
            <a:chExt cx="1905000" cy="369332"/>
          </a:xfrm>
        </p:grpSpPr>
        <p:grpSp>
          <p:nvGrpSpPr>
            <p:cNvPr id="9227" name="Group 7"/>
            <p:cNvGrpSpPr>
              <a:grpSpLocks/>
            </p:cNvGrpSpPr>
            <p:nvPr/>
          </p:nvGrpSpPr>
          <p:grpSpPr bwMode="auto">
            <a:xfrm>
              <a:off x="685800" y="2514600"/>
              <a:ext cx="1295400" cy="369332"/>
              <a:chOff x="685800" y="2514600"/>
              <a:chExt cx="1295400" cy="369332"/>
            </a:xfrm>
          </p:grpSpPr>
          <p:cxnSp>
            <p:nvCxnSpPr>
              <p:cNvPr id="9229" name="Straight Connector 5"/>
              <p:cNvCxnSpPr>
                <a:cxnSpLocks noChangeShapeType="1"/>
              </p:cNvCxnSpPr>
              <p:nvPr/>
            </p:nvCxnSpPr>
            <p:spPr bwMode="auto">
              <a:xfrm>
                <a:off x="1143000" y="2743200"/>
                <a:ext cx="838200" cy="0"/>
              </a:xfrm>
              <a:prstGeom prst="line">
                <a:avLst/>
              </a:prstGeom>
              <a:noFill/>
              <a:ln w="12700" algn="ctr">
                <a:solidFill>
                  <a:srgbClr val="002060"/>
                </a:solidFill>
                <a:round/>
                <a:headEnd/>
                <a:tailEnd type="stealth" w="lg" len="lg"/>
              </a:ln>
              <a:extLst>
                <a:ext uri="{909E8E84-426E-40DD-AFC4-6F175D3DCCD1}">
                  <a14:hiddenFill xmlns:a14="http://schemas.microsoft.com/office/drawing/2010/main">
                    <a:noFill/>
                  </a14:hiddenFill>
                </a:ext>
              </a:extLst>
            </p:spPr>
          </p:cxnSp>
          <p:sp>
            <p:nvSpPr>
              <p:cNvPr id="9230" name="TextBox 6"/>
              <p:cNvSpPr txBox="1">
                <a:spLocks noChangeArrowheads="1"/>
              </p:cNvSpPr>
              <p:nvPr/>
            </p:nvSpPr>
            <p:spPr bwMode="auto">
              <a:xfrm>
                <a:off x="685800" y="2514600"/>
                <a:ext cx="5052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r">
                  <a:spcBef>
                    <a:spcPct val="0"/>
                  </a:spcBef>
                  <a:buSzTx/>
                  <a:buFontTx/>
                  <a:buNone/>
                </a:pPr>
                <a:r>
                  <a:rPr lang="en-US" altLang="en-US" sz="1800"/>
                  <a:t>PC</a:t>
                </a:r>
              </a:p>
            </p:txBody>
          </p:sp>
        </p:grpSp>
        <p:sp>
          <p:nvSpPr>
            <p:cNvPr id="9" name="TextBox 8"/>
            <p:cNvSpPr txBox="1"/>
            <p:nvPr/>
          </p:nvSpPr>
          <p:spPr>
            <a:xfrm>
              <a:off x="1971675" y="2565324"/>
              <a:ext cx="619125" cy="307512"/>
            </a:xfrm>
            <a:prstGeom prst="rect">
              <a:avLst/>
            </a:prstGeom>
            <a:solidFill>
              <a:schemeClr val="bg1">
                <a:lumMod val="65000"/>
              </a:schemeClr>
            </a:solidFill>
          </p:spPr>
          <p:txBody>
            <a:bodyPr wrap="none" lIns="45720" rIns="45720">
              <a:spAutoFit/>
            </a:bodyPr>
            <a:lstStyle/>
            <a:p>
              <a:pPr>
                <a:defRPr/>
              </a:pPr>
              <a:r>
                <a:rPr lang="en-US" sz="1400"/>
                <a:t>load G</a:t>
              </a:r>
            </a:p>
          </p:txBody>
        </p:sp>
      </p:grpSp>
      <p:grpSp>
        <p:nvGrpSpPr>
          <p:cNvPr id="4" name="Group 28"/>
          <p:cNvGrpSpPr>
            <a:grpSpLocks/>
          </p:cNvGrpSpPr>
          <p:nvPr/>
        </p:nvGrpSpPr>
        <p:grpSpPr bwMode="auto">
          <a:xfrm>
            <a:off x="179388" y="1449388"/>
            <a:ext cx="2640012" cy="1493837"/>
            <a:chOff x="408112" y="715144"/>
            <a:chExt cx="2639888" cy="1494656"/>
          </a:xfrm>
        </p:grpSpPr>
        <p:sp>
          <p:nvSpPr>
            <p:cNvPr id="9224" name="TextBox 7"/>
            <p:cNvSpPr txBox="1">
              <a:spLocks noChangeArrowheads="1"/>
            </p:cNvSpPr>
            <p:nvPr/>
          </p:nvSpPr>
          <p:spPr bwMode="auto">
            <a:xfrm>
              <a:off x="408112" y="715144"/>
              <a:ext cx="14798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r>
                <a:rPr lang="en-US" altLang="en-US" sz="1800"/>
                <a:t>generate a </a:t>
              </a:r>
            </a:p>
            <a:p>
              <a:pPr algn="ctr">
                <a:spcBef>
                  <a:spcPct val="0"/>
                </a:spcBef>
                <a:buSzTx/>
                <a:buFontTx/>
                <a:buNone/>
              </a:pPr>
              <a:r>
                <a:rPr lang="en-US" altLang="en-US" sz="1800"/>
                <a:t>reference to </a:t>
              </a:r>
            </a:p>
            <a:p>
              <a:pPr algn="ctr">
                <a:spcBef>
                  <a:spcPct val="0"/>
                </a:spcBef>
                <a:buSzTx/>
                <a:buFontTx/>
                <a:buNone/>
              </a:pPr>
              <a:r>
                <a:rPr lang="en-US" altLang="en-US" sz="1800"/>
                <a:t>page 6</a:t>
              </a:r>
            </a:p>
          </p:txBody>
        </p:sp>
        <p:sp>
          <p:nvSpPr>
            <p:cNvPr id="9225" name="Oval 20"/>
            <p:cNvSpPr>
              <a:spLocks noChangeArrowheads="1"/>
            </p:cNvSpPr>
            <p:nvPr/>
          </p:nvSpPr>
          <p:spPr bwMode="auto">
            <a:xfrm>
              <a:off x="1828800" y="1752600"/>
              <a:ext cx="1219200" cy="4572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spcBef>
                  <a:spcPct val="0"/>
                </a:spcBef>
                <a:buSzTx/>
                <a:buFontTx/>
                <a:buNone/>
              </a:pPr>
              <a:endParaRPr lang="en-SG" altLang="en-US" sz="1800"/>
            </a:p>
          </p:txBody>
        </p:sp>
        <p:cxnSp>
          <p:nvCxnSpPr>
            <p:cNvPr id="9226" name="Straight Connector 22"/>
            <p:cNvCxnSpPr>
              <a:cxnSpLocks noChangeShapeType="1"/>
              <a:endCxn id="9225" idx="1"/>
            </p:cNvCxnSpPr>
            <p:nvPr/>
          </p:nvCxnSpPr>
          <p:spPr bwMode="auto">
            <a:xfrm>
              <a:off x="1560240" y="1363216"/>
              <a:ext cx="447108" cy="456339"/>
            </a:xfrm>
            <a:prstGeom prst="line">
              <a:avLst/>
            </a:prstGeom>
            <a:noFill/>
            <a:ln w="9525" algn="ctr">
              <a:solidFill>
                <a:srgbClr val="002060"/>
              </a:solidFill>
              <a:round/>
              <a:headEnd/>
              <a:tailEnd type="stealth" w="lg" len="lg"/>
            </a:ln>
            <a:extLst>
              <a:ext uri="{909E8E84-426E-40DD-AFC4-6F175D3DCCD1}">
                <a14:hiddenFill xmlns:a14="http://schemas.microsoft.com/office/drawing/2010/main">
                  <a:noFill/>
                </a14:hiddenFill>
              </a:ext>
            </a:extLst>
          </p:spPr>
        </p:cxnSp>
      </p:grpSp>
      <p:sp>
        <p:nvSpPr>
          <p:cNvPr id="3" name="Rectangle 2"/>
          <p:cNvSpPr>
            <a:spLocks noChangeArrowheads="1"/>
          </p:cNvSpPr>
          <p:nvPr/>
        </p:nvSpPr>
        <p:spPr bwMode="auto">
          <a:xfrm>
            <a:off x="3203575" y="3875088"/>
            <a:ext cx="684213" cy="238125"/>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endParaRPr lang="en-US" altLang="en-US"/>
          </a:p>
        </p:txBody>
      </p:sp>
      <p:sp>
        <p:nvSpPr>
          <p:cNvPr id="5" name="TextBox 4">
            <a:extLst>
              <a:ext uri="{FF2B5EF4-FFF2-40B4-BE49-F238E27FC236}">
                <a16:creationId xmlns:a16="http://schemas.microsoft.com/office/drawing/2014/main" id="{A0152C59-5B1F-424F-BE0A-31D8E9CE5CBC}"/>
              </a:ext>
            </a:extLst>
          </p:cNvPr>
          <p:cNvSpPr txBox="1"/>
          <p:nvPr/>
        </p:nvSpPr>
        <p:spPr>
          <a:xfrm>
            <a:off x="7239057" y="3032956"/>
            <a:ext cx="1620180" cy="1477328"/>
          </a:xfrm>
          <a:prstGeom prst="rect">
            <a:avLst/>
          </a:prstGeom>
          <a:noFill/>
        </p:spPr>
        <p:txBody>
          <a:bodyPr wrap="square" rtlCol="0">
            <a:spAutoFit/>
          </a:bodyPr>
          <a:lstStyle/>
          <a:p>
            <a:r>
              <a:rPr lang="en-US" altLang="en-US">
                <a:solidFill>
                  <a:srgbClr val="FF0000"/>
                </a:solidFill>
              </a:rPr>
              <a:t>Backing store always contains the entire process image</a:t>
            </a:r>
            <a:endParaRPr lang="en-SG">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657600" y="464820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50000"/>
              </a:spcBef>
              <a:buSzPct val="140000"/>
              <a:buChar char="•"/>
              <a:defRPr sz="28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800">
                <a:solidFill>
                  <a:schemeClr val="tx1"/>
                </a:solidFill>
                <a:latin typeface="Helvetica" pitchFamily="34" charset="0"/>
              </a:defRPr>
            </a:lvl3pPr>
            <a:lvl4pPr marL="1600200" indent="-228600" algn="l">
              <a:spcBef>
                <a:spcPct val="20000"/>
              </a:spcBef>
              <a:buChar char="–"/>
              <a:defRPr sz="2800">
                <a:solidFill>
                  <a:schemeClr val="tx1"/>
                </a:solidFill>
                <a:latin typeface="Helvetica" pitchFamily="34" charset="0"/>
              </a:defRPr>
            </a:lvl4pPr>
            <a:lvl5pPr marL="2057400" indent="-228600" algn="l">
              <a:spcBef>
                <a:spcPct val="20000"/>
              </a:spcBef>
              <a:buChar char="»"/>
              <a:defRPr sz="2600">
                <a:solidFill>
                  <a:schemeClr val="tx1"/>
                </a:solidFill>
                <a:latin typeface="Helvetica" pitchFamily="34" charset="0"/>
              </a:defRPr>
            </a:lvl5pPr>
            <a:lvl6pPr marL="2514600" indent="-228600" eaLnBrk="0" fontAlgn="base" hangingPunct="0">
              <a:spcBef>
                <a:spcPct val="20000"/>
              </a:spcBef>
              <a:spcAft>
                <a:spcPct val="0"/>
              </a:spcAft>
              <a:buChar char="»"/>
              <a:defRPr sz="2600">
                <a:solidFill>
                  <a:schemeClr val="tx1"/>
                </a:solidFill>
                <a:latin typeface="Helvetica" pitchFamily="34" charset="0"/>
              </a:defRPr>
            </a:lvl6pPr>
            <a:lvl7pPr marL="2971800" indent="-228600" eaLnBrk="0" fontAlgn="base" hangingPunct="0">
              <a:spcBef>
                <a:spcPct val="20000"/>
              </a:spcBef>
              <a:spcAft>
                <a:spcPct val="0"/>
              </a:spcAft>
              <a:buChar char="»"/>
              <a:defRPr sz="2600">
                <a:solidFill>
                  <a:schemeClr val="tx1"/>
                </a:solidFill>
                <a:latin typeface="Helvetica" pitchFamily="34" charset="0"/>
              </a:defRPr>
            </a:lvl7pPr>
            <a:lvl8pPr marL="3429000" indent="-228600" eaLnBrk="0" fontAlgn="base" hangingPunct="0">
              <a:spcBef>
                <a:spcPct val="20000"/>
              </a:spcBef>
              <a:spcAft>
                <a:spcPct val="0"/>
              </a:spcAft>
              <a:buChar char="»"/>
              <a:defRPr sz="2600">
                <a:solidFill>
                  <a:schemeClr val="tx1"/>
                </a:solidFill>
                <a:latin typeface="Helvetica" pitchFamily="34" charset="0"/>
              </a:defRPr>
            </a:lvl8pPr>
            <a:lvl9pPr marL="3886200" indent="-228600" eaLnBrk="0" fontAlgn="base" hangingPunct="0">
              <a:spcBef>
                <a:spcPct val="20000"/>
              </a:spcBef>
              <a:spcAft>
                <a:spcPct val="0"/>
              </a:spcAft>
              <a:buChar char="»"/>
              <a:defRPr sz="2600">
                <a:solidFill>
                  <a:schemeClr val="tx1"/>
                </a:solidFill>
                <a:latin typeface="Helvetica" pitchFamily="34" charset="0"/>
              </a:defRPr>
            </a:lvl9pPr>
          </a:lstStyle>
          <a:p>
            <a:pPr algn="ctr">
              <a:buSzTx/>
              <a:buFontTx/>
              <a:buNone/>
            </a:pPr>
            <a:r>
              <a:rPr lang="en-US" altLang="en-US" sz="1800">
                <a:sym typeface="MT Extra" pitchFamily="18" charset="2"/>
              </a:rPr>
              <a:t></a:t>
            </a:r>
            <a:endParaRPr lang="en-US" altLang="en-US" sz="1800"/>
          </a:p>
        </p:txBody>
      </p:sp>
      <p:sp>
        <p:nvSpPr>
          <p:cNvPr id="10243" name="Rectangle 5"/>
          <p:cNvSpPr>
            <a:spLocks noGrp="1" noChangeArrowheads="1"/>
          </p:cNvSpPr>
          <p:nvPr>
            <p:ph type="title"/>
          </p:nvPr>
        </p:nvSpPr>
        <p:spPr/>
        <p:txBody>
          <a:bodyPr/>
          <a:lstStyle/>
          <a:p>
            <a:r>
              <a:rPr lang="en-US" altLang="en-US" sz="3000"/>
              <a:t>Page Fault</a:t>
            </a:r>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1371600"/>
            <a:ext cx="659923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331913" y="3573463"/>
            <a:ext cx="619125" cy="307975"/>
          </a:xfrm>
          <a:prstGeom prst="rect">
            <a:avLst/>
          </a:prstGeom>
          <a:solidFill>
            <a:schemeClr val="bg1">
              <a:lumMod val="65000"/>
            </a:schemeClr>
          </a:solidFill>
        </p:spPr>
        <p:txBody>
          <a:bodyPr lIns="45720" rIns="45720">
            <a:spAutoFit/>
          </a:bodyPr>
          <a:lstStyle/>
          <a:p>
            <a:pPr>
              <a:defRPr/>
            </a:pPr>
            <a:r>
              <a:rPr lang="en-US" sz="1400"/>
              <a:t>load G</a:t>
            </a:r>
          </a:p>
        </p:txBody>
      </p:sp>
      <p:sp>
        <p:nvSpPr>
          <p:cNvPr id="2" name="Rectangle 1"/>
          <p:cNvSpPr>
            <a:spLocks noChangeArrowheads="1"/>
          </p:cNvSpPr>
          <p:nvPr/>
        </p:nvSpPr>
        <p:spPr bwMode="auto">
          <a:xfrm>
            <a:off x="601663" y="5756275"/>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lgn="l"/>
            <a:r>
              <a:rPr lang="en-US" altLang="en-US" sz="1600"/>
              <a:t>(5.1) Modify the valid-invalid bit into valid</a:t>
            </a:r>
          </a:p>
          <a:p>
            <a:pPr algn="l"/>
            <a:r>
              <a:rPr lang="en-US" altLang="en-US" sz="1600"/>
              <a:t>(5.2) Set the page table entry to be </a:t>
            </a:r>
            <a:r>
              <a:rPr lang="en-US" altLang="en-US" sz="1600">
                <a:solidFill>
                  <a:srgbClr val="FF0000"/>
                </a:solidFill>
              </a:rPr>
              <a:t>k</a:t>
            </a:r>
          </a:p>
        </p:txBody>
      </p:sp>
      <p:cxnSp>
        <p:nvCxnSpPr>
          <p:cNvPr id="4" name="Straight Arrow Connector 3"/>
          <p:cNvCxnSpPr>
            <a:cxnSpLocks noChangeShapeType="1"/>
          </p:cNvCxnSpPr>
          <p:nvPr/>
        </p:nvCxnSpPr>
        <p:spPr bwMode="auto">
          <a:xfrm flipH="1">
            <a:off x="2887663" y="5014913"/>
            <a:ext cx="279400" cy="741362"/>
          </a:xfrm>
          <a:prstGeom prst="straightConnector1">
            <a:avLst/>
          </a:prstGeom>
          <a:noFill/>
          <a:ln w="19050" algn="ctr">
            <a:solidFill>
              <a:schemeClr val="tx1"/>
            </a:solidFill>
            <a:prstDash val="dash"/>
            <a:round/>
            <a:headEnd/>
            <a:tailEnd type="arrow" w="med" len="med"/>
          </a:ln>
        </p:spPr>
      </p:cxnSp>
      <p:sp>
        <p:nvSpPr>
          <p:cNvPr id="7" name="Right Brace 6"/>
          <p:cNvSpPr>
            <a:spLocks/>
          </p:cNvSpPr>
          <p:nvPr/>
        </p:nvSpPr>
        <p:spPr bwMode="auto">
          <a:xfrm>
            <a:off x="5370513" y="3867150"/>
            <a:ext cx="215900" cy="731838"/>
          </a:xfrm>
          <a:prstGeom prst="rightBrace">
            <a:avLst>
              <a:gd name="adj1" fmla="val 8349"/>
              <a:gd name="adj2" fmla="val 50000"/>
            </a:avLst>
          </a:prstGeom>
          <a:solidFill>
            <a:schemeClr val="bg1"/>
          </a:solidFill>
          <a:ln w="9525" algn="ctr">
            <a:solidFill>
              <a:schemeClr val="tx1"/>
            </a:solidFill>
            <a:round/>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endParaRPr lang="en-US" altLang="en-US"/>
          </a:p>
        </p:txBody>
      </p:sp>
      <p:sp>
        <p:nvSpPr>
          <p:cNvPr id="8" name="TextBox 7"/>
          <p:cNvSpPr txBox="1">
            <a:spLocks noChangeArrowheads="1"/>
          </p:cNvSpPr>
          <p:nvPr/>
        </p:nvSpPr>
        <p:spPr bwMode="auto">
          <a:xfrm>
            <a:off x="5532438" y="4067175"/>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altLang="en-US">
                <a:solidFill>
                  <a:srgbClr val="FF0000"/>
                </a:solidFill>
              </a:rPr>
              <a:t>k</a:t>
            </a:r>
          </a:p>
        </p:txBody>
      </p:sp>
      <p:sp>
        <p:nvSpPr>
          <p:cNvPr id="10" name="TextBox 9">
            <a:extLst>
              <a:ext uri="{FF2B5EF4-FFF2-40B4-BE49-F238E27FC236}">
                <a16:creationId xmlns:a16="http://schemas.microsoft.com/office/drawing/2014/main" id="{7FDAC486-0E85-4AD6-9C7D-2EDCBA800749}"/>
              </a:ext>
            </a:extLst>
          </p:cNvPr>
          <p:cNvSpPr txBox="1">
            <a:spLocks noChangeArrowheads="1"/>
          </p:cNvSpPr>
          <p:nvPr/>
        </p:nvSpPr>
        <p:spPr bwMode="auto">
          <a:xfrm>
            <a:off x="3353400" y="35369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altLang="en-US">
                <a:solidFill>
                  <a:srgbClr val="FF0000"/>
                </a:solidFill>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p:bldP spid="10" grpId="0"/>
    </p:bldLst>
  </p:timing>
</p:sld>
</file>

<file path=ppt/theme/theme1.xml><?xml version="1.0" encoding="utf-8"?>
<a:theme xmlns:a="http://schemas.openxmlformats.org/drawingml/2006/main" name="avi">
  <a:themeElements>
    <a:clrScheme name="av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vi">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av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v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v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v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v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v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v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Office\Templates\Presentations\avi.pot</Template>
  <TotalTime>1711</TotalTime>
  <Words>7510</Words>
  <Application>Microsoft Macintosh PowerPoint</Application>
  <PresentationFormat>On-screen Show (4:3)</PresentationFormat>
  <Paragraphs>907</Paragraphs>
  <Slides>50</Slides>
  <Notes>41</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Courier</vt:lpstr>
      <vt:lpstr>Helvetica</vt:lpstr>
      <vt:lpstr>Monotype Sorts</vt:lpstr>
      <vt:lpstr>Times New Roman</vt:lpstr>
      <vt:lpstr>Wingdings</vt:lpstr>
      <vt:lpstr>avi</vt:lpstr>
      <vt:lpstr>Document</vt:lpstr>
      <vt:lpstr>Part 8: Virtual Memory</vt:lpstr>
      <vt:lpstr>Introduction - Swapping</vt:lpstr>
      <vt:lpstr>Introduction – Swapping (cont.)</vt:lpstr>
      <vt:lpstr>Introduction – Virtual Memory Support</vt:lpstr>
      <vt:lpstr>Introduction – Virtual Memory Support (Cont.)</vt:lpstr>
      <vt:lpstr>Introduction – Virtual Memory Support (cont.)</vt:lpstr>
      <vt:lpstr>Demand Paging</vt:lpstr>
      <vt:lpstr>Demand Paging (Cont.)</vt:lpstr>
      <vt:lpstr>Page Fault</vt:lpstr>
      <vt:lpstr>Page Fault (Cont.)</vt:lpstr>
      <vt:lpstr>Performance of Demand Paging</vt:lpstr>
      <vt:lpstr>PowerPoint Presentation</vt:lpstr>
      <vt:lpstr>Page Replacement</vt:lpstr>
      <vt:lpstr>Page Replacement (Cont.)</vt:lpstr>
      <vt:lpstr>Page Replacement (Cont.)</vt:lpstr>
      <vt:lpstr>Page Replacement (Cont.)</vt:lpstr>
      <vt:lpstr>Page-Replacement Algorithms</vt:lpstr>
      <vt:lpstr>Page-Replacement Algorithms (Cont.)</vt:lpstr>
      <vt:lpstr>Outline</vt:lpstr>
      <vt:lpstr>First-In-First-Out (FIFO) Algorithm</vt:lpstr>
      <vt:lpstr>FIFO Algorithm (Cont.)</vt:lpstr>
      <vt:lpstr>Optimal Algorithm</vt:lpstr>
      <vt:lpstr>Optimal Algorithm (Cont.)</vt:lpstr>
      <vt:lpstr>Least Recently Used (LRU) Algorithm</vt:lpstr>
      <vt:lpstr>Implementation of LRU Algorithm</vt:lpstr>
      <vt:lpstr>Implementation of LRU Algorithm (Cont.)</vt:lpstr>
      <vt:lpstr>Implementation of LRU Algorithm (Cont.)</vt:lpstr>
      <vt:lpstr>LRU Approximation Algorithms</vt:lpstr>
      <vt:lpstr>Second-Chance Algorithm</vt:lpstr>
      <vt:lpstr>Clock Algorithm</vt:lpstr>
      <vt:lpstr>Clock Algorithm (Cont.)</vt:lpstr>
      <vt:lpstr>Example: Clock Algorithm</vt:lpstr>
      <vt:lpstr>Allocation of Frames</vt:lpstr>
      <vt:lpstr>Fixed vs. Variable Allocation</vt:lpstr>
      <vt:lpstr>Global vs. Local Allocation</vt:lpstr>
      <vt:lpstr>Global vs. Local Allocation (Cont.)</vt:lpstr>
      <vt:lpstr>Allocation of Frames – Summary</vt:lpstr>
      <vt:lpstr>Thrashing</vt:lpstr>
      <vt:lpstr>Thrashing (Cont.)</vt:lpstr>
      <vt:lpstr>Strategies to combat Thrashing</vt:lpstr>
      <vt:lpstr>Working-Set Model</vt:lpstr>
      <vt:lpstr>Working-Set Model</vt:lpstr>
      <vt:lpstr>Working-Set Model (Cont.)</vt:lpstr>
      <vt:lpstr>Working-Set Model (Cont.)</vt:lpstr>
      <vt:lpstr>Working-Set Model (Cont.)</vt:lpstr>
      <vt:lpstr>Working-Set Model</vt:lpstr>
      <vt:lpstr>Page-Fault Frequency Scheme</vt:lpstr>
      <vt:lpstr>Page-Fault Frequency Scheme</vt:lpstr>
      <vt:lpstr>Summary</vt:lpstr>
      <vt:lpstr>Summary (Cont.)</vt:lpstr>
    </vt:vector>
  </TitlesOfParts>
  <Company>Nanyang Technological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Virtual Memory</dc:title>
  <dc:creator>CAI Wentong</dc:creator>
  <cp:lastModifiedBy>#CHAI WEN XUAN#</cp:lastModifiedBy>
  <cp:revision>2</cp:revision>
  <cp:lastPrinted>2001-01-11T03:17:29Z</cp:lastPrinted>
  <dcterms:created xsi:type="dcterms:W3CDTF">1999-08-03T15:41:59Z</dcterms:created>
  <dcterms:modified xsi:type="dcterms:W3CDTF">2021-11-08T13:51:26Z</dcterms:modified>
</cp:coreProperties>
</file>