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8" r:id="rId8"/>
    <p:sldId id="267" r:id="rId9"/>
    <p:sldId id="269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1"/>
            <a:ext cx="7772400" cy="2838450"/>
          </a:xfrm>
        </p:spPr>
        <p:txBody>
          <a:bodyPr>
            <a:noAutofit/>
          </a:bodyPr>
          <a:lstStyle/>
          <a:p>
            <a:r>
              <a:rPr sz="4800" b="1" dirty="0"/>
              <a:t>Aircraft Risk Analysis &amp; Business Recommendations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Presented by: [</a:t>
            </a:r>
            <a:r>
              <a:rPr lang="en-US" dirty="0"/>
              <a:t>Vincent Barchok Ngochoch</a:t>
            </a:r>
            <a:r>
              <a:rPr dirty="0"/>
              <a:t>]</a:t>
            </a:r>
          </a:p>
          <a:p>
            <a:r>
              <a:rPr lang="en-US" dirty="0"/>
              <a:t>Email</a:t>
            </a:r>
            <a:r>
              <a:rPr dirty="0"/>
              <a:t>: [</a:t>
            </a:r>
            <a:r>
              <a:rPr lang="en-US" dirty="0"/>
              <a:t>vngochoch@gmail.com</a:t>
            </a:r>
            <a:r>
              <a:rPr dirty="0"/>
              <a:t>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Key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1. Enhance pilot training for Cessna aircraft</a:t>
            </a:r>
            <a:r>
              <a:rPr lang="en-US" dirty="0"/>
              <a:t>, these are the Aircrafts with most Accidents and Fatalities</a:t>
            </a:r>
            <a:endParaRPr dirty="0"/>
          </a:p>
          <a:p>
            <a:r>
              <a:rPr dirty="0"/>
              <a:t>2. Implement stricter safety regulations for personal flights</a:t>
            </a:r>
            <a:r>
              <a:rPr lang="en-US" dirty="0"/>
              <a:t> as well as continuous training </a:t>
            </a:r>
            <a:endParaRPr dirty="0"/>
          </a:p>
          <a:p>
            <a:r>
              <a:rPr dirty="0"/>
              <a:t>3. Improve air traffic management in high-incident states</a:t>
            </a:r>
          </a:p>
          <a:p>
            <a:r>
              <a:rPr dirty="0"/>
              <a:t>4. Conduct seasonal safety awareness campaigns</a:t>
            </a:r>
            <a:r>
              <a:rPr lang="en-US" dirty="0"/>
              <a:t> to reduce risk associated with laxities especially in summer season.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Conduct further research on </a:t>
            </a:r>
            <a:r>
              <a:rPr lang="en-US" dirty="0"/>
              <a:t>emerging trends and </a:t>
            </a:r>
            <a:r>
              <a:rPr dirty="0"/>
              <a:t>safety technologies</a:t>
            </a:r>
          </a:p>
          <a:p>
            <a:r>
              <a:rPr dirty="0"/>
              <a:t>- Implement targeted training programs</a:t>
            </a:r>
          </a:p>
          <a:p>
            <a:r>
              <a:rPr dirty="0"/>
              <a:t>- Develop regulatory recommendations</a:t>
            </a:r>
          </a:p>
          <a:p>
            <a:r>
              <a:rPr dirty="0"/>
              <a:t>- Monitor ongoing aviation safety trends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Questions?</a:t>
            </a:r>
          </a:p>
          <a:p>
            <a:r>
              <a:rPr dirty="0"/>
              <a:t>Contact: </a:t>
            </a:r>
            <a:r>
              <a:rPr lang="en-US" dirty="0"/>
              <a:t>Vincent Barchok Ngochoch</a:t>
            </a:r>
            <a:endParaRPr dirty="0"/>
          </a:p>
          <a:p>
            <a:r>
              <a:rPr lang="en-US" dirty="0"/>
              <a:t>LinkedIn:https://www.linkedin.com/in/vincent-ngochoch-94095b64/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Your company is expanding into aviation and needs to assess aircraft safety risks.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r>
              <a:rPr dirty="0"/>
              <a:t>This presentation provides data-driven insights to help decide on aircraft purchases.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Business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Identify the safest aircraft models</a:t>
            </a:r>
          </a:p>
          <a:p>
            <a:r>
              <a:rPr dirty="0"/>
              <a:t>- Understand accident risks by flight purpose</a:t>
            </a:r>
          </a:p>
          <a:p>
            <a:r>
              <a:rPr dirty="0"/>
              <a:t>- Analyze geographical accident trends</a:t>
            </a:r>
          </a:p>
          <a:p>
            <a:r>
              <a:rPr dirty="0"/>
              <a:t>- Assess seasonal impact on aviation safety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Data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Data sources include aviation </a:t>
            </a:r>
            <a:r>
              <a:rPr lang="en-US" dirty="0"/>
              <a:t>data with various variables as the columns from year 1948 to year 2022, </a:t>
            </a:r>
            <a:r>
              <a:rPr dirty="0"/>
              <a:t>safety reports, accident statistics, and FAA records.</a:t>
            </a:r>
          </a:p>
          <a:p>
            <a:r>
              <a:rPr dirty="0"/>
              <a:t>Key variables analyzed:</a:t>
            </a:r>
          </a:p>
          <a:p>
            <a:r>
              <a:rPr dirty="0"/>
              <a:t>- Aircraft make &amp; model</a:t>
            </a:r>
          </a:p>
          <a:p>
            <a:r>
              <a:rPr dirty="0"/>
              <a:t>- Flight purpose (business, personal, training)</a:t>
            </a:r>
          </a:p>
          <a:p>
            <a:r>
              <a:rPr dirty="0"/>
              <a:t>- Geographic location</a:t>
            </a:r>
          </a:p>
          <a:p>
            <a:r>
              <a:rPr dirty="0"/>
              <a:t>- Seasonal trends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BD34E-15C1-260B-3FF1-C844C1C7B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DF174-3542-CF45-D3BF-4731B8D24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92781-7CA2-ACEB-F355-2BE090681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Analysis includes:</a:t>
            </a:r>
          </a:p>
          <a:p>
            <a:r>
              <a:rPr dirty="0"/>
              <a:t>- Aircraft safety by model</a:t>
            </a:r>
          </a:p>
          <a:p>
            <a:r>
              <a:rPr dirty="0"/>
              <a:t>- Accident risks by flight purpose</a:t>
            </a:r>
          </a:p>
          <a:p>
            <a:r>
              <a:rPr dirty="0"/>
              <a:t>- Geographic trends</a:t>
            </a:r>
          </a:p>
          <a:p>
            <a:r>
              <a:rPr dirty="0"/>
              <a:t>- Seasonal variations</a:t>
            </a:r>
          </a:p>
        </p:txBody>
      </p:sp>
    </p:spTree>
    <p:extLst>
      <p:ext uri="{BB962C8B-B14F-4D97-AF65-F5344CB8AC3E}">
        <p14:creationId xmlns:p14="http://schemas.microsoft.com/office/powerpoint/2010/main" val="4048977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4771"/>
            <a:ext cx="8229600" cy="76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Visualizations:</a:t>
            </a:r>
            <a:br>
              <a:rPr lang="en-US" b="1" dirty="0"/>
            </a:br>
            <a:br>
              <a:rPr lang="en-US" b="1" dirty="0"/>
            </a:br>
            <a:r>
              <a:rPr b="1" dirty="0"/>
              <a:t>Evaluating Aircraft Safety Based on Make and Model</a:t>
            </a:r>
          </a:p>
        </p:txBody>
      </p:sp>
      <p:pic>
        <p:nvPicPr>
          <p:cNvPr id="3" name="Picture 2" descr="Aircraft_Safety_Visualiz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307771"/>
            <a:ext cx="8403770" cy="40603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dirty="0"/>
              <a:t>Assessing Accident Risk by Flight Purpose</a:t>
            </a:r>
          </a:p>
        </p:txBody>
      </p:sp>
      <p:pic>
        <p:nvPicPr>
          <p:cNvPr id="3" name="Picture 2" descr="Flight_Purpose_Visualiz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9" y="1371600"/>
            <a:ext cx="7946571" cy="47135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dirty="0"/>
              <a:t>Geographical Analysis of Aviation Accidents in the U.S.A</a:t>
            </a:r>
          </a:p>
        </p:txBody>
      </p:sp>
      <p:pic>
        <p:nvPicPr>
          <p:cNvPr id="3" name="Picture 2" descr="Geographical_Analysis_Visualiz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6" y="1556657"/>
            <a:ext cx="8523514" cy="45828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dirty="0"/>
              <a:t>Seasonal Impact on </a:t>
            </a:r>
            <a:r>
              <a:rPr lang="en-US" b="1" dirty="0"/>
              <a:t>Number of </a:t>
            </a:r>
            <a:r>
              <a:rPr b="1" dirty="0"/>
              <a:t>Aviation Accidents and </a:t>
            </a:r>
            <a:r>
              <a:rPr lang="en-US" b="1" dirty="0"/>
              <a:t>Fatalities</a:t>
            </a:r>
            <a:endParaRPr b="1" dirty="0"/>
          </a:p>
        </p:txBody>
      </p:sp>
      <p:pic>
        <p:nvPicPr>
          <p:cNvPr id="3" name="Picture 2" descr="seasonal_impact_vi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15885"/>
            <a:ext cx="8229600" cy="41474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304</Words>
  <Application>Microsoft Office PowerPoint</Application>
  <PresentationFormat>On-screen Show (4:3)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Aircraft Risk Analysis &amp; Business Recommendations</vt:lpstr>
      <vt:lpstr>Overview</vt:lpstr>
      <vt:lpstr>Business Understanding</vt:lpstr>
      <vt:lpstr>Data Understanding</vt:lpstr>
      <vt:lpstr>Data Analysis</vt:lpstr>
      <vt:lpstr>Visualizations:  Evaluating Aircraft Safety Based on Make and Model</vt:lpstr>
      <vt:lpstr>Assessing Accident Risk by Flight Purpose</vt:lpstr>
      <vt:lpstr>Geographical Analysis of Aviation Accidents in the U.S.A</vt:lpstr>
      <vt:lpstr>Seasonal Impact on Number of Aviation Accidents and Fatalities</vt:lpstr>
      <vt:lpstr>Key Recommendations</vt:lpstr>
      <vt:lpstr>Next Steps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Vincent ngochoch</dc:creator>
  <cp:keywords/>
  <dc:description>generated using python-pptx</dc:description>
  <cp:lastModifiedBy>Vincent ngochoch</cp:lastModifiedBy>
  <cp:revision>7</cp:revision>
  <dcterms:created xsi:type="dcterms:W3CDTF">2013-01-27T09:14:16Z</dcterms:created>
  <dcterms:modified xsi:type="dcterms:W3CDTF">2025-03-27T07:21:09Z</dcterms:modified>
  <cp:category/>
</cp:coreProperties>
</file>