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65C5F654-ECA0-46C1-95C3-D6A9B1D5D9D5}"/>
    <pc:docChg chg="custSel addSld modSld">
      <pc:chgData name="淵丞 蔡" userId="75b82c3cc9716609" providerId="LiveId" clId="{65C5F654-ECA0-46C1-95C3-D6A9B1D5D9D5}" dt="2024-01-23T21:42:06.320" v="762" actId="20577"/>
      <pc:docMkLst>
        <pc:docMk/>
      </pc:docMkLst>
      <pc:sldChg chg="modSp new mod">
        <pc:chgData name="淵丞 蔡" userId="75b82c3cc9716609" providerId="LiveId" clId="{65C5F654-ECA0-46C1-95C3-D6A9B1D5D9D5}" dt="2024-01-23T21:34:55.387" v="81" actId="255"/>
        <pc:sldMkLst>
          <pc:docMk/>
          <pc:sldMk cId="1717747051" sldId="256"/>
        </pc:sldMkLst>
        <pc:spChg chg="mod">
          <ac:chgData name="淵丞 蔡" userId="75b82c3cc9716609" providerId="LiveId" clId="{65C5F654-ECA0-46C1-95C3-D6A9B1D5D9D5}" dt="2024-01-23T21:34:55.387" v="81" actId="255"/>
          <ac:spMkLst>
            <pc:docMk/>
            <pc:sldMk cId="1717747051" sldId="256"/>
            <ac:spMk id="2" creationId="{9583FCC2-4479-0A3A-3584-553E826F538D}"/>
          </ac:spMkLst>
        </pc:spChg>
      </pc:sldChg>
      <pc:sldChg chg="modSp new mod">
        <pc:chgData name="淵丞 蔡" userId="75b82c3cc9716609" providerId="LiveId" clId="{65C5F654-ECA0-46C1-95C3-D6A9B1D5D9D5}" dt="2024-01-23T21:35:35.781" v="122"/>
        <pc:sldMkLst>
          <pc:docMk/>
          <pc:sldMk cId="130260691" sldId="257"/>
        </pc:sldMkLst>
        <pc:spChg chg="mod">
          <ac:chgData name="淵丞 蔡" userId="75b82c3cc9716609" providerId="LiveId" clId="{65C5F654-ECA0-46C1-95C3-D6A9B1D5D9D5}" dt="2024-01-23T21:35:23.980" v="121" actId="20577"/>
          <ac:spMkLst>
            <pc:docMk/>
            <pc:sldMk cId="130260691" sldId="257"/>
            <ac:spMk id="2" creationId="{1618E494-CFA3-F679-0242-F44018090F7F}"/>
          </ac:spMkLst>
        </pc:spChg>
        <pc:spChg chg="mod">
          <ac:chgData name="淵丞 蔡" userId="75b82c3cc9716609" providerId="LiveId" clId="{65C5F654-ECA0-46C1-95C3-D6A9B1D5D9D5}" dt="2024-01-23T21:35:35.781" v="122"/>
          <ac:spMkLst>
            <pc:docMk/>
            <pc:sldMk cId="130260691" sldId="257"/>
            <ac:spMk id="3" creationId="{8E48F5FE-5C11-353E-D4E4-9545DCF3EC40}"/>
          </ac:spMkLst>
        </pc:spChg>
      </pc:sldChg>
      <pc:sldChg chg="addSp modSp new mod">
        <pc:chgData name="淵丞 蔡" userId="75b82c3cc9716609" providerId="LiveId" clId="{65C5F654-ECA0-46C1-95C3-D6A9B1D5D9D5}" dt="2024-01-23T21:36:54.441" v="252"/>
        <pc:sldMkLst>
          <pc:docMk/>
          <pc:sldMk cId="4109970366" sldId="258"/>
        </pc:sldMkLst>
        <pc:spChg chg="mod">
          <ac:chgData name="淵丞 蔡" userId="75b82c3cc9716609" providerId="LiveId" clId="{65C5F654-ECA0-46C1-95C3-D6A9B1D5D9D5}" dt="2024-01-23T21:36:00.973" v="159" actId="20577"/>
          <ac:spMkLst>
            <pc:docMk/>
            <pc:sldMk cId="4109970366" sldId="258"/>
            <ac:spMk id="2" creationId="{1AB480F4-7DE6-30C0-BFB3-7AF80889DE99}"/>
          </ac:spMkLst>
        </pc:spChg>
        <pc:spChg chg="mod">
          <ac:chgData name="淵丞 蔡" userId="75b82c3cc9716609" providerId="LiveId" clId="{65C5F654-ECA0-46C1-95C3-D6A9B1D5D9D5}" dt="2024-01-23T21:36:37.005" v="249" actId="20577"/>
          <ac:spMkLst>
            <pc:docMk/>
            <pc:sldMk cId="4109970366" sldId="258"/>
            <ac:spMk id="3" creationId="{56FCCA77-9DFF-E2C7-DEAA-DE98ADD5F2E3}"/>
          </ac:spMkLst>
        </pc:spChg>
        <pc:picChg chg="add mod">
          <ac:chgData name="淵丞 蔡" userId="75b82c3cc9716609" providerId="LiveId" clId="{65C5F654-ECA0-46C1-95C3-D6A9B1D5D9D5}" dt="2024-01-23T21:36:51.575" v="251" actId="1076"/>
          <ac:picMkLst>
            <pc:docMk/>
            <pc:sldMk cId="4109970366" sldId="258"/>
            <ac:picMk id="4" creationId="{34B797B1-142D-7D92-D665-04BB0C718144}"/>
          </ac:picMkLst>
        </pc:picChg>
        <pc:picChg chg="add mod">
          <ac:chgData name="淵丞 蔡" userId="75b82c3cc9716609" providerId="LiveId" clId="{65C5F654-ECA0-46C1-95C3-D6A9B1D5D9D5}" dt="2024-01-23T21:36:54.441" v="252"/>
          <ac:picMkLst>
            <pc:docMk/>
            <pc:sldMk cId="4109970366" sldId="258"/>
            <ac:picMk id="5" creationId="{D4D32E38-7A24-EDE9-B346-EDACD77D6849}"/>
          </ac:picMkLst>
        </pc:picChg>
      </pc:sldChg>
      <pc:sldChg chg="addSp modSp new mod">
        <pc:chgData name="淵丞 蔡" userId="75b82c3cc9716609" providerId="LiveId" clId="{65C5F654-ECA0-46C1-95C3-D6A9B1D5D9D5}" dt="2024-01-23T21:37:59.938" v="383"/>
        <pc:sldMkLst>
          <pc:docMk/>
          <pc:sldMk cId="2639470131" sldId="259"/>
        </pc:sldMkLst>
        <pc:spChg chg="mod">
          <ac:chgData name="淵丞 蔡" userId="75b82c3cc9716609" providerId="LiveId" clId="{65C5F654-ECA0-46C1-95C3-D6A9B1D5D9D5}" dt="2024-01-23T21:37:16.685" v="298" actId="20577"/>
          <ac:spMkLst>
            <pc:docMk/>
            <pc:sldMk cId="2639470131" sldId="259"/>
            <ac:spMk id="2" creationId="{A04C4465-C991-47CB-9DC5-18CF72536D6C}"/>
          </ac:spMkLst>
        </pc:spChg>
        <pc:spChg chg="mod">
          <ac:chgData name="淵丞 蔡" userId="75b82c3cc9716609" providerId="LiveId" clId="{65C5F654-ECA0-46C1-95C3-D6A9B1D5D9D5}" dt="2024-01-23T21:37:45.895" v="381" actId="20577"/>
          <ac:spMkLst>
            <pc:docMk/>
            <pc:sldMk cId="2639470131" sldId="259"/>
            <ac:spMk id="3" creationId="{9C920AD7-2945-6569-FABD-67C296FFCD00}"/>
          </ac:spMkLst>
        </pc:spChg>
        <pc:picChg chg="add mod">
          <ac:chgData name="淵丞 蔡" userId="75b82c3cc9716609" providerId="LiveId" clId="{65C5F654-ECA0-46C1-95C3-D6A9B1D5D9D5}" dt="2024-01-23T21:37:55.194" v="382"/>
          <ac:picMkLst>
            <pc:docMk/>
            <pc:sldMk cId="2639470131" sldId="259"/>
            <ac:picMk id="4" creationId="{F78D4A57-61B1-BCC2-2442-33D3B08420D9}"/>
          </ac:picMkLst>
        </pc:picChg>
        <pc:picChg chg="add mod">
          <ac:chgData name="淵丞 蔡" userId="75b82c3cc9716609" providerId="LiveId" clId="{65C5F654-ECA0-46C1-95C3-D6A9B1D5D9D5}" dt="2024-01-23T21:37:59.938" v="383"/>
          <ac:picMkLst>
            <pc:docMk/>
            <pc:sldMk cId="2639470131" sldId="259"/>
            <ac:picMk id="5" creationId="{F47E1333-C7BD-31D5-290E-6263B3B88EC0}"/>
          </ac:picMkLst>
        </pc:picChg>
      </pc:sldChg>
      <pc:sldChg chg="addSp modSp new mod">
        <pc:chgData name="淵丞 蔡" userId="75b82c3cc9716609" providerId="LiveId" clId="{65C5F654-ECA0-46C1-95C3-D6A9B1D5D9D5}" dt="2024-01-23T21:38:40.083" v="439"/>
        <pc:sldMkLst>
          <pc:docMk/>
          <pc:sldMk cId="2734229099" sldId="260"/>
        </pc:sldMkLst>
        <pc:spChg chg="mod">
          <ac:chgData name="淵丞 蔡" userId="75b82c3cc9716609" providerId="LiveId" clId="{65C5F654-ECA0-46C1-95C3-D6A9B1D5D9D5}" dt="2024-01-23T21:38:25.031" v="435" actId="20577"/>
          <ac:spMkLst>
            <pc:docMk/>
            <pc:sldMk cId="2734229099" sldId="260"/>
            <ac:spMk id="2" creationId="{DFC800FB-7657-C79E-A759-05DCDBD0889C}"/>
          </ac:spMkLst>
        </pc:spChg>
        <pc:spChg chg="mod">
          <ac:chgData name="淵丞 蔡" userId="75b82c3cc9716609" providerId="LiveId" clId="{65C5F654-ECA0-46C1-95C3-D6A9B1D5D9D5}" dt="2024-01-23T21:38:36.879" v="438" actId="20577"/>
          <ac:spMkLst>
            <pc:docMk/>
            <pc:sldMk cId="2734229099" sldId="260"/>
            <ac:spMk id="3" creationId="{25572108-E4C8-B729-3EA7-C5F27EBA80A3}"/>
          </ac:spMkLst>
        </pc:spChg>
        <pc:picChg chg="add mod">
          <ac:chgData name="淵丞 蔡" userId="75b82c3cc9716609" providerId="LiveId" clId="{65C5F654-ECA0-46C1-95C3-D6A9B1D5D9D5}" dt="2024-01-23T21:38:40.083" v="439"/>
          <ac:picMkLst>
            <pc:docMk/>
            <pc:sldMk cId="2734229099" sldId="260"/>
            <ac:picMk id="4" creationId="{84FAC49E-149A-52A8-379A-0E37AD46551E}"/>
          </ac:picMkLst>
        </pc:picChg>
      </pc:sldChg>
      <pc:sldChg chg="addSp modSp new mod">
        <pc:chgData name="淵丞 蔡" userId="75b82c3cc9716609" providerId="LiveId" clId="{65C5F654-ECA0-46C1-95C3-D6A9B1D5D9D5}" dt="2024-01-23T21:39:56.475" v="569"/>
        <pc:sldMkLst>
          <pc:docMk/>
          <pc:sldMk cId="3347458149" sldId="261"/>
        </pc:sldMkLst>
        <pc:spChg chg="mod">
          <ac:chgData name="淵丞 蔡" userId="75b82c3cc9716609" providerId="LiveId" clId="{65C5F654-ECA0-46C1-95C3-D6A9B1D5D9D5}" dt="2024-01-23T21:38:51.655" v="449" actId="5793"/>
          <ac:spMkLst>
            <pc:docMk/>
            <pc:sldMk cId="3347458149" sldId="261"/>
            <ac:spMk id="2" creationId="{16C30BEE-20FE-2AB3-7D34-EB0D2B441559}"/>
          </ac:spMkLst>
        </pc:spChg>
        <pc:spChg chg="mod">
          <ac:chgData name="淵丞 蔡" userId="75b82c3cc9716609" providerId="LiveId" clId="{65C5F654-ECA0-46C1-95C3-D6A9B1D5D9D5}" dt="2024-01-23T21:39:50.151" v="568" actId="20577"/>
          <ac:spMkLst>
            <pc:docMk/>
            <pc:sldMk cId="3347458149" sldId="261"/>
            <ac:spMk id="3" creationId="{53C878D5-2973-C683-2411-0A08B97F4592}"/>
          </ac:spMkLst>
        </pc:spChg>
        <pc:picChg chg="add mod">
          <ac:chgData name="淵丞 蔡" userId="75b82c3cc9716609" providerId="LiveId" clId="{65C5F654-ECA0-46C1-95C3-D6A9B1D5D9D5}" dt="2024-01-23T21:39:56.475" v="569"/>
          <ac:picMkLst>
            <pc:docMk/>
            <pc:sldMk cId="3347458149" sldId="261"/>
            <ac:picMk id="4" creationId="{760C28FB-C00C-BFBE-9A63-0075444D316B}"/>
          </ac:picMkLst>
        </pc:picChg>
      </pc:sldChg>
      <pc:sldChg chg="addSp modSp new mod">
        <pc:chgData name="淵丞 蔡" userId="75b82c3cc9716609" providerId="LiveId" clId="{65C5F654-ECA0-46C1-95C3-D6A9B1D5D9D5}" dt="2024-01-23T21:40:13.235" v="586"/>
        <pc:sldMkLst>
          <pc:docMk/>
          <pc:sldMk cId="1534435797" sldId="262"/>
        </pc:sldMkLst>
        <pc:spChg chg="mod">
          <ac:chgData name="淵丞 蔡" userId="75b82c3cc9716609" providerId="LiveId" clId="{65C5F654-ECA0-46C1-95C3-D6A9B1D5D9D5}" dt="2024-01-23T21:40:03.608" v="582" actId="20577"/>
          <ac:spMkLst>
            <pc:docMk/>
            <pc:sldMk cId="1534435797" sldId="262"/>
            <ac:spMk id="2" creationId="{C33810C1-63A3-D899-E370-2A29163F9063}"/>
          </ac:spMkLst>
        </pc:spChg>
        <pc:spChg chg="mod">
          <ac:chgData name="淵丞 蔡" userId="75b82c3cc9716609" providerId="LiveId" clId="{65C5F654-ECA0-46C1-95C3-D6A9B1D5D9D5}" dt="2024-01-23T21:40:09.288" v="585" actId="20577"/>
          <ac:spMkLst>
            <pc:docMk/>
            <pc:sldMk cId="1534435797" sldId="262"/>
            <ac:spMk id="3" creationId="{0AE01A7C-CA92-B7BB-4A69-491DB2792E51}"/>
          </ac:spMkLst>
        </pc:spChg>
        <pc:picChg chg="add mod">
          <ac:chgData name="淵丞 蔡" userId="75b82c3cc9716609" providerId="LiveId" clId="{65C5F654-ECA0-46C1-95C3-D6A9B1D5D9D5}" dt="2024-01-23T21:40:13.235" v="586"/>
          <ac:picMkLst>
            <pc:docMk/>
            <pc:sldMk cId="1534435797" sldId="262"/>
            <ac:picMk id="4" creationId="{6099DF84-727E-82C7-BA8D-97CC4A334191}"/>
          </ac:picMkLst>
        </pc:picChg>
      </pc:sldChg>
      <pc:sldChg chg="addSp modSp new mod">
        <pc:chgData name="淵丞 蔡" userId="75b82c3cc9716609" providerId="LiveId" clId="{65C5F654-ECA0-46C1-95C3-D6A9B1D5D9D5}" dt="2024-01-23T21:40:50.784" v="605" actId="1076"/>
        <pc:sldMkLst>
          <pc:docMk/>
          <pc:sldMk cId="3653838656" sldId="263"/>
        </pc:sldMkLst>
        <pc:spChg chg="mod">
          <ac:chgData name="淵丞 蔡" userId="75b82c3cc9716609" providerId="LiveId" clId="{65C5F654-ECA0-46C1-95C3-D6A9B1D5D9D5}" dt="2024-01-23T21:40:20.040" v="596" actId="5793"/>
          <ac:spMkLst>
            <pc:docMk/>
            <pc:sldMk cId="3653838656" sldId="263"/>
            <ac:spMk id="2" creationId="{2927F0A1-6083-03DA-CD8E-8CF9BBC67FEB}"/>
          </ac:spMkLst>
        </pc:spChg>
        <pc:spChg chg="mod">
          <ac:chgData name="淵丞 蔡" userId="75b82c3cc9716609" providerId="LiveId" clId="{65C5F654-ECA0-46C1-95C3-D6A9B1D5D9D5}" dt="2024-01-23T21:40:25.431" v="599" actId="20577"/>
          <ac:spMkLst>
            <pc:docMk/>
            <pc:sldMk cId="3653838656" sldId="263"/>
            <ac:spMk id="3" creationId="{A7981E20-A52A-B66E-5112-F1954A7CBEB4}"/>
          </ac:spMkLst>
        </pc:spChg>
        <pc:picChg chg="add mod">
          <ac:chgData name="淵丞 蔡" userId="75b82c3cc9716609" providerId="LiveId" clId="{65C5F654-ECA0-46C1-95C3-D6A9B1D5D9D5}" dt="2024-01-23T21:40:50.784" v="605" actId="1076"/>
          <ac:picMkLst>
            <pc:docMk/>
            <pc:sldMk cId="3653838656" sldId="263"/>
            <ac:picMk id="4" creationId="{23353288-2EC1-CF27-8FA5-9A5F0B0D395A}"/>
          </ac:picMkLst>
        </pc:picChg>
        <pc:picChg chg="add mod">
          <ac:chgData name="淵丞 蔡" userId="75b82c3cc9716609" providerId="LiveId" clId="{65C5F654-ECA0-46C1-95C3-D6A9B1D5D9D5}" dt="2024-01-23T21:40:47.541" v="603" actId="1076"/>
          <ac:picMkLst>
            <pc:docMk/>
            <pc:sldMk cId="3653838656" sldId="263"/>
            <ac:picMk id="5" creationId="{64CD99C6-65EE-F0E0-7BB6-6BCD13FB30D3}"/>
          </ac:picMkLst>
        </pc:picChg>
        <pc:picChg chg="add mod">
          <ac:chgData name="淵丞 蔡" userId="75b82c3cc9716609" providerId="LiveId" clId="{65C5F654-ECA0-46C1-95C3-D6A9B1D5D9D5}" dt="2024-01-23T21:40:48.955" v="604" actId="1076"/>
          <ac:picMkLst>
            <pc:docMk/>
            <pc:sldMk cId="3653838656" sldId="263"/>
            <ac:picMk id="6" creationId="{F73E890E-69DC-1AAA-EE0A-A0DD46BBE27E}"/>
          </ac:picMkLst>
        </pc:picChg>
      </pc:sldChg>
      <pc:sldChg chg="addSp modSp new mod">
        <pc:chgData name="淵丞 蔡" userId="75b82c3cc9716609" providerId="LiveId" clId="{65C5F654-ECA0-46C1-95C3-D6A9B1D5D9D5}" dt="2024-01-23T21:42:06.320" v="762" actId="20577"/>
        <pc:sldMkLst>
          <pc:docMk/>
          <pc:sldMk cId="3028503713" sldId="264"/>
        </pc:sldMkLst>
        <pc:spChg chg="mod">
          <ac:chgData name="淵丞 蔡" userId="75b82c3cc9716609" providerId="LiveId" clId="{65C5F654-ECA0-46C1-95C3-D6A9B1D5D9D5}" dt="2024-01-23T21:40:59.840" v="616" actId="20577"/>
          <ac:spMkLst>
            <pc:docMk/>
            <pc:sldMk cId="3028503713" sldId="264"/>
            <ac:spMk id="2" creationId="{5C2ED44E-8313-2FA7-C61A-A4D7140A5806}"/>
          </ac:spMkLst>
        </pc:spChg>
        <pc:spChg chg="mod">
          <ac:chgData name="淵丞 蔡" userId="75b82c3cc9716609" providerId="LiveId" clId="{65C5F654-ECA0-46C1-95C3-D6A9B1D5D9D5}" dt="2024-01-23T21:42:06.320" v="762" actId="20577"/>
          <ac:spMkLst>
            <pc:docMk/>
            <pc:sldMk cId="3028503713" sldId="264"/>
            <ac:spMk id="3" creationId="{029689A4-91BD-9999-FAAE-D5317AB57E9E}"/>
          </ac:spMkLst>
        </pc:spChg>
        <pc:picChg chg="add mod">
          <ac:chgData name="淵丞 蔡" userId="75b82c3cc9716609" providerId="LiveId" clId="{65C5F654-ECA0-46C1-95C3-D6A9B1D5D9D5}" dt="2024-01-23T21:41:08.244" v="620"/>
          <ac:picMkLst>
            <pc:docMk/>
            <pc:sldMk cId="3028503713" sldId="264"/>
            <ac:picMk id="4" creationId="{4038DF03-49F3-ED6D-08A4-763155FD47B4}"/>
          </ac:picMkLst>
        </pc:picChg>
        <pc:picChg chg="add mod">
          <ac:chgData name="淵丞 蔡" userId="75b82c3cc9716609" providerId="LiveId" clId="{65C5F654-ECA0-46C1-95C3-D6A9B1D5D9D5}" dt="2024-01-23T21:41:11.403" v="621"/>
          <ac:picMkLst>
            <pc:docMk/>
            <pc:sldMk cId="3028503713" sldId="264"/>
            <ac:picMk id="5" creationId="{D13D13DC-5226-1A21-AC92-EA943BA7B4AA}"/>
          </ac:picMkLst>
        </pc:picChg>
      </pc:sldChg>
    </pc:docChg>
  </pc:docChgLst>
  <pc:docChgLst>
    <pc:chgData name="淵丞 蔡" userId="75b82c3cc9716609" providerId="LiveId" clId="{74DC04B0-399C-47B7-BA1B-C22D25961BE5}"/>
    <pc:docChg chg="undo custSel addSld delSld modSld sldOrd">
      <pc:chgData name="淵丞 蔡" userId="75b82c3cc9716609" providerId="LiveId" clId="{74DC04B0-399C-47B7-BA1B-C22D25961BE5}" dt="2024-04-24T00:32:31.224" v="790" actId="20577"/>
      <pc:docMkLst>
        <pc:docMk/>
      </pc:docMkLst>
      <pc:sldChg chg="modSp mod">
        <pc:chgData name="淵丞 蔡" userId="75b82c3cc9716609" providerId="LiveId" clId="{74DC04B0-399C-47B7-BA1B-C22D25961BE5}" dt="2024-04-23T16:18:03.457" v="127" actId="113"/>
        <pc:sldMkLst>
          <pc:docMk/>
          <pc:sldMk cId="130260691" sldId="257"/>
        </pc:sldMkLst>
        <pc:spChg chg="mod">
          <ac:chgData name="淵丞 蔡" userId="75b82c3cc9716609" providerId="LiveId" clId="{74DC04B0-399C-47B7-BA1B-C22D25961BE5}" dt="2024-04-23T16:18:03.457" v="127" actId="113"/>
          <ac:spMkLst>
            <pc:docMk/>
            <pc:sldMk cId="130260691" sldId="257"/>
            <ac:spMk id="3" creationId="{8E48F5FE-5C11-353E-D4E4-9545DCF3EC40}"/>
          </ac:spMkLst>
        </pc:spChg>
      </pc:sldChg>
      <pc:sldChg chg="addSp delSp modSp new del mod">
        <pc:chgData name="淵丞 蔡" userId="75b82c3cc9716609" providerId="LiveId" clId="{74DC04B0-399C-47B7-BA1B-C22D25961BE5}" dt="2024-04-23T16:18:16.676" v="128" actId="47"/>
        <pc:sldMkLst>
          <pc:docMk/>
          <pc:sldMk cId="3254644386" sldId="265"/>
        </pc:sldMkLst>
        <pc:spChg chg="mod">
          <ac:chgData name="淵丞 蔡" userId="75b82c3cc9716609" providerId="LiveId" clId="{74DC04B0-399C-47B7-BA1B-C22D25961BE5}" dt="2024-04-23T16:08:08.671" v="33" actId="20577"/>
          <ac:spMkLst>
            <pc:docMk/>
            <pc:sldMk cId="3254644386" sldId="265"/>
            <ac:spMk id="2" creationId="{70B7349F-37DD-5390-070E-E2E8C402E01F}"/>
          </ac:spMkLst>
        </pc:spChg>
        <pc:spChg chg="mod">
          <ac:chgData name="淵丞 蔡" userId="75b82c3cc9716609" providerId="LiveId" clId="{74DC04B0-399C-47B7-BA1B-C22D25961BE5}" dt="2024-04-23T16:12:01.830" v="61" actId="20577"/>
          <ac:spMkLst>
            <pc:docMk/>
            <pc:sldMk cId="3254644386" sldId="265"/>
            <ac:spMk id="3" creationId="{116D95E0-E1A8-0647-F7F5-0781F3A8E0C6}"/>
          </ac:spMkLst>
        </pc:spChg>
        <pc:spChg chg="add del">
          <ac:chgData name="淵丞 蔡" userId="75b82c3cc9716609" providerId="LiveId" clId="{74DC04B0-399C-47B7-BA1B-C22D25961BE5}" dt="2024-04-23T16:12:11.602" v="63" actId="22"/>
          <ac:spMkLst>
            <pc:docMk/>
            <pc:sldMk cId="3254644386" sldId="265"/>
            <ac:spMk id="5" creationId="{F20EA781-DBAC-0885-9631-2AEA6F0FEB07}"/>
          </ac:spMkLst>
        </pc:spChg>
      </pc:sldChg>
      <pc:sldChg chg="modSp add mod ord">
        <pc:chgData name="淵丞 蔡" userId="75b82c3cc9716609" providerId="LiveId" clId="{74DC04B0-399C-47B7-BA1B-C22D25961BE5}" dt="2024-04-24T00:32:31.224" v="790" actId="20577"/>
        <pc:sldMkLst>
          <pc:docMk/>
          <pc:sldMk cId="3955392614" sldId="266"/>
        </pc:sldMkLst>
        <pc:spChg chg="mod">
          <ac:chgData name="淵丞 蔡" userId="75b82c3cc9716609" providerId="LiveId" clId="{74DC04B0-399C-47B7-BA1B-C22D25961BE5}" dt="2024-04-23T16:12:40.783" v="79" actId="20577"/>
          <ac:spMkLst>
            <pc:docMk/>
            <pc:sldMk cId="3955392614" sldId="266"/>
            <ac:spMk id="2" creationId="{1618E494-CFA3-F679-0242-F44018090F7F}"/>
          </ac:spMkLst>
        </pc:spChg>
        <pc:spChg chg="mod">
          <ac:chgData name="淵丞 蔡" userId="75b82c3cc9716609" providerId="LiveId" clId="{74DC04B0-399C-47B7-BA1B-C22D25961BE5}" dt="2024-04-24T00:32:31.224" v="790" actId="20577"/>
          <ac:spMkLst>
            <pc:docMk/>
            <pc:sldMk cId="3955392614" sldId="266"/>
            <ac:spMk id="3" creationId="{8E48F5FE-5C11-353E-D4E4-9545DCF3EC40}"/>
          </ac:spMkLst>
        </pc:spChg>
      </pc:sldChg>
      <pc:sldChg chg="modSp new mod">
        <pc:chgData name="淵丞 蔡" userId="75b82c3cc9716609" providerId="LiveId" clId="{74DC04B0-399C-47B7-BA1B-C22D25961BE5}" dt="2024-04-23T16:36:19.290" v="425" actId="20577"/>
        <pc:sldMkLst>
          <pc:docMk/>
          <pc:sldMk cId="2572926708" sldId="267"/>
        </pc:sldMkLst>
        <pc:spChg chg="mod">
          <ac:chgData name="淵丞 蔡" userId="75b82c3cc9716609" providerId="LiveId" clId="{74DC04B0-399C-47B7-BA1B-C22D25961BE5}" dt="2024-04-23T16:32:53.568" v="199" actId="20577"/>
          <ac:spMkLst>
            <pc:docMk/>
            <pc:sldMk cId="2572926708" sldId="267"/>
            <ac:spMk id="2" creationId="{182FD397-5B85-8A2C-02C1-E92C3FD457BB}"/>
          </ac:spMkLst>
        </pc:spChg>
        <pc:spChg chg="mod">
          <ac:chgData name="淵丞 蔡" userId="75b82c3cc9716609" providerId="LiveId" clId="{74DC04B0-399C-47B7-BA1B-C22D25961BE5}" dt="2024-04-23T16:36:19.290" v="425" actId="20577"/>
          <ac:spMkLst>
            <pc:docMk/>
            <pc:sldMk cId="2572926708" sldId="267"/>
            <ac:spMk id="3" creationId="{C0669ACE-CDFE-9557-F504-3C3AD8FABF1F}"/>
          </ac:spMkLst>
        </pc:spChg>
      </pc:sldChg>
      <pc:sldChg chg="addSp modSp new mod">
        <pc:chgData name="淵丞 蔡" userId="75b82c3cc9716609" providerId="LiveId" clId="{74DC04B0-399C-47B7-BA1B-C22D25961BE5}" dt="2024-04-23T16:43:27.800" v="788" actId="20577"/>
        <pc:sldMkLst>
          <pc:docMk/>
          <pc:sldMk cId="3942678758" sldId="268"/>
        </pc:sldMkLst>
        <pc:spChg chg="mod">
          <ac:chgData name="淵丞 蔡" userId="75b82c3cc9716609" providerId="LiveId" clId="{74DC04B0-399C-47B7-BA1B-C22D25961BE5}" dt="2024-04-23T16:43:27.800" v="788" actId="20577"/>
          <ac:spMkLst>
            <pc:docMk/>
            <pc:sldMk cId="3942678758" sldId="268"/>
            <ac:spMk id="3" creationId="{AAF790E9-C101-6364-5C9C-E44803D31793}"/>
          </ac:spMkLst>
        </pc:spChg>
        <pc:picChg chg="add mod">
          <ac:chgData name="淵丞 蔡" userId="75b82c3cc9716609" providerId="LiveId" clId="{74DC04B0-399C-47B7-BA1B-C22D25961BE5}" dt="2024-04-23T16:38:17.581" v="435" actId="1076"/>
          <ac:picMkLst>
            <pc:docMk/>
            <pc:sldMk cId="3942678758" sldId="268"/>
            <ac:picMk id="5" creationId="{E0A85979-8AAE-449C-8895-1E7F55B50E43}"/>
          </ac:picMkLst>
        </pc:picChg>
      </pc:sldChg>
      <pc:sldChg chg="add del">
        <pc:chgData name="淵丞 蔡" userId="75b82c3cc9716609" providerId="LiveId" clId="{74DC04B0-399C-47B7-BA1B-C22D25961BE5}" dt="2024-04-23T16:36:13.620" v="423"/>
        <pc:sldMkLst>
          <pc:docMk/>
          <pc:sldMk cId="402988430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C31EA-7C38-049B-F659-6A3189008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35A9AF-0F3B-7320-FF78-2B2940F49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C018C-41AD-1B2C-9AA2-463BAE29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D70574-D6FE-36AC-2F59-E01A89CF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3624F3-41E8-2409-7300-845F91F4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7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3580F-D23E-9638-793C-32EBD87E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145A25-8EE2-5653-1516-414D0D5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0AA7F-91F0-BB36-D6D8-9969BD78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E22AF7-334C-1B5B-F76B-A2FE0B39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A12964-06E0-4B24-54A1-48A616DC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3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8372E5-37CE-99B0-6EB0-8B19F847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079B2D-6B95-61F3-DF79-D978EAE4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3B665-F749-DE57-539E-49B83C7E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60C05-D2D9-E64D-2DA9-14F1FF7B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EC6243-9800-B891-258D-70218BB9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22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75E76-0B37-C79C-DEFD-156CEF22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F9C5D6-8860-8BB4-481F-0BF10C11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2E4F3B-AD78-C58D-D219-1AC15AD0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DDD08B-EC97-C852-05D7-80B93E58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05C39F-272B-9BE4-4F1E-B462FD82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1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6373D-C828-D66C-0CA6-73846BDA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613967-0C74-16A8-AA66-7CE6876E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9029A4-3CFD-54D3-92A0-199E0A0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72714-380F-DF80-B0A8-D98E42F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BCE865-23DF-63B6-7A40-A4FC810F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45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0FDDE-F99C-D547-C958-618B24C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096DC-EB47-1F88-EF1A-935AA1FF9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B9DA95-F2D9-496B-3B88-055FCB19C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3D277B-E1FC-7452-9878-E3C3A8DD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5C0796-12ED-0576-D167-C0CEA30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70A237-B7E4-EDC9-B6CA-54F4E985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32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63738-7341-E852-FE5F-F2DA6817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22A0B9-5809-6892-983C-65C40DD2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474ACCC-7E16-072E-148F-AC926F34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6B37DB-5892-11E5-7204-EC0555855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8545E3-00D2-F770-AD1C-2ED3B2AD6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566E3B-F556-B795-9BD9-58974AE0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C6353A-8E48-0158-35BC-1AF0A117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7A8F26B-B508-B0C3-D254-7D2E91FE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A458F-5A37-4A2E-10A2-B8B30926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A82323-01A3-E2C3-3216-56670C06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AC4A36-2C42-2DDC-6EC9-7AC900D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CE7C4E-AE50-5726-C38F-05523503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0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2C2317-FE36-FB95-C00E-E153338F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825E8C-FAE7-D7A1-FCC6-BD6DF1CD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23D27D-B6AE-55EC-1690-74FEFCE8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2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F7549-03A9-D196-0314-7EEA35FD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8E0F5-ECD2-6EBC-6642-39726C95E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20FC49-DDAF-7E9F-C72E-7505DCA7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93B6B5-1C70-F462-0F5B-A415D3CB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34B6F1-5DF3-7C3B-FA5B-BB5511A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AD594E-D3B6-8149-B0F4-946D9FE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37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B0817-C86F-3C7C-4D2C-05C22DE4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F9E19B-D289-14C1-6C2C-464652F8A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D149D7-219A-A42F-C6B9-9C3D90A1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67E363-2F75-51B0-E8F0-6094771B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EA08A2-A1D0-00BA-BCCC-E3003937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838B86-C8D6-BEA2-2F0F-B5F21C67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4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EE1532-5A0F-737A-6B1C-84964366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9B120-DC6F-8DDF-28FC-167899AC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BCD40E-BD6D-FD3C-3AF0-ACFB737DF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1708-BD6A-4FE0-B59C-143047C12709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1CDE91-D70A-FBED-3C39-C377FF4AB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E2565A-102C-E010-87A3-818D285BC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E6F53-C473-46DC-9142-CFC736387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3FCC2-4479-0A3A-3584-553E826F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On supervised Feature Selection From High Dimensional Feature Spaces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F47AD1-1E4A-CFE0-597A-243683786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74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8E494-CFA3-F679-0242-F4401809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Relevant Feature Test (RFT)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48F5FE-5C11-353E-D4E4-9545DCF3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85750"/>
            <a:r>
              <a:rPr lang="en-US" altLang="zh-TW" dirty="0">
                <a:ea typeface="+mn-lt"/>
                <a:cs typeface="+mn-lt"/>
              </a:rPr>
              <a:t>For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regression</a:t>
            </a:r>
            <a:r>
              <a:rPr lang="zh-TW" altLang="en-US" dirty="0">
                <a:ea typeface="+mn-lt"/>
                <a:cs typeface="+mn-lt"/>
              </a:rPr>
              <a:t> problems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R</a:t>
            </a:r>
            <a:r>
              <a:rPr lang="zh-TW" altLang="zh-TW" dirty="0">
                <a:ea typeface="+mn-lt"/>
                <a:cs typeface="+mn-lt"/>
              </a:rPr>
              <a:t>FT is used to measure the discriminant power of each feature dimension out of a P-dimensional feature space independently.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In our design, we use the </a:t>
            </a:r>
            <a:r>
              <a:rPr lang="en-US" altLang="zh-TW" b="1" dirty="0">
                <a:ea typeface="+mn-lt"/>
                <a:cs typeface="+mn-lt"/>
              </a:rPr>
              <a:t>mean square error (MSE)</a:t>
            </a:r>
            <a:r>
              <a:rPr lang="en-US" altLang="zh-TW" dirty="0">
                <a:ea typeface="+mn-lt"/>
                <a:cs typeface="+mn-lt"/>
              </a:rPr>
              <a:t> of the left and right subsets as the RFT loss function to measure the discriminant power of each dimension.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Steps: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Training Sample Partitioning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Loss Measured by MSE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Feature Selection Based on Optimized Loss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39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FD397-5B85-8A2C-02C1-E92C3FD4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Mean Square Error (MSE)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669ACE-CDFE-9557-F504-3C3AD8FA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use the mean of the samples as target value </a:t>
            </a:r>
          </a:p>
          <a:p>
            <a:r>
              <a:rPr lang="en-US" altLang="zh-TW" dirty="0"/>
              <a:t>Calculate the mean square error of the samples and the target value</a:t>
            </a:r>
          </a:p>
          <a:p>
            <a:endParaRPr lang="en-US" altLang="zh-TW" dirty="0"/>
          </a:p>
          <a:p>
            <a:r>
              <a:rPr lang="en-US" altLang="zh-TW" dirty="0"/>
              <a:t>This is equivalent to calculating their </a:t>
            </a:r>
            <a:r>
              <a:rPr lang="en-US" altLang="zh-TW" b="1" dirty="0"/>
              <a:t>variance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92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8F2EDC-7DB7-FEFE-2E35-CFDE56C6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790E9-C101-6364-5C9C-E44803D3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3547"/>
            <a:ext cx="10515600" cy="2359327"/>
          </a:xfrm>
        </p:spPr>
        <p:txBody>
          <a:bodyPr/>
          <a:lstStyle/>
          <a:p>
            <a:r>
              <a:rPr lang="en-US" altLang="zh-TW" dirty="0"/>
              <a:t>For each bin, we calculate the weighted variance of left and right subintervals it partitions . </a:t>
            </a:r>
          </a:p>
          <a:p>
            <a:r>
              <a:rPr lang="en-US" altLang="zh-TW" dirty="0"/>
              <a:t>The bin with the smallest weighted variance is the optimal threshold for that feature.</a:t>
            </a:r>
          </a:p>
          <a:p>
            <a:r>
              <a:rPr lang="en-US" altLang="zh-TW" dirty="0"/>
              <a:t>We select the features with the smallest optimal weighted variance.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A85979-8AAE-449C-8895-1E7F55B5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03" y="365125"/>
            <a:ext cx="11055793" cy="376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7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8E494-CFA3-F679-0242-F4401809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Discriminant Feature Test (DFT)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48F5FE-5C11-353E-D4E4-9545DCF3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85750"/>
            <a:r>
              <a:rPr lang="en-US" altLang="zh-TW" dirty="0">
                <a:ea typeface="+mn-lt"/>
                <a:cs typeface="+mn-lt"/>
              </a:rPr>
              <a:t>For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classification</a:t>
            </a:r>
            <a:r>
              <a:rPr lang="zh-TW" altLang="en-US" dirty="0">
                <a:ea typeface="+mn-lt"/>
                <a:cs typeface="+mn-lt"/>
              </a:rPr>
              <a:t> problems</a:t>
            </a:r>
          </a:p>
          <a:p>
            <a:pPr lvl="1" indent="-285750"/>
            <a:r>
              <a:rPr lang="zh-TW" altLang="zh-TW" dirty="0">
                <a:ea typeface="+mn-lt"/>
                <a:cs typeface="+mn-lt"/>
              </a:rPr>
              <a:t>DFT is used to measure the discriminant power of each feature dimension out of a P-dimensional feature space independently.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In our design, we use the </a:t>
            </a:r>
            <a:r>
              <a:rPr lang="en-US" altLang="zh-TW" b="1" dirty="0">
                <a:ea typeface="+mn-lt"/>
                <a:cs typeface="+mn-lt"/>
              </a:rPr>
              <a:t>weighted entropy </a:t>
            </a:r>
            <a:r>
              <a:rPr lang="en-US" altLang="zh-TW" dirty="0">
                <a:ea typeface="+mn-lt"/>
                <a:cs typeface="+mn-lt"/>
              </a:rPr>
              <a:t>of the left and right subsets as the DFT loss to measure the discriminant power of each dimension.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Because the weighted entropy considers the probability distribution of all classes.</a:t>
            </a:r>
          </a:p>
          <a:p>
            <a:pPr lvl="1" indent="-285750"/>
            <a:r>
              <a:rPr lang="en-US" altLang="zh-TW" dirty="0">
                <a:ea typeface="+mn-lt"/>
                <a:cs typeface="+mn-lt"/>
              </a:rPr>
              <a:t>Steps: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Training Sample Partitioning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DFT Loss Measured by Entropy</a:t>
            </a:r>
          </a:p>
          <a:p>
            <a:pPr lvl="2" indent="-285750"/>
            <a:r>
              <a:rPr lang="en-US" altLang="zh-TW" dirty="0">
                <a:ea typeface="+mn-lt"/>
                <a:cs typeface="+mn-lt"/>
              </a:rPr>
              <a:t>Feature Selection Based on Optimized Loss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480F4-7DE6-30C0-BFB3-7AF80889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Sample Partitioning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CCA77-9DFF-E2C7-DEAA-DE98ADD5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 the optimal threshold to partition the samples into two subintervals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B797B1-142D-7D92-D665-04BB0C71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1191"/>
            <a:ext cx="3700346" cy="13356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D32E38-7A24-EDE9-B346-EDACD77D6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1023"/>
            <a:ext cx="10038475" cy="116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C4465-C991-47CB-9DC5-18CF7253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DFT Loss Measured by Weighted Entropy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20AD7-2945-6569-FABD-67C296FF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Calculate weighted entropy of the left and right subintervals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8D4A57-61B1-BCC2-2442-33D3B084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561"/>
            <a:ext cx="4651942" cy="13374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7E1333-C7BD-31D5-290E-6263B3B8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12995"/>
            <a:ext cx="5965921" cy="143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800FB-7657-C79E-A759-05DCDBD0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Selection Based on Optimized 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72108-E4C8-B729-3EA7-C5F27EBA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Partitions with the smallest entropy value represent better separation of the classes, that is , most discriminant features.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FAC49E-149A-52A8-379A-0E37AD46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16529"/>
            <a:ext cx="3878766" cy="12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30BEE-20FE-2AB3-7D34-EB0D2B4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C878D5-2973-C683-2411-0A08B97F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 a sample space with 4 samples, and each sample contains 3 dimensions of features and 1 class label.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0C28FB-C00C-BFBE-9A63-0075444D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27" y="2876041"/>
            <a:ext cx="5071380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810C1-63A3-D899-E370-2A29163F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01A7C-CA92-B7BB-4A69-491DB279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Firstly, we iterate through all feature spaces. Then we partition the feature space into 4 subintervals, which yields 3 bin boundaries for partitioning.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99DF84-727E-82C7-BA8D-97CC4A33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6202"/>
            <a:ext cx="10515600" cy="28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3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7F0A1-6083-03DA-CD8E-8CF9BBC6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81E20-A52A-B66E-5112-F1954A7C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then iterate through every bins and calculate the entropy values of the left and right subintervals.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353288-2EC1-CF27-8FA5-9A5F0B0D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82" y="2697384"/>
            <a:ext cx="5060118" cy="12802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CD99C6-65EE-F0E0-7BB6-6BCD13FB3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82" y="4160616"/>
            <a:ext cx="3123523" cy="20337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3E890E-69DC-1AAA-EE0A-A0DD46BBE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970" y="4143240"/>
            <a:ext cx="3212060" cy="20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ED44E-8313-2FA7-C61A-A4D7140A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9689A4-91BD-9999-FAAE-D5317AB5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Lastly, we calculate the weighted sum of the left and right subintervals’ entropy value. Then we choose the minimums of the entropy values we get from all bins for all features.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That says the second and the third features are the most discriminant features for they give us minimal entropy values.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38DF03-49F3-ED6D-08A4-763155FD4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94" y="3089880"/>
            <a:ext cx="4453452" cy="10918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13D13DC-5226-1A21-AC92-EA943BA7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3" y="4333437"/>
            <a:ext cx="4453451" cy="72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456</Words>
  <Application>Microsoft Office PowerPoint</Application>
  <PresentationFormat>寬螢幕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On supervised Feature Selection From High Dimensional Feature Spaces</vt:lpstr>
      <vt:lpstr>Discriminant Feature Test (DFT)</vt:lpstr>
      <vt:lpstr>Training Sample Partitioning </vt:lpstr>
      <vt:lpstr>DFT Loss Measured by Weighted Entropy</vt:lpstr>
      <vt:lpstr>Feature Selection Based on Optimized Loss</vt:lpstr>
      <vt:lpstr>Example </vt:lpstr>
      <vt:lpstr>Example</vt:lpstr>
      <vt:lpstr>Example </vt:lpstr>
      <vt:lpstr>Example</vt:lpstr>
      <vt:lpstr>Relevant Feature Test (RFT)</vt:lpstr>
      <vt:lpstr>Mean Square Error (MSE)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supervised Feature Selection From High Dimensional Feature Spaces</dc:title>
  <dc:creator>淵丞 蔡</dc:creator>
  <cp:lastModifiedBy>淵丞 蔡</cp:lastModifiedBy>
  <cp:revision>1</cp:revision>
  <dcterms:created xsi:type="dcterms:W3CDTF">2024-01-23T21:34:01Z</dcterms:created>
  <dcterms:modified xsi:type="dcterms:W3CDTF">2024-04-24T01:04:01Z</dcterms:modified>
</cp:coreProperties>
</file>