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淵丞 蔡" userId="75b82c3cc9716609" providerId="LiveId" clId="{DDC92C16-0A36-456D-AF04-EEA32277722B}"/>
    <pc:docChg chg="undo custSel addSld delSld modSld">
      <pc:chgData name="淵丞 蔡" userId="75b82c3cc9716609" providerId="LiveId" clId="{DDC92C16-0A36-456D-AF04-EEA32277722B}" dt="2024-04-18T11:52:24.467" v="2910" actId="313"/>
      <pc:docMkLst>
        <pc:docMk/>
      </pc:docMkLst>
      <pc:sldChg chg="modSp new mod">
        <pc:chgData name="淵丞 蔡" userId="75b82c3cc9716609" providerId="LiveId" clId="{DDC92C16-0A36-456D-AF04-EEA32277722B}" dt="2024-04-18T11:31:50.368" v="2904" actId="20577"/>
        <pc:sldMkLst>
          <pc:docMk/>
          <pc:sldMk cId="3829205385" sldId="256"/>
        </pc:sldMkLst>
        <pc:spChg chg="mod">
          <ac:chgData name="淵丞 蔡" userId="75b82c3cc9716609" providerId="LiveId" clId="{DDC92C16-0A36-456D-AF04-EEA32277722B}" dt="2024-04-18T11:31:50.368" v="2904" actId="20577"/>
          <ac:spMkLst>
            <pc:docMk/>
            <pc:sldMk cId="3829205385" sldId="256"/>
            <ac:spMk id="2" creationId="{47A3D9D6-4271-69FE-9C03-6BFA59587C17}"/>
          </ac:spMkLst>
        </pc:spChg>
      </pc:sldChg>
      <pc:sldChg chg="addSp delSp modSp new mod">
        <pc:chgData name="淵丞 蔡" userId="75b82c3cc9716609" providerId="LiveId" clId="{DDC92C16-0A36-456D-AF04-EEA32277722B}" dt="2024-04-18T11:36:18.795" v="2905" actId="313"/>
        <pc:sldMkLst>
          <pc:docMk/>
          <pc:sldMk cId="3926336315" sldId="257"/>
        </pc:sldMkLst>
        <pc:spChg chg="del">
          <ac:chgData name="淵丞 蔡" userId="75b82c3cc9716609" providerId="LiveId" clId="{DDC92C16-0A36-456D-AF04-EEA32277722B}" dt="2024-04-18T08:40:39.976" v="19" actId="22"/>
          <ac:spMkLst>
            <pc:docMk/>
            <pc:sldMk cId="3926336315" sldId="257"/>
            <ac:spMk id="3" creationId="{7393159C-F67B-413F-E3B1-4F8C13AF85B8}"/>
          </ac:spMkLst>
        </pc:spChg>
        <pc:spChg chg="add del mod">
          <ac:chgData name="淵丞 蔡" userId="75b82c3cc9716609" providerId="LiveId" clId="{DDC92C16-0A36-456D-AF04-EEA32277722B}" dt="2024-04-18T11:36:18.795" v="2905" actId="313"/>
          <ac:spMkLst>
            <pc:docMk/>
            <pc:sldMk cId="3926336315" sldId="257"/>
            <ac:spMk id="6" creationId="{49824784-1042-D35D-B6BF-152D1D529543}"/>
          </ac:spMkLst>
        </pc:spChg>
        <pc:picChg chg="add mod ord">
          <ac:chgData name="淵丞 蔡" userId="75b82c3cc9716609" providerId="LiveId" clId="{DDC92C16-0A36-456D-AF04-EEA32277722B}" dt="2024-04-18T09:54:29.751" v="1057" actId="1076"/>
          <ac:picMkLst>
            <pc:docMk/>
            <pc:sldMk cId="3926336315" sldId="257"/>
            <ac:picMk id="5" creationId="{4961518D-D8BF-2525-952C-2B09E38DF813}"/>
          </ac:picMkLst>
        </pc:picChg>
      </pc:sldChg>
      <pc:sldChg chg="addSp delSp modSp new mod">
        <pc:chgData name="淵丞 蔡" userId="75b82c3cc9716609" providerId="LiveId" clId="{DDC92C16-0A36-456D-AF04-EEA32277722B}" dt="2024-04-18T09:39:46.967" v="482" actId="20577"/>
        <pc:sldMkLst>
          <pc:docMk/>
          <pc:sldMk cId="3065755342" sldId="258"/>
        </pc:sldMkLst>
        <pc:spChg chg="mod">
          <ac:chgData name="淵丞 蔡" userId="75b82c3cc9716609" providerId="LiveId" clId="{DDC92C16-0A36-456D-AF04-EEA32277722B}" dt="2024-04-18T09:26:45.027" v="139" actId="20577"/>
          <ac:spMkLst>
            <pc:docMk/>
            <pc:sldMk cId="3065755342" sldId="258"/>
            <ac:spMk id="2" creationId="{664CE8FE-11A0-8440-FB40-2BB98861C4F9}"/>
          </ac:spMkLst>
        </pc:spChg>
        <pc:spChg chg="del">
          <ac:chgData name="淵丞 蔡" userId="75b82c3cc9716609" providerId="LiveId" clId="{DDC92C16-0A36-456D-AF04-EEA32277722B}" dt="2024-04-18T08:57:56.441" v="128" actId="22"/>
          <ac:spMkLst>
            <pc:docMk/>
            <pc:sldMk cId="3065755342" sldId="258"/>
            <ac:spMk id="3" creationId="{0AF2565F-9CCC-8822-3BEE-7142B3D1AA7C}"/>
          </ac:spMkLst>
        </pc:spChg>
        <pc:spChg chg="add del mod">
          <ac:chgData name="淵丞 蔡" userId="75b82c3cc9716609" providerId="LiveId" clId="{DDC92C16-0A36-456D-AF04-EEA32277722B}" dt="2024-04-18T09:25:04.127" v="138" actId="478"/>
          <ac:spMkLst>
            <pc:docMk/>
            <pc:sldMk cId="3065755342" sldId="258"/>
            <ac:spMk id="6" creationId="{25BFAFD7-63D4-3D6C-EEC6-53A234FCD398}"/>
          </ac:spMkLst>
        </pc:spChg>
        <pc:spChg chg="add mod">
          <ac:chgData name="淵丞 蔡" userId="75b82c3cc9716609" providerId="LiveId" clId="{DDC92C16-0A36-456D-AF04-EEA32277722B}" dt="2024-04-18T09:39:46.967" v="482" actId="20577"/>
          <ac:spMkLst>
            <pc:docMk/>
            <pc:sldMk cId="3065755342" sldId="258"/>
            <ac:spMk id="7" creationId="{5281017E-9024-8627-F5F0-6912B1434456}"/>
          </ac:spMkLst>
        </pc:spChg>
        <pc:spChg chg="add del mod">
          <ac:chgData name="淵丞 蔡" userId="75b82c3cc9716609" providerId="LiveId" clId="{DDC92C16-0A36-456D-AF04-EEA32277722B}" dt="2024-04-18T09:38:21.426" v="436" actId="478"/>
          <ac:spMkLst>
            <pc:docMk/>
            <pc:sldMk cId="3065755342" sldId="258"/>
            <ac:spMk id="9" creationId="{2BBDFC02-02CF-E963-C6B1-573E44AE888D}"/>
          </ac:spMkLst>
        </pc:spChg>
        <pc:picChg chg="add mod ord">
          <ac:chgData name="淵丞 蔡" userId="75b82c3cc9716609" providerId="LiveId" clId="{DDC92C16-0A36-456D-AF04-EEA32277722B}" dt="2024-04-18T08:58:00.007" v="129" actId="1076"/>
          <ac:picMkLst>
            <pc:docMk/>
            <pc:sldMk cId="3065755342" sldId="258"/>
            <ac:picMk id="5" creationId="{D613C8C9-EAE0-F824-8CCE-7C379580586E}"/>
          </ac:picMkLst>
        </pc:picChg>
        <pc:picChg chg="add del mod">
          <ac:chgData name="淵丞 蔡" userId="75b82c3cc9716609" providerId="LiveId" clId="{DDC92C16-0A36-456D-AF04-EEA32277722B}" dt="2024-04-18T09:39:35.208" v="479" actId="478"/>
          <ac:picMkLst>
            <pc:docMk/>
            <pc:sldMk cId="3065755342" sldId="258"/>
            <ac:picMk id="11" creationId="{FB4F4573-9F3A-4E28-BB15-F76BE6FB9D4D}"/>
          </ac:picMkLst>
        </pc:picChg>
      </pc:sldChg>
      <pc:sldChg chg="addSp delSp modSp new mod">
        <pc:chgData name="淵丞 蔡" userId="75b82c3cc9716609" providerId="LiveId" clId="{DDC92C16-0A36-456D-AF04-EEA32277722B}" dt="2024-04-18T09:39:26.995" v="478" actId="1076"/>
        <pc:sldMkLst>
          <pc:docMk/>
          <pc:sldMk cId="3871396412" sldId="259"/>
        </pc:sldMkLst>
        <pc:spChg chg="mod">
          <ac:chgData name="淵丞 蔡" userId="75b82c3cc9716609" providerId="LiveId" clId="{DDC92C16-0A36-456D-AF04-EEA32277722B}" dt="2024-04-18T09:39:20.316" v="476" actId="20577"/>
          <ac:spMkLst>
            <pc:docMk/>
            <pc:sldMk cId="3871396412" sldId="259"/>
            <ac:spMk id="2" creationId="{1ACD134E-5649-56BB-7D59-2B7938FD14BD}"/>
          </ac:spMkLst>
        </pc:spChg>
        <pc:spChg chg="del">
          <ac:chgData name="淵丞 蔡" userId="75b82c3cc9716609" providerId="LiveId" clId="{DDC92C16-0A36-456D-AF04-EEA32277722B}" dt="2024-04-18T09:39:23.474" v="477" actId="22"/>
          <ac:spMkLst>
            <pc:docMk/>
            <pc:sldMk cId="3871396412" sldId="259"/>
            <ac:spMk id="3" creationId="{46942857-1450-8B2E-A2A8-67EE21F69B71}"/>
          </ac:spMkLst>
        </pc:spChg>
        <pc:picChg chg="add mod ord">
          <ac:chgData name="淵丞 蔡" userId="75b82c3cc9716609" providerId="LiveId" clId="{DDC92C16-0A36-456D-AF04-EEA32277722B}" dt="2024-04-18T09:39:26.995" v="478" actId="1076"/>
          <ac:picMkLst>
            <pc:docMk/>
            <pc:sldMk cId="3871396412" sldId="259"/>
            <ac:picMk id="5" creationId="{881B7833-9570-B29E-55CB-234D87AE66DE}"/>
          </ac:picMkLst>
        </pc:picChg>
      </pc:sldChg>
      <pc:sldChg chg="addSp delSp modSp new mod">
        <pc:chgData name="淵丞 蔡" userId="75b82c3cc9716609" providerId="LiveId" clId="{DDC92C16-0A36-456D-AF04-EEA32277722B}" dt="2024-04-18T10:16:20.642" v="1435" actId="1076"/>
        <pc:sldMkLst>
          <pc:docMk/>
          <pc:sldMk cId="1756899850" sldId="260"/>
        </pc:sldMkLst>
        <pc:spChg chg="del">
          <ac:chgData name="淵丞 蔡" userId="75b82c3cc9716609" providerId="LiveId" clId="{DDC92C16-0A36-456D-AF04-EEA32277722B}" dt="2024-04-18T09:40:23.247" v="484" actId="22"/>
          <ac:spMkLst>
            <pc:docMk/>
            <pc:sldMk cId="1756899850" sldId="260"/>
            <ac:spMk id="3" creationId="{8AF2D23A-26A0-36C8-AAFD-C009D5F259F9}"/>
          </ac:spMkLst>
        </pc:spChg>
        <pc:spChg chg="add mod">
          <ac:chgData name="淵丞 蔡" userId="75b82c3cc9716609" providerId="LiveId" clId="{DDC92C16-0A36-456D-AF04-EEA32277722B}" dt="2024-04-18T09:42:01.982" v="498" actId="14100"/>
          <ac:spMkLst>
            <pc:docMk/>
            <pc:sldMk cId="1756899850" sldId="260"/>
            <ac:spMk id="8" creationId="{DB4AB878-1935-117E-5620-848C62C92B2E}"/>
          </ac:spMkLst>
        </pc:spChg>
        <pc:spChg chg="add del mod">
          <ac:chgData name="淵丞 蔡" userId="75b82c3cc9716609" providerId="LiveId" clId="{DDC92C16-0A36-456D-AF04-EEA32277722B}" dt="2024-04-18T09:42:08.224" v="501" actId="478"/>
          <ac:spMkLst>
            <pc:docMk/>
            <pc:sldMk cId="1756899850" sldId="260"/>
            <ac:spMk id="9" creationId="{A20F398B-59B4-CD73-F883-EBCFA18CBDCC}"/>
          </ac:spMkLst>
        </pc:spChg>
        <pc:spChg chg="add mod">
          <ac:chgData name="淵丞 蔡" userId="75b82c3cc9716609" providerId="LiveId" clId="{DDC92C16-0A36-456D-AF04-EEA32277722B}" dt="2024-04-18T09:42:14.139" v="503" actId="1076"/>
          <ac:spMkLst>
            <pc:docMk/>
            <pc:sldMk cId="1756899850" sldId="260"/>
            <ac:spMk id="10" creationId="{76DFA450-952C-FBB8-3AAF-A0BD8F6DB301}"/>
          </ac:spMkLst>
        </pc:spChg>
        <pc:spChg chg="add mod">
          <ac:chgData name="淵丞 蔡" userId="75b82c3cc9716609" providerId="LiveId" clId="{DDC92C16-0A36-456D-AF04-EEA32277722B}" dt="2024-04-18T09:42:21.513" v="505" actId="1076"/>
          <ac:spMkLst>
            <pc:docMk/>
            <pc:sldMk cId="1756899850" sldId="260"/>
            <ac:spMk id="11" creationId="{0072EFD1-CF15-A193-32A3-39800F445623}"/>
          </ac:spMkLst>
        </pc:spChg>
        <pc:spChg chg="add mod">
          <ac:chgData name="淵丞 蔡" userId="75b82c3cc9716609" providerId="LiveId" clId="{DDC92C16-0A36-456D-AF04-EEA32277722B}" dt="2024-04-18T09:42:49.322" v="513" actId="14100"/>
          <ac:spMkLst>
            <pc:docMk/>
            <pc:sldMk cId="1756899850" sldId="260"/>
            <ac:spMk id="13" creationId="{D19A549E-6D05-A6F7-089F-B3391254028B}"/>
          </ac:spMkLst>
        </pc:spChg>
        <pc:spChg chg="add mod">
          <ac:chgData name="淵丞 蔡" userId="75b82c3cc9716609" providerId="LiveId" clId="{DDC92C16-0A36-456D-AF04-EEA32277722B}" dt="2024-04-18T09:42:56.264" v="515" actId="1076"/>
          <ac:spMkLst>
            <pc:docMk/>
            <pc:sldMk cId="1756899850" sldId="260"/>
            <ac:spMk id="14" creationId="{C1236721-A56F-3B52-59D6-F6C39A9A1716}"/>
          </ac:spMkLst>
        </pc:spChg>
        <pc:spChg chg="add mod">
          <ac:chgData name="淵丞 蔡" userId="75b82c3cc9716609" providerId="LiveId" clId="{DDC92C16-0A36-456D-AF04-EEA32277722B}" dt="2024-04-18T09:43:57.396" v="519" actId="1076"/>
          <ac:spMkLst>
            <pc:docMk/>
            <pc:sldMk cId="1756899850" sldId="260"/>
            <ac:spMk id="15" creationId="{5C7A3F80-B43C-E8A1-B831-34334A7CFB53}"/>
          </ac:spMkLst>
        </pc:spChg>
        <pc:spChg chg="add mod">
          <ac:chgData name="淵丞 蔡" userId="75b82c3cc9716609" providerId="LiveId" clId="{DDC92C16-0A36-456D-AF04-EEA32277722B}" dt="2024-04-18T09:44:02.088" v="521" actId="1076"/>
          <ac:spMkLst>
            <pc:docMk/>
            <pc:sldMk cId="1756899850" sldId="260"/>
            <ac:spMk id="16" creationId="{D3C7EC88-45EE-F59C-1683-8BB1496B8BE4}"/>
          </ac:spMkLst>
        </pc:spChg>
        <pc:spChg chg="add mod">
          <ac:chgData name="淵丞 蔡" userId="75b82c3cc9716609" providerId="LiveId" clId="{DDC92C16-0A36-456D-AF04-EEA32277722B}" dt="2024-04-18T09:44:30.922" v="528" actId="14100"/>
          <ac:spMkLst>
            <pc:docMk/>
            <pc:sldMk cId="1756899850" sldId="260"/>
            <ac:spMk id="17" creationId="{3DCA8FEF-2C23-EB01-4667-B7A8B77343C5}"/>
          </ac:spMkLst>
        </pc:spChg>
        <pc:spChg chg="add mod">
          <ac:chgData name="淵丞 蔡" userId="75b82c3cc9716609" providerId="LiveId" clId="{DDC92C16-0A36-456D-AF04-EEA32277722B}" dt="2024-04-18T09:44:18.328" v="525"/>
          <ac:spMkLst>
            <pc:docMk/>
            <pc:sldMk cId="1756899850" sldId="260"/>
            <ac:spMk id="18" creationId="{D8BB2B62-4662-70F4-F9E2-673B7B38FD1D}"/>
          </ac:spMkLst>
        </pc:spChg>
        <pc:spChg chg="add mod">
          <ac:chgData name="淵丞 蔡" userId="75b82c3cc9716609" providerId="LiveId" clId="{DDC92C16-0A36-456D-AF04-EEA32277722B}" dt="2024-04-18T09:44:33.227" v="529" actId="14100"/>
          <ac:spMkLst>
            <pc:docMk/>
            <pc:sldMk cId="1756899850" sldId="260"/>
            <ac:spMk id="19" creationId="{928611E5-8BFA-2E4F-4E21-19EFCC4FBC43}"/>
          </ac:spMkLst>
        </pc:spChg>
        <pc:spChg chg="add del mod">
          <ac:chgData name="淵丞 蔡" userId="75b82c3cc9716609" providerId="LiveId" clId="{DDC92C16-0A36-456D-AF04-EEA32277722B}" dt="2024-04-18T10:15:07.721" v="1425" actId="22"/>
          <ac:spMkLst>
            <pc:docMk/>
            <pc:sldMk cId="1756899850" sldId="260"/>
            <ac:spMk id="21" creationId="{DA523386-1DF2-C4CB-CDB5-C395B1F9D12B}"/>
          </ac:spMkLst>
        </pc:spChg>
        <pc:picChg chg="add del mod ord">
          <ac:chgData name="淵丞 蔡" userId="75b82c3cc9716609" providerId="LiveId" clId="{DDC92C16-0A36-456D-AF04-EEA32277722B}" dt="2024-04-18T10:14:28.597" v="1421" actId="478"/>
          <ac:picMkLst>
            <pc:docMk/>
            <pc:sldMk cId="1756899850" sldId="260"/>
            <ac:picMk id="5" creationId="{E8301AC7-948D-DC36-DFBF-74C7C7AEECC3}"/>
          </ac:picMkLst>
        </pc:picChg>
        <pc:picChg chg="add del mod">
          <ac:chgData name="淵丞 蔡" userId="75b82c3cc9716609" providerId="LiveId" clId="{DDC92C16-0A36-456D-AF04-EEA32277722B}" dt="2024-04-18T10:14:41.098" v="1424" actId="478"/>
          <ac:picMkLst>
            <pc:docMk/>
            <pc:sldMk cId="1756899850" sldId="260"/>
            <ac:picMk id="7" creationId="{D888557C-AF3A-4F8C-57E8-56911E395E2F}"/>
          </ac:picMkLst>
        </pc:picChg>
        <pc:picChg chg="add mod">
          <ac:chgData name="淵丞 蔡" userId="75b82c3cc9716609" providerId="LiveId" clId="{DDC92C16-0A36-456D-AF04-EEA32277722B}" dt="2024-04-18T09:42:28.556" v="506"/>
          <ac:picMkLst>
            <pc:docMk/>
            <pc:sldMk cId="1756899850" sldId="260"/>
            <ac:picMk id="12" creationId="{8FF405A9-0CFF-E120-4466-78F50B088595}"/>
          </ac:picMkLst>
        </pc:picChg>
        <pc:picChg chg="add mod">
          <ac:chgData name="淵丞 蔡" userId="75b82c3cc9716609" providerId="LiveId" clId="{DDC92C16-0A36-456D-AF04-EEA32277722B}" dt="2024-04-18T10:15:45.040" v="1432" actId="1076"/>
          <ac:picMkLst>
            <pc:docMk/>
            <pc:sldMk cId="1756899850" sldId="260"/>
            <ac:picMk id="23" creationId="{94B6681E-989D-C769-4209-2E0FC2C47EF7}"/>
          </ac:picMkLst>
        </pc:picChg>
        <pc:picChg chg="add mod ord">
          <ac:chgData name="淵丞 蔡" userId="75b82c3cc9716609" providerId="LiveId" clId="{DDC92C16-0A36-456D-AF04-EEA32277722B}" dt="2024-04-18T10:16:20.642" v="1435" actId="1076"/>
          <ac:picMkLst>
            <pc:docMk/>
            <pc:sldMk cId="1756899850" sldId="260"/>
            <ac:picMk id="25" creationId="{01F6462F-25F7-DD3A-2AA4-44AFF54527F4}"/>
          </ac:picMkLst>
        </pc:picChg>
      </pc:sldChg>
      <pc:sldChg chg="addSp modSp new mod">
        <pc:chgData name="淵丞 蔡" userId="75b82c3cc9716609" providerId="LiveId" clId="{DDC92C16-0A36-456D-AF04-EEA32277722B}" dt="2024-04-18T10:12:58.189" v="1420" actId="20577"/>
        <pc:sldMkLst>
          <pc:docMk/>
          <pc:sldMk cId="1041815642" sldId="261"/>
        </pc:sldMkLst>
        <pc:spChg chg="mod">
          <ac:chgData name="淵丞 蔡" userId="75b82c3cc9716609" providerId="LiveId" clId="{DDC92C16-0A36-456D-AF04-EEA32277722B}" dt="2024-04-18T10:02:42.362" v="1077" actId="20577"/>
          <ac:spMkLst>
            <pc:docMk/>
            <pc:sldMk cId="1041815642" sldId="261"/>
            <ac:spMk id="2" creationId="{3BC5ED32-3E1E-21E3-8F77-743D8C03CD31}"/>
          </ac:spMkLst>
        </pc:spChg>
        <pc:spChg chg="mod">
          <ac:chgData name="淵丞 蔡" userId="75b82c3cc9716609" providerId="LiveId" clId="{DDC92C16-0A36-456D-AF04-EEA32277722B}" dt="2024-04-18T10:09:40.273" v="1142" actId="14100"/>
          <ac:spMkLst>
            <pc:docMk/>
            <pc:sldMk cId="1041815642" sldId="261"/>
            <ac:spMk id="3" creationId="{DC3C6DFC-6C69-809E-3AA2-FDEAC3743BA3}"/>
          </ac:spMkLst>
        </pc:spChg>
        <pc:spChg chg="add mod">
          <ac:chgData name="淵丞 蔡" userId="75b82c3cc9716609" providerId="LiveId" clId="{DDC92C16-0A36-456D-AF04-EEA32277722B}" dt="2024-04-18T10:12:58.189" v="1420" actId="20577"/>
          <ac:spMkLst>
            <pc:docMk/>
            <pc:sldMk cId="1041815642" sldId="261"/>
            <ac:spMk id="6" creationId="{3D2AB4EF-C898-8F2C-055C-1356E0A2869F}"/>
          </ac:spMkLst>
        </pc:spChg>
        <pc:picChg chg="add mod">
          <ac:chgData name="淵丞 蔡" userId="75b82c3cc9716609" providerId="LiveId" clId="{DDC92C16-0A36-456D-AF04-EEA32277722B}" dt="2024-04-18T10:03:42.424" v="1079" actId="1076"/>
          <ac:picMkLst>
            <pc:docMk/>
            <pc:sldMk cId="1041815642" sldId="261"/>
            <ac:picMk id="5" creationId="{DC84C581-DA2C-62EB-6FDF-1C24A60C17DF}"/>
          </ac:picMkLst>
        </pc:picChg>
      </pc:sldChg>
      <pc:sldChg chg="new del">
        <pc:chgData name="淵丞 蔡" userId="75b82c3cc9716609" providerId="LiveId" clId="{DDC92C16-0A36-456D-AF04-EEA32277722B}" dt="2024-04-18T10:16:49.152" v="1437" actId="47"/>
        <pc:sldMkLst>
          <pc:docMk/>
          <pc:sldMk cId="2962335923" sldId="262"/>
        </pc:sldMkLst>
      </pc:sldChg>
      <pc:sldChg chg="addSp delSp modSp new mod">
        <pc:chgData name="淵丞 蔡" userId="75b82c3cc9716609" providerId="LiveId" clId="{DDC92C16-0A36-456D-AF04-EEA32277722B}" dt="2024-04-18T11:50:48.729" v="2906" actId="20577"/>
        <pc:sldMkLst>
          <pc:docMk/>
          <pc:sldMk cId="3403164573" sldId="262"/>
        </pc:sldMkLst>
        <pc:spChg chg="mod">
          <ac:chgData name="淵丞 蔡" userId="75b82c3cc9716609" providerId="LiveId" clId="{DDC92C16-0A36-456D-AF04-EEA32277722B}" dt="2024-04-18T10:17:00.390" v="1461" actId="5793"/>
          <ac:spMkLst>
            <pc:docMk/>
            <pc:sldMk cId="3403164573" sldId="262"/>
            <ac:spMk id="2" creationId="{AB2491F8-5D32-841C-004D-80709BF5D34A}"/>
          </ac:spMkLst>
        </pc:spChg>
        <pc:spChg chg="del">
          <ac:chgData name="淵丞 蔡" userId="75b82c3cc9716609" providerId="LiveId" clId="{DDC92C16-0A36-456D-AF04-EEA32277722B}" dt="2024-04-18T11:09:07.208" v="1462" actId="22"/>
          <ac:spMkLst>
            <pc:docMk/>
            <pc:sldMk cId="3403164573" sldId="262"/>
            <ac:spMk id="3" creationId="{1BBF5835-266F-50DB-F022-7DCC96553AB0}"/>
          </ac:spMkLst>
        </pc:spChg>
        <pc:spChg chg="add mod">
          <ac:chgData name="淵丞 蔡" userId="75b82c3cc9716609" providerId="LiveId" clId="{DDC92C16-0A36-456D-AF04-EEA32277722B}" dt="2024-04-18T11:50:48.729" v="2906" actId="20577"/>
          <ac:spMkLst>
            <pc:docMk/>
            <pc:sldMk cId="3403164573" sldId="262"/>
            <ac:spMk id="8" creationId="{03611398-9853-CFA0-D2B7-742B54DCC6E3}"/>
          </ac:spMkLst>
        </pc:spChg>
        <pc:picChg chg="add mod ord">
          <ac:chgData name="淵丞 蔡" userId="75b82c3cc9716609" providerId="LiveId" clId="{DDC92C16-0A36-456D-AF04-EEA32277722B}" dt="2024-04-18T11:14:55.512" v="1648" actId="1076"/>
          <ac:picMkLst>
            <pc:docMk/>
            <pc:sldMk cId="3403164573" sldId="262"/>
            <ac:picMk id="5" creationId="{93994FEF-B907-9F3D-BD3F-D053E3535DBD}"/>
          </ac:picMkLst>
        </pc:picChg>
        <pc:picChg chg="add mod">
          <ac:chgData name="淵丞 蔡" userId="75b82c3cc9716609" providerId="LiveId" clId="{DDC92C16-0A36-456D-AF04-EEA32277722B}" dt="2024-04-18T11:09:36.763" v="1465" actId="1076"/>
          <ac:picMkLst>
            <pc:docMk/>
            <pc:sldMk cId="3403164573" sldId="262"/>
            <ac:picMk id="7" creationId="{8C8A255E-D879-0EB4-EAFC-2E03F3A13E11}"/>
          </ac:picMkLst>
        </pc:picChg>
      </pc:sldChg>
      <pc:sldChg chg="addSp delSp modSp new mod">
        <pc:chgData name="淵丞 蔡" userId="75b82c3cc9716609" providerId="LiveId" clId="{DDC92C16-0A36-456D-AF04-EEA32277722B}" dt="2024-04-18T11:23:39.072" v="2167" actId="20577"/>
        <pc:sldMkLst>
          <pc:docMk/>
          <pc:sldMk cId="3203481971" sldId="263"/>
        </pc:sldMkLst>
        <pc:spChg chg="mod">
          <ac:chgData name="淵丞 蔡" userId="75b82c3cc9716609" providerId="LiveId" clId="{DDC92C16-0A36-456D-AF04-EEA32277722B}" dt="2024-04-18T11:12:07.028" v="1626" actId="20577"/>
          <ac:spMkLst>
            <pc:docMk/>
            <pc:sldMk cId="3203481971" sldId="263"/>
            <ac:spMk id="2" creationId="{BA68C6AA-B40F-5572-EF83-D7741824BA81}"/>
          </ac:spMkLst>
        </pc:spChg>
        <pc:spChg chg="del">
          <ac:chgData name="淵丞 蔡" userId="75b82c3cc9716609" providerId="LiveId" clId="{DDC92C16-0A36-456D-AF04-EEA32277722B}" dt="2024-04-18T11:13:19.093" v="1627" actId="22"/>
          <ac:spMkLst>
            <pc:docMk/>
            <pc:sldMk cId="3203481971" sldId="263"/>
            <ac:spMk id="3" creationId="{19467836-D5A3-B119-DA1C-F643D01B551E}"/>
          </ac:spMkLst>
        </pc:spChg>
        <pc:spChg chg="add del mod">
          <ac:chgData name="淵丞 蔡" userId="75b82c3cc9716609" providerId="LiveId" clId="{DDC92C16-0A36-456D-AF04-EEA32277722B}" dt="2024-04-18T11:14:42.377" v="1647"/>
          <ac:spMkLst>
            <pc:docMk/>
            <pc:sldMk cId="3203481971" sldId="263"/>
            <ac:spMk id="8" creationId="{09CBA3D4-0479-41E9-D526-3F0BD6079D24}"/>
          </ac:spMkLst>
        </pc:spChg>
        <pc:spChg chg="add mod">
          <ac:chgData name="淵丞 蔡" userId="75b82c3cc9716609" providerId="LiveId" clId="{DDC92C16-0A36-456D-AF04-EEA32277722B}" dt="2024-04-18T11:23:39.072" v="2167" actId="20577"/>
          <ac:spMkLst>
            <pc:docMk/>
            <pc:sldMk cId="3203481971" sldId="263"/>
            <ac:spMk id="9" creationId="{EA83D15A-2125-8AEC-4371-E2AD383672AA}"/>
          </ac:spMkLst>
        </pc:spChg>
        <pc:spChg chg="add del mod">
          <ac:chgData name="淵丞 蔡" userId="75b82c3cc9716609" providerId="LiveId" clId="{DDC92C16-0A36-456D-AF04-EEA32277722B}" dt="2024-04-18T11:18:20.023" v="1811" actId="478"/>
          <ac:spMkLst>
            <pc:docMk/>
            <pc:sldMk cId="3203481971" sldId="263"/>
            <ac:spMk id="13" creationId="{EC8F47AC-903C-7608-AF5E-58C6080B7C2B}"/>
          </ac:spMkLst>
        </pc:spChg>
        <pc:picChg chg="add del mod ord">
          <ac:chgData name="淵丞 蔡" userId="75b82c3cc9716609" providerId="LiveId" clId="{DDC92C16-0A36-456D-AF04-EEA32277722B}" dt="2024-04-18T11:17:53.017" v="1802" actId="478"/>
          <ac:picMkLst>
            <pc:docMk/>
            <pc:sldMk cId="3203481971" sldId="263"/>
            <ac:picMk id="5" creationId="{02427CE3-B492-617E-55A1-7E27E9D2A394}"/>
          </ac:picMkLst>
        </pc:picChg>
        <pc:picChg chg="add del mod">
          <ac:chgData name="淵丞 蔡" userId="75b82c3cc9716609" providerId="LiveId" clId="{DDC92C16-0A36-456D-AF04-EEA32277722B}" dt="2024-04-18T11:17:32.215" v="1798" actId="478"/>
          <ac:picMkLst>
            <pc:docMk/>
            <pc:sldMk cId="3203481971" sldId="263"/>
            <ac:picMk id="7" creationId="{F9B45A5B-1231-2D88-9D7F-A65645148417}"/>
          </ac:picMkLst>
        </pc:picChg>
        <pc:picChg chg="add mod">
          <ac:chgData name="淵丞 蔡" userId="75b82c3cc9716609" providerId="LiveId" clId="{DDC92C16-0A36-456D-AF04-EEA32277722B}" dt="2024-04-18T11:18:26.085" v="1812" actId="1076"/>
          <ac:picMkLst>
            <pc:docMk/>
            <pc:sldMk cId="3203481971" sldId="263"/>
            <ac:picMk id="11" creationId="{A7E787EA-C08A-7C76-2BBB-3251D848768C}"/>
          </ac:picMkLst>
        </pc:picChg>
        <pc:picChg chg="add mod">
          <ac:chgData name="淵丞 蔡" userId="75b82c3cc9716609" providerId="LiveId" clId="{DDC92C16-0A36-456D-AF04-EEA32277722B}" dt="2024-04-18T11:18:10.237" v="1809" actId="1076"/>
          <ac:picMkLst>
            <pc:docMk/>
            <pc:sldMk cId="3203481971" sldId="263"/>
            <ac:picMk id="15" creationId="{50558896-142D-F0F1-75F6-B32103CCCEF8}"/>
          </ac:picMkLst>
        </pc:picChg>
      </pc:sldChg>
      <pc:sldChg chg="modSp new mod">
        <pc:chgData name="淵丞 蔡" userId="75b82c3cc9716609" providerId="LiveId" clId="{DDC92C16-0A36-456D-AF04-EEA32277722B}" dt="2024-04-18T11:52:24.467" v="2910" actId="313"/>
        <pc:sldMkLst>
          <pc:docMk/>
          <pc:sldMk cId="1986419382" sldId="264"/>
        </pc:sldMkLst>
        <pc:spChg chg="mod">
          <ac:chgData name="淵丞 蔡" userId="75b82c3cc9716609" providerId="LiveId" clId="{DDC92C16-0A36-456D-AF04-EEA32277722B}" dt="2024-04-18T11:23:47.682" v="2186" actId="20577"/>
          <ac:spMkLst>
            <pc:docMk/>
            <pc:sldMk cId="1986419382" sldId="264"/>
            <ac:spMk id="2" creationId="{D49B7E78-8CC8-02DE-F995-A4E79D336FD0}"/>
          </ac:spMkLst>
        </pc:spChg>
        <pc:spChg chg="mod">
          <ac:chgData name="淵丞 蔡" userId="75b82c3cc9716609" providerId="LiveId" clId="{DDC92C16-0A36-456D-AF04-EEA32277722B}" dt="2024-04-18T11:52:24.467" v="2910" actId="313"/>
          <ac:spMkLst>
            <pc:docMk/>
            <pc:sldMk cId="1986419382" sldId="264"/>
            <ac:spMk id="3" creationId="{1B4106E3-C669-6F80-9467-20B1DAB40CF5}"/>
          </ac:spMkLst>
        </pc:spChg>
      </pc:sldChg>
      <pc:sldChg chg="new del">
        <pc:chgData name="淵丞 蔡" userId="75b82c3cc9716609" providerId="LiveId" clId="{DDC92C16-0A36-456D-AF04-EEA32277722B}" dt="2024-04-18T11:14:04.156" v="1644" actId="47"/>
        <pc:sldMkLst>
          <pc:docMk/>
          <pc:sldMk cId="2325321764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FF1D7-B840-EB02-4BCB-7A956727A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41470D-00CB-8208-4C5A-D1C084E45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2822AE-34E5-5837-7E0D-F3D2088E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6D1919-0897-87A5-456C-49629B0D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73BA87-FEF7-9D7B-258A-554EB060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42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D3A69-97A8-34A0-99A3-73523F3E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7CCCCB-871B-886D-F8AB-282569AC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D05222-E81F-CD34-C48B-1795386D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CE2F5-B4D8-7C01-5C84-10A16370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1AB62-99AC-B827-0F12-F304B70A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69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146AE3-9494-40F6-EC70-3F4E6C314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2D34DC-F491-8E2E-989E-97350B301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13EE39-0CF6-5FBE-A155-75FF1409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26BEF3-28D3-7EA5-2BEF-64C55A24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154CF-1245-2100-7CC1-1D52315B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62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3EED8-CDD2-A957-FC89-97960EAF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C354B5-C39C-744A-85CD-E90FF122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7E47C9-2079-55CF-BF51-30F370E4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AA5C7-CBF1-7571-5274-92141AF4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A26871-36DD-DCFF-3C79-21AD7363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7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516E6-D787-9563-E22D-465B59BB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D709AD-D95C-BFA4-DBA8-A145C66F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F50859-BF49-7C1A-579F-9F513176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FDA3C2-7CF2-948F-80E3-9BD3E65D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D2388-61A7-F6DC-7392-6708F2E1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6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CE55E-25F1-C561-4146-B1BE60DC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A6C1C-21FC-1F67-3ABA-AF08B1205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67C7BD-52B8-49A7-3A0D-88D925F02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A8B790-B865-AE9C-C5A5-33BB1DA4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9FBEFF-0E8C-C899-CBE6-7A3F462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4ACA97-0D8E-121A-A10C-7217AB51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FA52A-2DD6-715B-7459-895DCF7D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8BC45F-B5FB-F05B-E0C5-DA1D4F92F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361B60-24A5-C8AF-403D-450DB830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8E14FA-CF5B-9E27-EE45-0E1FBB29A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53B1E8-2409-FD92-488C-7BC7238E4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694CAC-E371-A691-BCCB-90983C88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331B40-A1AA-5463-6844-A87BC9FF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030236-E713-B4D0-98A5-41B54168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3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73589-3B92-E534-E05D-C0F2F00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EEB23C-5EF8-E240-3C59-16F77618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1C75C7-325A-D1D3-6F55-E13BBC65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E84669-B750-2452-A5CF-191D2E61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36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3A5465-AD02-F118-E620-C221F789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7EB1FD-9D59-42D3-1825-B57FF571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3D7568-A85B-6B63-AA46-AA76D63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77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0842D-CC87-FABD-A4AC-26919533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090B4-5DDA-889C-2308-8FBEF2C1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23AD2A-6314-3825-1104-B195DC221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C8CEB2-AAD2-05D6-B5A4-13740CC5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07A046-8964-FE2B-F560-49E671D1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C049FC-BF72-94D9-DEE9-9E2C25A6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9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A5050-EB97-0970-41AE-4A2E4BDF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2691288-B7E7-CA65-2498-60B5E6419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A70AA1-05AC-5AC4-7D3D-97080D2CF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702FD0-DA79-F01D-0CF1-8D0EF5FC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D53C3B-5959-5CCD-0FAB-6995AC7F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B02215-15B2-56B4-F631-2896888A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9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D203F3-B194-69DF-7065-5347AC22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D6C0CB-C885-B12D-F404-727745F4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5B29D4-0B30-7469-7EE5-414B7D37C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84DA-715D-481C-9D13-85338AC398DA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E808D-585B-4BD5-06C3-3CA113EBC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8D3748-E28A-1635-6EFE-657D286A0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B3F15-0BC1-44F1-9A7B-0A1EED545D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08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3D9D6-4271-69FE-9C03-6BFA59587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Arguments and Output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A1F7F8-B39E-AF96-F3A0-1246B4E39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20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57B465-1E84-495F-78E9-520DCD04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61518D-D8BF-2525-952C-2B09E38D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994" y="170598"/>
            <a:ext cx="8212244" cy="207127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9824784-1042-D35D-B6BF-152D1D529543}"/>
              </a:ext>
            </a:extLst>
          </p:cNvPr>
          <p:cNvSpPr txBox="1"/>
          <p:nvPr/>
        </p:nvSpPr>
        <p:spPr>
          <a:xfrm>
            <a:off x="477994" y="2153225"/>
            <a:ext cx="869768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/>
              <a:t>Arguments</a:t>
            </a:r>
          </a:p>
          <a:p>
            <a:pPr lvl="1"/>
            <a:r>
              <a:rPr lang="en-US" altLang="zh-TW" sz="2000" dirty="0" err="1"/>
              <a:t>num_AC_kernels</a:t>
            </a:r>
            <a:r>
              <a:rPr lang="en-US" altLang="zh-TW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Number of PCs that should be calculated by PCA. -1 means keeps all the features of the images. If it’s an 8x8 image, </a:t>
            </a:r>
            <a:r>
              <a:rPr lang="en-US" altLang="zh-TW" sz="2000" dirty="0" err="1"/>
              <a:t>num_AC_kernels</a:t>
            </a:r>
            <a:r>
              <a:rPr lang="en-US" altLang="zh-TW" sz="2000" dirty="0"/>
              <a:t>: -1 means PCA(</a:t>
            </a:r>
            <a:r>
              <a:rPr lang="en-US" altLang="zh-TW" sz="2000" dirty="0" err="1"/>
              <a:t>number_of_PCs</a:t>
            </a:r>
            <a:r>
              <a:rPr lang="en-US" altLang="zh-TW" sz="2000" dirty="0"/>
              <a:t> = 64).</a:t>
            </a:r>
          </a:p>
          <a:p>
            <a:pPr lvl="1"/>
            <a:r>
              <a:rPr lang="en-US" altLang="zh-TW" sz="2000" dirty="0" err="1"/>
              <a:t>need_Bias</a:t>
            </a:r>
            <a:r>
              <a:rPr lang="en-US" altLang="zh-TW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Whether this layer needs bias from the previous layers or not.</a:t>
            </a:r>
          </a:p>
          <a:p>
            <a:pPr lvl="1"/>
            <a:r>
              <a:rPr lang="en-US" altLang="zh-TW" sz="2000" dirty="0" err="1"/>
              <a:t>Cw</a:t>
            </a:r>
            <a:r>
              <a:rPr lang="en-US" altLang="zh-TW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Channel-wise or not</a:t>
            </a:r>
          </a:p>
          <a:p>
            <a:pPr lvl="1"/>
            <a:r>
              <a:rPr lang="en-US" altLang="zh-TW" sz="2000" dirty="0" err="1"/>
              <a:t>Func</a:t>
            </a:r>
            <a:r>
              <a:rPr lang="en-US" altLang="zh-TW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Function name of the Shrink function</a:t>
            </a:r>
          </a:p>
          <a:p>
            <a:pPr lvl="1"/>
            <a:r>
              <a:rPr lang="en-US" altLang="zh-TW" sz="2000" dirty="0"/>
              <a:t>Win, stride: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Window size and the stride of the window</a:t>
            </a:r>
          </a:p>
        </p:txBody>
      </p:sp>
    </p:spTree>
    <p:extLst>
      <p:ext uri="{BB962C8B-B14F-4D97-AF65-F5344CB8AC3E}">
        <p14:creationId xmlns:p14="http://schemas.microsoft.com/office/powerpoint/2010/main" val="392633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CE8FE-11A0-8440-FB40-2BB98861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Shrink 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13C8C9-EAE0-F824-8CCE-7C3795805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9219"/>
            <a:ext cx="7563906" cy="1514686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281017E-9024-8627-F5F0-6912B1434456}"/>
              </a:ext>
            </a:extLst>
          </p:cNvPr>
          <p:cNvSpPr txBox="1"/>
          <p:nvPr/>
        </p:nvSpPr>
        <p:spPr>
          <a:xfrm>
            <a:off x="838200" y="3252729"/>
            <a:ext cx="9011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Max-pooling and neighborhood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In this example call back we only implemented neighborhood construction to crop the images into non-overlapping patches, so we don’t need max-pooling to reduce spatial redundancy.</a:t>
            </a:r>
          </a:p>
        </p:txBody>
      </p:sp>
    </p:spTree>
    <p:extLst>
      <p:ext uri="{BB962C8B-B14F-4D97-AF65-F5344CB8AC3E}">
        <p14:creationId xmlns:p14="http://schemas.microsoft.com/office/powerpoint/2010/main" val="306575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內容版面配置區 24">
            <a:extLst>
              <a:ext uri="{FF2B5EF4-FFF2-40B4-BE49-F238E27FC236}">
                <a16:creationId xmlns:a16="http://schemas.microsoft.com/office/drawing/2014/main" id="{01F6462F-25F7-DD3A-2AA4-44AFF5452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4365" y="304363"/>
            <a:ext cx="3487463" cy="6283199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81738E3-3EA7-9674-9D08-138B4EE4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4AB878-1935-117E-5620-848C62C92B2E}"/>
              </a:ext>
            </a:extLst>
          </p:cNvPr>
          <p:cNvSpPr/>
          <p:nvPr/>
        </p:nvSpPr>
        <p:spPr>
          <a:xfrm>
            <a:off x="8205875" y="703562"/>
            <a:ext cx="625642" cy="474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DFA450-952C-FBB8-3AAF-A0BD8F6DB301}"/>
              </a:ext>
            </a:extLst>
          </p:cNvPr>
          <p:cNvSpPr/>
          <p:nvPr/>
        </p:nvSpPr>
        <p:spPr>
          <a:xfrm>
            <a:off x="8945098" y="686375"/>
            <a:ext cx="625642" cy="474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72EFD1-CF15-A193-32A3-39800F445623}"/>
              </a:ext>
            </a:extLst>
          </p:cNvPr>
          <p:cNvSpPr/>
          <p:nvPr/>
        </p:nvSpPr>
        <p:spPr>
          <a:xfrm>
            <a:off x="9688097" y="686375"/>
            <a:ext cx="625642" cy="474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9A549E-6D05-A6F7-089F-B3391254028B}"/>
              </a:ext>
            </a:extLst>
          </p:cNvPr>
          <p:cNvSpPr/>
          <p:nvPr/>
        </p:nvSpPr>
        <p:spPr>
          <a:xfrm>
            <a:off x="8332728" y="2756950"/>
            <a:ext cx="1485040" cy="19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236721-A56F-3B52-59D6-F6C39A9A1716}"/>
              </a:ext>
            </a:extLst>
          </p:cNvPr>
          <p:cNvSpPr/>
          <p:nvPr/>
        </p:nvSpPr>
        <p:spPr>
          <a:xfrm>
            <a:off x="8332728" y="2978103"/>
            <a:ext cx="1485040" cy="19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7A3F80-B43C-E8A1-B831-34334A7CFB53}"/>
              </a:ext>
            </a:extLst>
          </p:cNvPr>
          <p:cNvSpPr/>
          <p:nvPr/>
        </p:nvSpPr>
        <p:spPr>
          <a:xfrm>
            <a:off x="8205875" y="1138991"/>
            <a:ext cx="621866" cy="4205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C7EC88-45EE-F59C-1683-8BB1496B8BE4}"/>
              </a:ext>
            </a:extLst>
          </p:cNvPr>
          <p:cNvSpPr/>
          <p:nvPr/>
        </p:nvSpPr>
        <p:spPr>
          <a:xfrm>
            <a:off x="8941998" y="1138991"/>
            <a:ext cx="621866" cy="4205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DCA8FEF-2C23-EB01-4667-B7A8B77343C5}"/>
              </a:ext>
            </a:extLst>
          </p:cNvPr>
          <p:cNvSpPr/>
          <p:nvPr/>
        </p:nvSpPr>
        <p:spPr>
          <a:xfrm>
            <a:off x="8332727" y="3760726"/>
            <a:ext cx="1485039" cy="199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28611E5-8BFA-2E4F-4E21-19EFCC4FBC43}"/>
              </a:ext>
            </a:extLst>
          </p:cNvPr>
          <p:cNvSpPr/>
          <p:nvPr/>
        </p:nvSpPr>
        <p:spPr>
          <a:xfrm>
            <a:off x="8332727" y="3960108"/>
            <a:ext cx="1485039" cy="199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94B6681E-989D-C769-4209-2E0FC2C4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8" y="304363"/>
            <a:ext cx="736385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9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D134E-5649-56BB-7D59-2B7938FD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Neighborhood construction to </a:t>
            </a:r>
            <a:r>
              <a:rPr lang="en-US" altLang="zh-TW" dirty="0" err="1"/>
              <a:t>saab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B7833-9570-B29E-55CB-234D87AE6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131217" cy="4351338"/>
          </a:xfrm>
        </p:spPr>
      </p:pic>
    </p:spTree>
    <p:extLst>
      <p:ext uri="{BB962C8B-B14F-4D97-AF65-F5344CB8AC3E}">
        <p14:creationId xmlns:p14="http://schemas.microsoft.com/office/powerpoint/2010/main" val="387139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5ED32-3E1E-21E3-8F77-743D8C03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Saab transform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3C6DFC-6C69-809E-3AA2-FDEAC374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0736"/>
          </a:xfrm>
        </p:spPr>
        <p:txBody>
          <a:bodyPr/>
          <a:lstStyle/>
          <a:p>
            <a:r>
              <a:rPr lang="en-US" altLang="zh-TW" dirty="0"/>
              <a:t>Shrink the image </a:t>
            </a:r>
          </a:p>
          <a:p>
            <a:r>
              <a:rPr lang="en-US" altLang="zh-TW" dirty="0"/>
              <a:t>Concatenate X together</a:t>
            </a:r>
          </a:p>
          <a:p>
            <a:r>
              <a:rPr lang="en-US" altLang="zh-TW" dirty="0"/>
              <a:t>transform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84C581-DA2C-62EB-6FDF-1C24A60C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689" y="766846"/>
            <a:ext cx="6763694" cy="30198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2AB4EF-C898-8F2C-055C-1356E0A2869F}"/>
              </a:ext>
            </a:extLst>
          </p:cNvPr>
          <p:cNvSpPr txBox="1"/>
          <p:nvPr/>
        </p:nvSpPr>
        <p:spPr>
          <a:xfrm>
            <a:off x="928150" y="4255741"/>
            <a:ext cx="103746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 this version of </a:t>
            </a:r>
            <a:r>
              <a:rPr lang="en-US" altLang="zh-TW" sz="2800" dirty="0" err="1"/>
              <a:t>pixelhop</a:t>
            </a:r>
            <a:r>
              <a:rPr lang="en-US" altLang="zh-TW" sz="2800" dirty="0"/>
              <a:t> implementation, the parameter ‘</a:t>
            </a:r>
            <a:r>
              <a:rPr lang="en-US" altLang="zh-TW" sz="2800" dirty="0" err="1"/>
              <a:t>num_AC_kernels</a:t>
            </a:r>
            <a:r>
              <a:rPr lang="en-US" altLang="zh-TW" sz="2800" dirty="0"/>
              <a:t>’ is never used. As we can see, in the code above we store ‘</a:t>
            </a:r>
            <a:r>
              <a:rPr lang="en-US" altLang="zh-TW" sz="2800" dirty="0" err="1"/>
              <a:t>num_AC_kernels</a:t>
            </a:r>
            <a:r>
              <a:rPr lang="en-US" altLang="zh-TW" sz="2800" dirty="0"/>
              <a:t>’ as the size of the shrunk X, but it was never used.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181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491F8-5D32-841C-004D-80709BF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Transformed output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994FEF-B907-9F3D-BD3F-D053E3535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2167"/>
            <a:ext cx="10515600" cy="145535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8A255E-D879-0EB4-EAFC-2E03F3A1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01" y="3017526"/>
            <a:ext cx="6439799" cy="241968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3611398-9853-CFA0-D2B7-742B54DCC6E3}"/>
              </a:ext>
            </a:extLst>
          </p:cNvPr>
          <p:cNvSpPr txBox="1"/>
          <p:nvPr/>
        </p:nvSpPr>
        <p:spPr>
          <a:xfrm>
            <a:off x="762573" y="3614403"/>
            <a:ext cx="4075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we train a model with depth = 2,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HOP1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HOP2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So output1 = (HOP1, HOP2)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Each HOP contains our transformed features</a:t>
            </a:r>
          </a:p>
        </p:txBody>
      </p:sp>
    </p:spTree>
    <p:extLst>
      <p:ext uri="{BB962C8B-B14F-4D97-AF65-F5344CB8AC3E}">
        <p14:creationId xmlns:p14="http://schemas.microsoft.com/office/powerpoint/2010/main" val="340316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8C6AA-B40F-5572-EF83-D7741824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Shape of output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83D15A-2125-8AEC-4371-E2AD383672AA}"/>
              </a:ext>
            </a:extLst>
          </p:cNvPr>
          <p:cNvSpPr txBox="1"/>
          <p:nvPr/>
        </p:nvSpPr>
        <p:spPr>
          <a:xfrm>
            <a:off x="377694" y="5342021"/>
            <a:ext cx="11557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 can see that after each shrink(), the image just cropped into smaller patches, so it didn’t actually ‘shrank’.</a:t>
            </a:r>
          </a:p>
          <a:p>
            <a:r>
              <a:rPr lang="en-US" altLang="zh-TW" dirty="0"/>
              <a:t>That’s because we didn’t implement max-pooling in out Shrink() function and we didn’t specify the number of principal components we want to retain in the PCA.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7E787EA-C08A-7C76-2BBB-3251D848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924" y="1279775"/>
            <a:ext cx="5719402" cy="408030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0558896-142D-F0F1-75F6-B32103CCC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3" y="1279774"/>
            <a:ext cx="5776017" cy="40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8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B7E78-8CC8-02DE-F995-A4E79D3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4106E3-C669-6F80-9467-20B1DAB4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version of </a:t>
            </a:r>
            <a:r>
              <a:rPr lang="en-US" altLang="zh-TW" dirty="0" err="1"/>
              <a:t>PixelHop</a:t>
            </a:r>
            <a:r>
              <a:rPr lang="en-US" altLang="zh-TW" dirty="0"/>
              <a:t> and its </a:t>
            </a:r>
            <a:r>
              <a:rPr lang="en-US" altLang="zh-TW" dirty="0" err="1"/>
              <a:t>saab</a:t>
            </a:r>
            <a:r>
              <a:rPr lang="en-US" altLang="zh-TW" dirty="0"/>
              <a:t> implementation is incomplete and can’t be actually used to reduce feature dimension as we desired without modification. In fact, there’s a main.py file with #TODOs in it left for our implementation, so this package may be the teaching material for their students.</a:t>
            </a:r>
          </a:p>
          <a:p>
            <a:r>
              <a:rPr lang="en-US" altLang="zh-TW" dirty="0"/>
              <a:t> I have found another repository called </a:t>
            </a:r>
            <a:r>
              <a:rPr lang="en-US" altLang="zh-TW" dirty="0" err="1"/>
              <a:t>Project_Demo</a:t>
            </a:r>
            <a:r>
              <a:rPr lang="en-US" altLang="zh-TW" dirty="0"/>
              <a:t>, which contains ‘</a:t>
            </a:r>
            <a:r>
              <a:rPr lang="en-US" altLang="zh-TW" dirty="0" err="1"/>
              <a:t>FaceHop</a:t>
            </a:r>
            <a:r>
              <a:rPr lang="en-US" altLang="zh-TW" dirty="0"/>
              <a:t>’, ‘Interpretable  CNN’, ‘</a:t>
            </a:r>
            <a:r>
              <a:rPr lang="en-US" altLang="zh-TW" dirty="0" err="1"/>
              <a:t>PixelHop</a:t>
            </a:r>
            <a:r>
              <a:rPr lang="en-US" altLang="zh-TW" dirty="0"/>
              <a:t>++’, and ‘</a:t>
            </a:r>
            <a:r>
              <a:rPr lang="en-US" altLang="zh-TW" dirty="0" err="1"/>
              <a:t>PixelHop</a:t>
            </a:r>
            <a:r>
              <a:rPr lang="en-US" altLang="zh-TW" dirty="0"/>
              <a:t>’. I think the </a:t>
            </a:r>
            <a:r>
              <a:rPr lang="en-US" altLang="zh-TW" dirty="0" err="1"/>
              <a:t>saab</a:t>
            </a:r>
            <a:r>
              <a:rPr lang="en-US" altLang="zh-TW" dirty="0"/>
              <a:t> transform model implementation in those projects may be what we can actually use for our project.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41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389</Words>
  <Application>Microsoft Office PowerPoint</Application>
  <PresentationFormat>寬螢幕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Arguments and Output</vt:lpstr>
      <vt:lpstr>PowerPoint 簡報</vt:lpstr>
      <vt:lpstr>Shrink  </vt:lpstr>
      <vt:lpstr>PowerPoint 簡報</vt:lpstr>
      <vt:lpstr>Neighborhood construction to saab</vt:lpstr>
      <vt:lpstr>Saab transform</vt:lpstr>
      <vt:lpstr>Transformed output</vt:lpstr>
      <vt:lpstr>Shape of output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Arguments and Output</dc:title>
  <dc:creator>淵丞 蔡</dc:creator>
  <cp:lastModifiedBy>淵丞 蔡</cp:lastModifiedBy>
  <cp:revision>1</cp:revision>
  <dcterms:created xsi:type="dcterms:W3CDTF">2024-04-18T08:33:10Z</dcterms:created>
  <dcterms:modified xsi:type="dcterms:W3CDTF">2024-04-18T11:52:39Z</dcterms:modified>
</cp:coreProperties>
</file>