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3" r:id="rId7"/>
    <p:sldId id="261" r:id="rId8"/>
    <p:sldId id="27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5"/>
    <p:restoredTop sz="94643"/>
  </p:normalViewPr>
  <p:slideViewPr>
    <p:cSldViewPr snapToGrid="0">
      <p:cViewPr>
        <p:scale>
          <a:sx n="125" d="100"/>
          <a:sy n="125" d="100"/>
        </p:scale>
        <p:origin x="144" y="7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c890d6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c890d6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5e2da68d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5e2da68d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f80257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5f80257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8" name="Google Shape;2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384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E760-3195-41A1-85B3-124598D85D89}" type="datetimeFigureOut">
              <a:rPr lang="zh-TW" altLang="en-US" smtClean="0"/>
              <a:t>2022/4/26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424A-8821-41BA-A2D4-3100AD030D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95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作業10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繳交期限:2022/5/5 23:55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10-1：Exception handling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程式執行後，讓使用者輸入2整數，不得為負數。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讓兩數字相除，印出答案。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其中，若分母為0，請印出"分母不能為0"之提示文字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若有數字為非整數，請印出"輸入為非整數"之提示文字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若有數字為負數，請印出"分子或分母為負數了！"之提示文字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124" y="163025"/>
            <a:ext cx="2397875" cy="26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altLang="zh-TW" dirty="0"/>
              <a:t>10-1</a:t>
            </a:r>
            <a:r>
              <a:rPr lang="zh-TW" dirty="0"/>
              <a:t>注意事項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以上皆須使用Exception handling實作，其中負數的Exception須自定義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若同時滿足兩種以上Exception，印出其中一種提示文字即可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在正確輸入兩正整數，並成功相除印出答案之前，須可重複輸入，一但正確輸入二正整數，程式須停止。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10-2 : Bounding Ball Animation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462300"/>
            <a:ext cx="7653600" cy="29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700" dirty="0"/>
              <a:t>•要有一顆球(大小顏色圖案不限，只要是圓形即可)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700" dirty="0"/>
              <a:t>•球的初始位置、移動速度、初始移動方向不限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700" dirty="0"/>
              <a:t>•球的移動限制:不可跳出視窗，碰到視窗邊緣要有物理反彈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700" dirty="0"/>
              <a:t>•如右圖範例</a:t>
            </a: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700" dirty="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1175" y="895350"/>
            <a:ext cx="23622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all_Ani 2022-04-26 19-32-02">
            <a:hlinkClick r:id="" action="ppaction://media"/>
            <a:extLst>
              <a:ext uri="{FF2B5EF4-FFF2-40B4-BE49-F238E27FC236}">
                <a16:creationId xmlns:a16="http://schemas.microsoft.com/office/drawing/2014/main" id="{62040055-E213-AA4B-8E05-44C966091D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20590" y="3016325"/>
            <a:ext cx="2382785" cy="14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6A9AC-00F1-6D40-BC33-F3E42EA09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繳交規範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4C2E5E-A72F-7C4D-B171-4D96D2A36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6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2BC82-E51A-6C42-A35E-20CFD2FE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10-1</a:t>
            </a:r>
            <a:r>
              <a:rPr kumimoji="1" lang="zh-CN" altLang="en-US" dirty="0"/>
              <a:t>繳交規範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AF3D83-7FA3-FB4D-BA77-D4AB59670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</p:spPr>
        <p:txBody>
          <a:bodyPr/>
          <a:lstStyle/>
          <a:p>
            <a:r>
              <a:rPr kumimoji="1" lang="zh-TW" altLang="en-US" dirty="0"/>
              <a:t>直接交</a:t>
            </a:r>
            <a:r>
              <a:rPr kumimoji="1" lang="en-US" altLang="zh-TW" dirty="0"/>
              <a:t>java</a:t>
            </a:r>
            <a:r>
              <a:rPr kumimoji="1" lang="zh-CN" altLang="en-US" dirty="0"/>
              <a:t>檔就好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AC14E8-A716-BF4E-BCD1-05473CD5D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1656507"/>
            <a:ext cx="6268720" cy="3438598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2507E40A-987D-9E4A-B4B7-69D4066A1A95}"/>
              </a:ext>
            </a:extLst>
          </p:cNvPr>
          <p:cNvSpPr txBox="1">
            <a:spLocks/>
          </p:cNvSpPr>
          <p:nvPr/>
        </p:nvSpPr>
        <p:spPr>
          <a:xfrm>
            <a:off x="311700" y="1500608"/>
            <a:ext cx="7886700" cy="81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US" altLang="zh-TW" sz="2500" dirty="0"/>
              <a:t>10-2</a:t>
            </a:r>
            <a:r>
              <a:rPr kumimoji="1" lang="zh-TW" altLang="en-US" sz="2500" dirty="0"/>
              <a:t>繳交規範</a:t>
            </a:r>
          </a:p>
        </p:txBody>
      </p:sp>
    </p:spTree>
    <p:extLst>
      <p:ext uri="{BB962C8B-B14F-4D97-AF65-F5344CB8AC3E}">
        <p14:creationId xmlns:p14="http://schemas.microsoft.com/office/powerpoint/2010/main" val="260379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F6ECC-3489-8841-861A-BBDB4986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繳交</a:t>
            </a:r>
            <a:r>
              <a:rPr kumimoji="1" lang="zh-CN" altLang="en-US" dirty="0"/>
              <a:t>內容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6568BA-E60B-3147-8599-CEFE422B2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內容包含：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將</a:t>
            </a:r>
            <a:r>
              <a:rPr kumimoji="1" lang="en-US" altLang="zh-CN" dirty="0"/>
              <a:t>10-1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檔和</a:t>
            </a:r>
            <a:r>
              <a:rPr kumimoji="1" lang="en-US" altLang="zh-CN" dirty="0"/>
              <a:t>10-2</a:t>
            </a:r>
            <a:r>
              <a:rPr kumimoji="1" lang="zh-CN" altLang="en-US" dirty="0"/>
              <a:t>的資料夾一起壓縮成</a:t>
            </a:r>
            <a:r>
              <a:rPr kumimoji="1" lang="en-US" altLang="zh-CN" dirty="0"/>
              <a:t>A10_10XXXXXXX.zip</a:t>
            </a:r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61C2D9-023F-7844-BA35-AB86F6282DDB}"/>
              </a:ext>
            </a:extLst>
          </p:cNvPr>
          <p:cNvSpPr/>
          <p:nvPr/>
        </p:nvSpPr>
        <p:spPr>
          <a:xfrm>
            <a:off x="4454820" y="241786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C03DE3-4C3C-504C-BD6A-9BD452EB6F67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8497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/>
              <a:t>繳交格式</a:t>
            </a:r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body" idx="1"/>
          </p:nvPr>
        </p:nvSpPr>
        <p:spPr>
          <a:xfrm>
            <a:off x="593953" y="1378132"/>
            <a:ext cx="7563802" cy="337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44316">
              <a:lnSpc>
                <a:spcPct val="90000"/>
              </a:lnSpc>
              <a:spcBef>
                <a:spcPts val="900"/>
              </a:spcBef>
              <a:buSzPts val="1530"/>
              <a:buFont typeface="Noto Sans Symbols"/>
              <a:buChar char="■"/>
            </a:pPr>
            <a:r>
              <a:rPr lang="en-US" sz="2100">
                <a:latin typeface="Rockwell"/>
                <a:ea typeface="Rockwell"/>
                <a:cs typeface="Rockwell"/>
                <a:sym typeface="Rockwell"/>
              </a:rPr>
              <a:t>檔案名稱須為  A</a:t>
            </a:r>
            <a:r>
              <a:rPr lang="en-US" sz="21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1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1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100">
                <a:latin typeface="Rockwell"/>
                <a:ea typeface="Rockwell"/>
                <a:cs typeface="Rockwell"/>
                <a:sym typeface="Rockwell"/>
              </a:rPr>
              <a:t>  或  P</a:t>
            </a:r>
            <a:r>
              <a:rPr lang="en-US" sz="21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1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1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 </a:t>
            </a:r>
            <a:endParaRPr sz="21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685800" lvl="1" indent="-244316">
              <a:lnSpc>
                <a:spcPct val="90000"/>
              </a:lnSpc>
              <a:spcBef>
                <a:spcPts val="300"/>
              </a:spcBef>
              <a:buSzPts val="1530"/>
              <a:buFont typeface="Noto Sans Symbols"/>
              <a:buChar char="■"/>
            </a:pPr>
            <a:r>
              <a:rPr lang="en-US" sz="1650">
                <a:latin typeface="Rockwell"/>
                <a:ea typeface="Rockwell"/>
                <a:cs typeface="Rockwell"/>
                <a:sym typeface="Rockwell"/>
              </a:rPr>
              <a:t>Assignment: A, Practice: P</a:t>
            </a:r>
            <a:endParaRPr/>
          </a:p>
          <a:p>
            <a:pPr marL="685800" lvl="1" indent="-244316">
              <a:lnSpc>
                <a:spcPct val="90000"/>
              </a:lnSpc>
              <a:spcBef>
                <a:spcPts val="300"/>
              </a:spcBef>
              <a:buSzPts val="1530"/>
              <a:buFont typeface="Noto Sans Symbols"/>
              <a:buChar char="■"/>
            </a:pPr>
            <a:r>
              <a:rPr lang="en-US" sz="1650">
                <a:latin typeface="Rockwell"/>
                <a:ea typeface="Rockwell"/>
                <a:cs typeface="Rockwell"/>
                <a:sym typeface="Rockwell"/>
              </a:rPr>
              <a:t>X為第X次練習or作業</a:t>
            </a:r>
            <a:endParaRPr sz="1650">
              <a:latin typeface="Rockwell"/>
              <a:ea typeface="Rockwell"/>
              <a:cs typeface="Rockwell"/>
              <a:sym typeface="Rockwell"/>
            </a:endParaRPr>
          </a:p>
          <a:p>
            <a:pPr marL="685800" lvl="1" indent="-244316">
              <a:lnSpc>
                <a:spcPct val="90000"/>
              </a:lnSpc>
              <a:spcBef>
                <a:spcPts val="300"/>
              </a:spcBef>
              <a:buSzPts val="1530"/>
              <a:buFont typeface="Noto Sans Symbols"/>
              <a:buChar char="■"/>
            </a:pPr>
            <a:r>
              <a:rPr lang="en-US" sz="1800">
                <a:latin typeface="Rockwell"/>
                <a:ea typeface="Rockwell"/>
                <a:cs typeface="Rockwell"/>
                <a:sym typeface="Rockwell"/>
              </a:rPr>
              <a:t>10</a:t>
            </a:r>
            <a:r>
              <a:rPr lang="en-US" sz="1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為學號</a:t>
            </a:r>
            <a:endParaRPr sz="165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685800" lvl="1" indent="-244316">
              <a:lnSpc>
                <a:spcPct val="90000"/>
              </a:lnSpc>
              <a:spcBef>
                <a:spcPts val="300"/>
              </a:spcBef>
              <a:buSzPts val="1530"/>
              <a:buFont typeface="Noto Sans Symbols"/>
              <a:buChar char="■"/>
            </a:pPr>
            <a:r>
              <a:rPr lang="en-US" sz="1650">
                <a:latin typeface="Rockwell"/>
                <a:ea typeface="Rockwell"/>
                <a:cs typeface="Rockwell"/>
                <a:sym typeface="Rockwell"/>
              </a:rPr>
              <a:t>若有兩題以上需加上對應題號，如A</a:t>
            </a:r>
            <a:r>
              <a:rPr lang="en-US" sz="165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165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165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165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_1</a:t>
            </a:r>
            <a:endParaRPr/>
          </a:p>
          <a:p>
            <a:pPr marL="441484" lvl="1" indent="0">
              <a:lnSpc>
                <a:spcPct val="90000"/>
              </a:lnSpc>
              <a:spcBef>
                <a:spcPts val="300"/>
              </a:spcBef>
              <a:buSzPts val="1530"/>
              <a:buNone/>
            </a:pPr>
            <a:endParaRPr sz="165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41484" lvl="1" indent="0">
              <a:lnSpc>
                <a:spcPct val="90000"/>
              </a:lnSpc>
              <a:spcBef>
                <a:spcPts val="300"/>
              </a:spcBef>
              <a:buSzPts val="1530"/>
              <a:buNone/>
            </a:pPr>
            <a:endParaRPr sz="165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41484" lvl="1" indent="0">
              <a:lnSpc>
                <a:spcPct val="90000"/>
              </a:lnSpc>
              <a:spcBef>
                <a:spcPts val="300"/>
              </a:spcBef>
              <a:buSzPts val="1530"/>
              <a:buNone/>
            </a:pPr>
            <a:endParaRPr sz="165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98584" indent="0">
              <a:lnSpc>
                <a:spcPct val="90000"/>
              </a:lnSpc>
              <a:spcBef>
                <a:spcPts val="900"/>
              </a:spcBef>
              <a:buSzPts val="1530"/>
              <a:buNone/>
            </a:pPr>
            <a:r>
              <a:rPr lang="en-US" sz="165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※ 嚴禁抄襲，違者皆以零分計算</a:t>
            </a:r>
            <a:endParaRPr sz="165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342900" indent="-171450">
              <a:lnSpc>
                <a:spcPct val="90000"/>
              </a:lnSpc>
              <a:spcBef>
                <a:spcPts val="900"/>
              </a:spcBef>
              <a:buSzPts val="1530"/>
              <a:buNone/>
            </a:pPr>
            <a:endParaRPr sz="165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72" name="Google Shape;27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387" y="3255322"/>
            <a:ext cx="6115658" cy="3176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095AE21-AFF0-D045-BC6E-645834667EA9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428702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305</Words>
  <Application>Microsoft Macintosh PowerPoint</Application>
  <PresentationFormat>如螢幕大小 (16:9)</PresentationFormat>
  <Paragraphs>38</Paragraphs>
  <Slides>8</Slides>
  <Notes>5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Noto Sans Symbols</vt:lpstr>
      <vt:lpstr>Arial</vt:lpstr>
      <vt:lpstr>Calibri</vt:lpstr>
      <vt:lpstr>Rockwell</vt:lpstr>
      <vt:lpstr>Simple Light</vt:lpstr>
      <vt:lpstr>作業10</vt:lpstr>
      <vt:lpstr>10-1：Exception handling</vt:lpstr>
      <vt:lpstr>10-1注意事項 </vt:lpstr>
      <vt:lpstr>10-2 : Bounding Ball Animation</vt:lpstr>
      <vt:lpstr>繳交規範</vt:lpstr>
      <vt:lpstr>10-1繳交規範</vt:lpstr>
      <vt:lpstr>繳交內容</vt:lpstr>
      <vt:lpstr>繳交格式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作業10</dc:title>
  <cp:lastModifiedBy>丁婉芩</cp:lastModifiedBy>
  <cp:revision>3</cp:revision>
  <dcterms:modified xsi:type="dcterms:W3CDTF">2022-04-26T12:49:22Z</dcterms:modified>
</cp:coreProperties>
</file>