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67459" autoAdjust="0"/>
  </p:normalViewPr>
  <p:slideViewPr>
    <p:cSldViewPr snapToGrid="0" snapToObjects="1">
      <p:cViewPr varScale="1">
        <p:scale>
          <a:sx n="43" d="100"/>
          <a:sy n="43" d="100"/>
        </p:scale>
        <p:origin x="6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淵丞 蔡" userId="75b82c3cc9716609" providerId="LiveId" clId="{35D2F4B9-43CE-46CB-8463-9BEAA3A824C9}"/>
    <pc:docChg chg="undo custSel modSld">
      <pc:chgData name="淵丞 蔡" userId="75b82c3cc9716609" providerId="LiveId" clId="{35D2F4B9-43CE-46CB-8463-9BEAA3A824C9}" dt="2024-05-15T22:56:20.682" v="11"/>
      <pc:docMkLst>
        <pc:docMk/>
      </pc:docMkLst>
      <pc:sldChg chg="modNotesTx">
        <pc:chgData name="淵丞 蔡" userId="75b82c3cc9716609" providerId="LiveId" clId="{35D2F4B9-43CE-46CB-8463-9BEAA3A824C9}" dt="2024-05-15T22:54:43.282" v="1"/>
        <pc:sldMkLst>
          <pc:docMk/>
          <pc:sldMk cId="0" sldId="256"/>
        </pc:sldMkLst>
      </pc:sldChg>
      <pc:sldChg chg="addSp delSp mod modNotesTx">
        <pc:chgData name="淵丞 蔡" userId="75b82c3cc9716609" providerId="LiveId" clId="{35D2F4B9-43CE-46CB-8463-9BEAA3A824C9}" dt="2024-05-15T22:54:52.715" v="4"/>
        <pc:sldMkLst>
          <pc:docMk/>
          <pc:sldMk cId="0" sldId="257"/>
        </pc:sldMkLst>
        <pc:spChg chg="add del">
          <ac:chgData name="淵丞 蔡" userId="75b82c3cc9716609" providerId="LiveId" clId="{35D2F4B9-43CE-46CB-8463-9BEAA3A824C9}" dt="2024-05-15T22:54:51.155" v="3" actId="22"/>
          <ac:spMkLst>
            <pc:docMk/>
            <pc:sldMk cId="0" sldId="257"/>
            <ac:spMk id="3" creationId="{55D55C35-7649-F0E7-4899-946FAC9DEEE7}"/>
          </ac:spMkLst>
        </pc:spChg>
      </pc:sldChg>
      <pc:sldChg chg="modNotesTx">
        <pc:chgData name="淵丞 蔡" userId="75b82c3cc9716609" providerId="LiveId" clId="{35D2F4B9-43CE-46CB-8463-9BEAA3A824C9}" dt="2024-05-15T22:55:17.412" v="5"/>
        <pc:sldMkLst>
          <pc:docMk/>
          <pc:sldMk cId="0" sldId="258"/>
        </pc:sldMkLst>
      </pc:sldChg>
      <pc:sldChg chg="modNotesTx">
        <pc:chgData name="淵丞 蔡" userId="75b82c3cc9716609" providerId="LiveId" clId="{35D2F4B9-43CE-46CB-8463-9BEAA3A824C9}" dt="2024-05-15T22:55:34.658" v="6"/>
        <pc:sldMkLst>
          <pc:docMk/>
          <pc:sldMk cId="0" sldId="259"/>
        </pc:sldMkLst>
      </pc:sldChg>
      <pc:sldChg chg="modNotesTx">
        <pc:chgData name="淵丞 蔡" userId="75b82c3cc9716609" providerId="LiveId" clId="{35D2F4B9-43CE-46CB-8463-9BEAA3A824C9}" dt="2024-05-15T22:55:40.704" v="7"/>
        <pc:sldMkLst>
          <pc:docMk/>
          <pc:sldMk cId="0" sldId="260"/>
        </pc:sldMkLst>
      </pc:sldChg>
      <pc:sldChg chg="modNotesTx">
        <pc:chgData name="淵丞 蔡" userId="75b82c3cc9716609" providerId="LiveId" clId="{35D2F4B9-43CE-46CB-8463-9BEAA3A824C9}" dt="2024-05-15T22:55:48.233" v="8"/>
        <pc:sldMkLst>
          <pc:docMk/>
          <pc:sldMk cId="0" sldId="261"/>
        </pc:sldMkLst>
      </pc:sldChg>
      <pc:sldChg chg="modNotesTx">
        <pc:chgData name="淵丞 蔡" userId="75b82c3cc9716609" providerId="LiveId" clId="{35D2F4B9-43CE-46CB-8463-9BEAA3A824C9}" dt="2024-05-15T22:55:54.011" v="9"/>
        <pc:sldMkLst>
          <pc:docMk/>
          <pc:sldMk cId="0" sldId="262"/>
        </pc:sldMkLst>
      </pc:sldChg>
      <pc:sldChg chg="modNotesTx">
        <pc:chgData name="淵丞 蔡" userId="75b82c3cc9716609" providerId="LiveId" clId="{35D2F4B9-43CE-46CB-8463-9BEAA3A824C9}" dt="2024-05-15T22:56:01.351" v="10"/>
        <pc:sldMkLst>
          <pc:docMk/>
          <pc:sldMk cId="0" sldId="263"/>
        </pc:sldMkLst>
      </pc:sldChg>
      <pc:sldChg chg="modNotesTx">
        <pc:chgData name="淵丞 蔡" userId="75b82c3cc9716609" providerId="LiveId" clId="{35D2F4B9-43CE-46CB-8463-9BEAA3A824C9}" dt="2024-05-15T22:56:20.682" v="11"/>
        <pc:sldMkLst>
          <pc:docMk/>
          <pc:sldMk cId="0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441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大家好，歡迎來到今天的簡報。今天我們將深入了解 </a:t>
            </a:r>
            <a:r>
              <a:rPr lang="en-US" altLang="zh-TW" dirty="0" err="1"/>
              <a:t>Whonix</a:t>
            </a:r>
            <a:r>
              <a:rPr lang="zh-TW" altLang="en-US" dirty="0"/>
              <a:t>，一款專為保護您的網路隱私和安全而設計的強大工具。</a:t>
            </a:r>
            <a:endParaRPr lang="en-US" altLang="zh-TW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Whonix</a:t>
            </a:r>
            <a:r>
              <a:rPr lang="en-US" altLang="zh-TW" dirty="0"/>
              <a:t> </a:t>
            </a:r>
            <a:r>
              <a:rPr lang="zh-TW" altLang="en-US" dirty="0"/>
              <a:t>是一款基於 </a:t>
            </a:r>
            <a:r>
              <a:rPr lang="en-US" altLang="zh-TW" dirty="0"/>
              <a:t>Debian </a:t>
            </a:r>
            <a:r>
              <a:rPr lang="zh-TW" altLang="en-US" dirty="0"/>
              <a:t>的 </a:t>
            </a:r>
            <a:r>
              <a:rPr lang="en-US" altLang="zh-TW" dirty="0"/>
              <a:t>Linux </a:t>
            </a:r>
            <a:r>
              <a:rPr lang="zh-TW" altLang="en-US" dirty="0"/>
              <a:t>發行版，專注於網路隱私、安全和匿名。它由兩個虛擬機器組成：工作站和閘道器。工作站是您日常使用的作業環境，而閘道器則負責處理所有網路流量，確保您的匿名性和安全性。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Whonix</a:t>
            </a:r>
            <a:r>
              <a:rPr lang="en-US" altLang="zh-TW" dirty="0"/>
              <a:t> </a:t>
            </a:r>
            <a:r>
              <a:rPr lang="zh-TW" altLang="en-US" dirty="0"/>
              <a:t>的運作原理很簡單：所有網路流量都必須通過閘道器，閘道器會強制所有流量通過 </a:t>
            </a:r>
            <a:r>
              <a:rPr lang="en-US" altLang="zh-TW" dirty="0"/>
              <a:t>Tor </a:t>
            </a:r>
            <a:r>
              <a:rPr lang="zh-TW" altLang="en-US" dirty="0"/>
              <a:t>網路，</a:t>
            </a:r>
            <a:r>
              <a:rPr lang="en-US" altLang="zh-TW" dirty="0"/>
              <a:t>Tor </a:t>
            </a:r>
            <a:r>
              <a:rPr lang="zh-TW" altLang="en-US" dirty="0"/>
              <a:t>網路會對您的流量進行多層加密和流量繞行，隱藏您的真實 </a:t>
            </a:r>
            <a:r>
              <a:rPr lang="en-US" altLang="zh-TW" dirty="0"/>
              <a:t>IP </a:t>
            </a:r>
            <a:r>
              <a:rPr lang="zh-TW" altLang="en-US" dirty="0"/>
              <a:t>地址和位置，從而保護您的隱私和安全。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Whonix</a:t>
            </a:r>
            <a:r>
              <a:rPr lang="en-US" altLang="zh-TW" dirty="0"/>
              <a:t> </a:t>
            </a:r>
            <a:r>
              <a:rPr lang="zh-TW" altLang="en-US" dirty="0"/>
              <a:t>有許多優點，包括高度匿名性、增強安全性、易於使用和開源免費。</a:t>
            </a:r>
            <a:r>
              <a:rPr lang="en-US" altLang="zh-TW" dirty="0"/>
              <a:t>Tor </a:t>
            </a:r>
            <a:r>
              <a:rPr lang="zh-TW" altLang="en-US" dirty="0"/>
              <a:t>網路可以有效隱藏您的真實 </a:t>
            </a:r>
            <a:r>
              <a:rPr lang="en-US" altLang="zh-TW" dirty="0"/>
              <a:t>IP </a:t>
            </a:r>
            <a:r>
              <a:rPr lang="zh-TW" altLang="en-US" dirty="0"/>
              <a:t>地址，虛擬機器隔離可以降低攻擊風險，預先配置讓您無需複雜設置，開源免費則讓您可以自由使用、修改和分享 </a:t>
            </a:r>
            <a:r>
              <a:rPr lang="en-US" altLang="zh-TW" dirty="0" err="1"/>
              <a:t>Whonix</a:t>
            </a:r>
            <a:r>
              <a:rPr lang="zh-TW" altLang="en-US" dirty="0"/>
              <a:t>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Whonix</a:t>
            </a:r>
            <a:r>
              <a:rPr lang="en-US" altLang="zh-TW" dirty="0"/>
              <a:t> </a:t>
            </a:r>
            <a:r>
              <a:rPr lang="zh-TW" altLang="en-US" dirty="0"/>
              <a:t>的應用場景非常廣泛。您可以使用 </a:t>
            </a:r>
            <a:r>
              <a:rPr lang="en-US" altLang="zh-TW" dirty="0" err="1"/>
              <a:t>Whonix</a:t>
            </a:r>
            <a:r>
              <a:rPr lang="en-US" altLang="zh-TW" dirty="0"/>
              <a:t> </a:t>
            </a:r>
            <a:r>
              <a:rPr lang="zh-TW" altLang="en-US" dirty="0"/>
              <a:t>規避網路審查，繞過防火牆和封鎖，保護敏感資訊，安全傳輸機密資料，匿名交流，隱藏身份參與線上討論，以及保護調查研究人員的隱私安全。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獲取 </a:t>
            </a:r>
            <a:r>
              <a:rPr lang="en-US" altLang="zh-TW" dirty="0" err="1"/>
              <a:t>Whonix</a:t>
            </a:r>
            <a:r>
              <a:rPr lang="en-US" altLang="zh-TW" dirty="0"/>
              <a:t> </a:t>
            </a:r>
            <a:r>
              <a:rPr lang="zh-TW" altLang="en-US" dirty="0"/>
              <a:t>很簡單。您只需前往 </a:t>
            </a:r>
            <a:r>
              <a:rPr lang="en-US" altLang="zh-TW" dirty="0" err="1"/>
              <a:t>Whonix</a:t>
            </a:r>
            <a:r>
              <a:rPr lang="en-US" altLang="zh-TW" dirty="0"/>
              <a:t> </a:t>
            </a:r>
            <a:r>
              <a:rPr lang="zh-TW" altLang="en-US" dirty="0"/>
              <a:t>官方網站，下載 </a:t>
            </a:r>
            <a:r>
              <a:rPr lang="en-US" altLang="zh-TW" dirty="0" err="1"/>
              <a:t>Whonix</a:t>
            </a:r>
            <a:r>
              <a:rPr lang="en-US" altLang="zh-TW" dirty="0"/>
              <a:t> </a:t>
            </a:r>
            <a:r>
              <a:rPr lang="zh-TW" altLang="en-US" dirty="0"/>
              <a:t>虛擬機器映像檔，然後使用 </a:t>
            </a:r>
            <a:r>
              <a:rPr lang="en-US" altLang="zh-TW" dirty="0"/>
              <a:t>VirtualBox </a:t>
            </a:r>
            <a:r>
              <a:rPr lang="zh-TW" altLang="en-US" dirty="0"/>
              <a:t>或 </a:t>
            </a:r>
            <a:r>
              <a:rPr lang="en-US" altLang="zh-TW" dirty="0"/>
              <a:t>KVM </a:t>
            </a:r>
            <a:r>
              <a:rPr lang="zh-TW" altLang="en-US" dirty="0"/>
              <a:t>等虛擬化軟體安裝，並按照 </a:t>
            </a:r>
            <a:r>
              <a:rPr lang="en-US" altLang="zh-TW" dirty="0" err="1"/>
              <a:t>Whonix</a:t>
            </a:r>
            <a:r>
              <a:rPr lang="en-US" altLang="zh-TW" dirty="0"/>
              <a:t> </a:t>
            </a:r>
            <a:r>
              <a:rPr lang="zh-TW" altLang="en-US" dirty="0"/>
              <a:t>指南進行配置即可。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 err="1"/>
              <a:t>Whonix</a:t>
            </a:r>
            <a:r>
              <a:rPr lang="en-US" altLang="zh-TW" dirty="0"/>
              <a:t> </a:t>
            </a:r>
            <a:r>
              <a:rPr lang="zh-TW" altLang="en-US" dirty="0"/>
              <a:t>時需要注意一些事項。首先，</a:t>
            </a:r>
            <a:r>
              <a:rPr lang="en-US" altLang="zh-TW" dirty="0"/>
              <a:t>Tor </a:t>
            </a:r>
            <a:r>
              <a:rPr lang="zh-TW" altLang="en-US" dirty="0"/>
              <a:t>網路速度較慢，這是匿名性與速度之間的權衡。其次，</a:t>
            </a:r>
            <a:r>
              <a:rPr lang="en-US" altLang="zh-TW" dirty="0" err="1"/>
              <a:t>Whonix</a:t>
            </a:r>
            <a:r>
              <a:rPr lang="en-US" altLang="zh-TW" dirty="0"/>
              <a:t> </a:t>
            </a:r>
            <a:r>
              <a:rPr lang="zh-TW" altLang="en-US" dirty="0"/>
              <a:t>並非絕對安全，仍需注意個人操作安全。最後，請持續更新 </a:t>
            </a:r>
            <a:r>
              <a:rPr lang="en-US" altLang="zh-TW" dirty="0" err="1"/>
              <a:t>Whonix</a:t>
            </a:r>
            <a:r>
              <a:rPr lang="zh-TW" altLang="en-US" dirty="0"/>
              <a:t>，保持版本最新，以獲得最佳的保護。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Whonix</a:t>
            </a:r>
            <a:r>
              <a:rPr lang="en-US" altLang="zh-TW" dirty="0"/>
              <a:t> </a:t>
            </a:r>
            <a:r>
              <a:rPr lang="zh-TW" altLang="en-US" dirty="0"/>
              <a:t>是一款強大的匿名作業系統，為您的網路隱私和安全提供可靠保障。無論您是普通用戶還是專業人士，</a:t>
            </a:r>
            <a:r>
              <a:rPr lang="en-US" altLang="zh-TW" dirty="0" err="1"/>
              <a:t>Whonix</a:t>
            </a:r>
            <a:r>
              <a:rPr lang="en-US" altLang="zh-TW" dirty="0"/>
              <a:t> </a:t>
            </a:r>
            <a:r>
              <a:rPr lang="zh-TW" altLang="en-US" dirty="0"/>
              <a:t>都是值得考慮的選擇。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如果您想了解更多關於 </a:t>
            </a:r>
            <a:r>
              <a:rPr lang="en-US" altLang="zh-TW" dirty="0" err="1"/>
              <a:t>Whonix</a:t>
            </a:r>
            <a:r>
              <a:rPr lang="en-US" altLang="zh-TW" dirty="0"/>
              <a:t> </a:t>
            </a:r>
            <a:r>
              <a:rPr lang="zh-TW" altLang="en-US" dirty="0"/>
              <a:t>的資訊，可以訪問 </a:t>
            </a:r>
            <a:r>
              <a:rPr lang="en-US" altLang="zh-TW" dirty="0" err="1"/>
              <a:t>Whonix</a:t>
            </a:r>
            <a:r>
              <a:rPr lang="en-US" altLang="zh-TW" dirty="0"/>
              <a:t> </a:t>
            </a:r>
            <a:r>
              <a:rPr lang="zh-TW" altLang="en-US" dirty="0"/>
              <a:t>官方網站或 </a:t>
            </a:r>
            <a:r>
              <a:rPr lang="en-US" altLang="zh-TW" dirty="0" err="1"/>
              <a:t>Whonix</a:t>
            </a:r>
            <a:r>
              <a:rPr lang="en-US" altLang="zh-TW" dirty="0"/>
              <a:t> </a:t>
            </a:r>
            <a:r>
              <a:rPr lang="zh-TW" altLang="en-US" dirty="0"/>
              <a:t>維基百科頁面。</a:t>
            </a:r>
          </a:p>
          <a:p>
            <a:r>
              <a:rPr lang="zh-TW" altLang="en-US" dirty="0"/>
              <a:t>感謝您的聆聽，希望今天的簡報對您有所幫助。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445</Words>
  <Application>Microsoft Office PowerPoint</Application>
  <PresentationFormat>寬螢幕</PresentationFormat>
  <Paragraphs>19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1" baseType="lpstr">
      <vt:lpstr>Arial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淵丞 蔡</cp:lastModifiedBy>
  <cp:revision>1</cp:revision>
  <dcterms:created xsi:type="dcterms:W3CDTF">2024-05-15T22:47:13Z</dcterms:created>
  <dcterms:modified xsi:type="dcterms:W3CDTF">2024-05-15T22:57:32Z</dcterms:modified>
</cp:coreProperties>
</file>