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1" r:id="rId13"/>
    <p:sldId id="272" r:id="rId14"/>
    <p:sldId id="274" r:id="rId15"/>
    <p:sldId id="28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aeP7ir8cjbCuqPWd3aJM0O6e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431B89-36B2-4A33-BE2A-85C2A56125C3}">
  <a:tblStyle styleId="{81431B89-36B2-4A33-BE2A-85C2A56125C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97820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3978201c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63978201c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92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2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3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3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3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計算機實習 0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051560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altLang="zh-TW" dirty="0"/>
              <a:t>2022</a:t>
            </a:r>
            <a:r>
              <a:rPr lang="zh-TW" dirty="0"/>
              <a:t>.03.</a:t>
            </a:r>
            <a:r>
              <a:rPr lang="en-US" altLang="zh-TW" dirty="0"/>
              <a:t>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57A06-83A4-42B3-ABB0-F2097C5B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存取權限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(public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04E240-9A6F-46EB-AF04-1F9A7E4B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216650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成員定義前可加上存取權限修飾如：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外部存取的成員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"."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：只能從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內部存取的成員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此外還有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不加權限預設為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25867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A48257-24ED-4354-ADAF-7AF4EA96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662" y="550061"/>
            <a:ext cx="1371511" cy="63067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802E46-8309-4CF7-8AF6-476CDEA8DB86}"/>
              </a:ext>
            </a:extLst>
          </p:cNvPr>
          <p:cNvSpPr/>
          <p:nvPr/>
        </p:nvSpPr>
        <p:spPr>
          <a:xfrm>
            <a:off x="1165934" y="1496559"/>
            <a:ext cx="43027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class Person {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800" dirty="0">
                <a:latin typeface="Consolas" panose="020B0609020204030204" pitchFamily="49" charset="0"/>
              </a:rPr>
              <a:t> String name;</a:t>
            </a:r>
          </a:p>
          <a:p>
            <a:endParaRPr lang="en-US" altLang="zh-TW" sz="1800" dirty="0">
              <a:latin typeface="Consolas" panose="020B0609020204030204" pitchFamily="49" charset="0"/>
            </a:endParaRPr>
          </a:p>
          <a:p>
            <a:r>
              <a:rPr lang="en-US" altLang="zh-TW" sz="1800" dirty="0">
                <a:latin typeface="Consolas" panose="020B0609020204030204" pitchFamily="49" charset="0"/>
              </a:rPr>
              <a:t>    public Person(String name) {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800" dirty="0">
              <a:latin typeface="Consolas" panose="020B0609020204030204" pitchFamily="49" charset="0"/>
            </a:endParaRPr>
          </a:p>
          <a:p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</a:rPr>
              <a:t> String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TW" sz="18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return this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.name</a:t>
            </a:r>
            <a:r>
              <a:rPr lang="en-US" altLang="zh-TW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99DB6D-32C6-4461-A9A1-FBEA4E9A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74" y="2977441"/>
            <a:ext cx="4774791" cy="546993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01F1F60E-9FE2-404A-966A-8C010778503E}"/>
              </a:ext>
            </a:extLst>
          </p:cNvPr>
          <p:cNvSpPr txBox="1">
            <a:spLocks/>
          </p:cNvSpPr>
          <p:nvPr/>
        </p:nvSpPr>
        <p:spPr>
          <a:xfrm>
            <a:off x="5841507" y="550061"/>
            <a:ext cx="5992427" cy="76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直接讀或改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這個屬性都會報錯：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FA585-61C2-4517-9877-ABC51D28AB60}"/>
              </a:ext>
            </a:extLst>
          </p:cNvPr>
          <p:cNvSpPr/>
          <p:nvPr/>
        </p:nvSpPr>
        <p:spPr>
          <a:xfrm>
            <a:off x="7130829" y="1727391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System.out.println(p1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.name</a:t>
            </a:r>
            <a:r>
              <a:rPr lang="en-US" altLang="zh-TW" sz="1800" dirty="0"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800" dirty="0">
                <a:latin typeface="Consolas" panose="020B0609020204030204" pitchFamily="49" charset="0"/>
              </a:rPr>
              <a:t>或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r>
              <a:rPr lang="en-US" altLang="zh-TW" sz="1800" dirty="0">
                <a:latin typeface="Consolas" panose="020B0609020204030204" pitchFamily="49" charset="0"/>
              </a:rPr>
              <a:t>p1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.name = </a:t>
            </a:r>
            <a:r>
              <a:rPr lang="en-US" altLang="zh-TW" sz="1800" dirty="0">
                <a:latin typeface="Consolas" panose="020B0609020204030204" pitchFamily="49" charset="0"/>
              </a:rPr>
              <a:t>"Ben";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id="{88DDAF3E-1D42-43AB-AC55-D72073A1F8D9}"/>
              </a:ext>
            </a:extLst>
          </p:cNvPr>
          <p:cNvSpPr txBox="1">
            <a:spLocks/>
          </p:cNvSpPr>
          <p:nvPr/>
        </p:nvSpPr>
        <p:spPr>
          <a:xfrm>
            <a:off x="865661" y="4951708"/>
            <a:ext cx="1371511" cy="63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F9E61B-B738-4DFC-BF30-4B0EF5DC1480}"/>
              </a:ext>
            </a:extLst>
          </p:cNvPr>
          <p:cNvSpPr/>
          <p:nvPr/>
        </p:nvSpPr>
        <p:spPr>
          <a:xfrm>
            <a:off x="865661" y="5713540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Person p1 = new Person("Kevin");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952969D6-FCA1-4204-8B8C-4C4B622FCD65}"/>
              </a:ext>
            </a:extLst>
          </p:cNvPr>
          <p:cNvSpPr txBox="1">
            <a:spLocks/>
          </p:cNvSpPr>
          <p:nvPr/>
        </p:nvSpPr>
        <p:spPr>
          <a:xfrm>
            <a:off x="5841506" y="3935353"/>
            <a:ext cx="5992427" cy="70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How?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的方法去存取，例：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B2271-F869-40FA-A023-48DD0F9D41A7}"/>
              </a:ext>
            </a:extLst>
          </p:cNvPr>
          <p:cNvSpPr/>
          <p:nvPr/>
        </p:nvSpPr>
        <p:spPr>
          <a:xfrm>
            <a:off x="6813721" y="4820650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System.out.println(p1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.getName()</a:t>
            </a:r>
            <a:r>
              <a:rPr lang="en-US" altLang="zh-TW" sz="1800" dirty="0">
                <a:latin typeface="Consolas" panose="020B0609020204030204" pitchFamily="49" charset="0"/>
              </a:rPr>
              <a:t>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BCA0C82-EF4E-462B-8C7F-ACF79C65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544" y="5528874"/>
            <a:ext cx="795482" cy="3693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7F05F0-F753-41C1-80AF-5B8F31B5719A}"/>
              </a:ext>
            </a:extLst>
          </p:cNvPr>
          <p:cNvSpPr txBox="1"/>
          <p:nvPr/>
        </p:nvSpPr>
        <p:spPr>
          <a:xfrm>
            <a:off x="1843366" y="4492718"/>
            <a:ext cx="39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(name</a:t>
            </a:r>
            <a:r>
              <a:rPr lang="zh-TW" altLang="en-US" dirty="0"/>
              <a:t>是</a:t>
            </a:r>
            <a:r>
              <a:rPr lang="en-US" altLang="zh-TW" dirty="0"/>
              <a:t>private</a:t>
            </a:r>
            <a:r>
              <a:rPr lang="zh-TW" altLang="en-US" dirty="0"/>
              <a:t>只可在</a:t>
            </a:r>
            <a:r>
              <a:rPr lang="en-US" altLang="zh-TW" dirty="0"/>
              <a:t>class</a:t>
            </a:r>
            <a:r>
              <a:rPr lang="zh-TW" altLang="en-US" dirty="0"/>
              <a:t>內部使用，比如這裡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6CFBDA6-6A30-4D5B-82BA-1580694C7706}"/>
              </a:ext>
            </a:extLst>
          </p:cNvPr>
          <p:cNvCxnSpPr>
            <a:cxnSpLocks/>
          </p:cNvCxnSpPr>
          <p:nvPr/>
        </p:nvCxnSpPr>
        <p:spPr>
          <a:xfrm flipV="1">
            <a:off x="3746377" y="4128119"/>
            <a:ext cx="0" cy="228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90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練習</a:t>
            </a:r>
            <a:r>
              <a:rPr lang="zh-TW" dirty="0"/>
              <a:t>0</a:t>
            </a:r>
            <a:r>
              <a:rPr lang="en-US" altLang="zh-TW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11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791937" y="1703294"/>
            <a:ext cx="10778740" cy="70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說明：請實作一個class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Student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，這個class能記錄學生的姓名、分數。</a:t>
            </a:r>
            <a:b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其中還有取得這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項property（屬性）的method（方法），和更改分數的method</a:t>
            </a:r>
            <a:endParaRPr dirty="0"/>
          </a:p>
          <a:p>
            <a:pPr marL="182880" lvl="0" indent="-533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sz="2400" dirty="0"/>
          </a:p>
        </p:txBody>
      </p:sp>
      <p:graphicFrame>
        <p:nvGraphicFramePr>
          <p:cNvPr id="278" name="Google Shape;278;p36"/>
          <p:cNvGraphicFramePr/>
          <p:nvPr>
            <p:extLst>
              <p:ext uri="{D42A27DB-BD31-4B8C-83A1-F6EECF244321}">
                <p14:modId xmlns:p14="http://schemas.microsoft.com/office/powerpoint/2010/main" val="2938742013"/>
              </p:ext>
            </p:extLst>
          </p:nvPr>
        </p:nvGraphicFramePr>
        <p:xfrm>
          <a:off x="923519" y="2513425"/>
          <a:ext cx="10515575" cy="2885510"/>
        </p:xfrm>
        <a:graphic>
          <a:graphicData uri="http://schemas.openxmlformats.org/drawingml/2006/table">
            <a:tbl>
              <a:tblPr firstRow="1" bandRow="1">
                <a:noFill/>
                <a:tableStyleId>{81431B89-36B2-4A33-BE2A-85C2A56125C3}</a:tableStyleId>
              </a:tblPr>
              <a:tblGrid>
                <a:gridCol w="62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 u="none" strike="noStrike" cap="none" dirty="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名稱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6345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 u="none" strike="noStrike" cap="none" dirty="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型態</a:t>
                      </a:r>
                      <a:r>
                        <a:rPr lang="en-US" altLang="zh-TW" sz="1600" b="1" u="none" strike="noStrike" cap="none" dirty="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(or</a:t>
                      </a:r>
                      <a:r>
                        <a:rPr lang="zh-TW" altLang="en-US" sz="1600" b="1" u="none" strike="noStrike" cap="none" dirty="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回傳值</a:t>
                      </a:r>
                      <a:r>
                        <a:rPr lang="en-US" altLang="zh-TW" sz="1600" b="1" u="none" strike="noStrike" cap="none" dirty="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6345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1" u="none" strike="noStrike" cap="non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存取權限範圍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6345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63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Student </a:t>
                      </a: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String 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NAME</a:t>
                      </a: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, int 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SCORE</a:t>
                      </a: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r>
                        <a:rPr lang="zh-TW" alt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：</a:t>
                      </a:r>
                      <a:endParaRPr lang="en-US" altLang="zh-TW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B05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NAME</a:t>
                      </a: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參數存入屬性</a:t>
                      </a: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name</a:t>
                      </a: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； 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SCORE</a:t>
                      </a: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參數存入屬性</a:t>
                      </a: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score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建構子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name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</a:t>
                      </a: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tring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Private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score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</a:t>
                      </a: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nt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Private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getName ( )</a:t>
                      </a: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：回傳屬性</a:t>
                      </a: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name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</a:t>
                      </a: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tring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getScore ( )</a:t>
                      </a: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：回傳屬性</a:t>
                      </a: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score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changeScore (</a:t>
                      </a: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 </a:t>
                      </a:r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new_score</a:t>
                      </a: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r>
                        <a:rPr lang="zh-TW" alt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：</a:t>
                      </a: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將屬性</a:t>
                      </a: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score</a:t>
                      </a: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的值更改為</a:t>
                      </a:r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new_score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void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1004847" y="1371600"/>
            <a:ext cx="857842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7434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在//do something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here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的部分填入程式碼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(</a:t>
            </a:r>
            <a:r>
              <a:rPr lang="zh-TW" altLang="en-US" sz="20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檔案會附在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eeclass)</a:t>
            </a:r>
          </a:p>
          <a:p>
            <a:pPr marL="47434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zh-TW" altLang="en-US" sz="2000" b="0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不要改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main</a:t>
            </a:r>
            <a:endParaRPr sz="2400" b="0" i="0" u="none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1F4887-D73B-4DF7-BB21-FF362DE5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557" y="3871621"/>
            <a:ext cx="1967814" cy="7078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0EA52D-AFB1-4874-82C5-7654AA3D1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2434629"/>
            <a:ext cx="7164807" cy="36110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繳交規範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1069848" y="1691196"/>
            <a:ext cx="857842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7434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zh-TW" altLang="en-US" sz="20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只須交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.java</a:t>
            </a:r>
            <a:r>
              <a:rPr lang="zh-TW" altLang="en-US" sz="20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檔，不須壓縮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(P3_10xxxxxxx.java)</a:t>
            </a:r>
          </a:p>
          <a:p>
            <a:pPr marL="47434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截止：</a:t>
            </a:r>
            <a:r>
              <a:rPr lang="en-US" alt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2022.03.05 23:55</a:t>
            </a:r>
            <a:endParaRPr sz="2400" b="0" i="0" u="none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4851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978201c3_0_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大綱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" name="Google Shape;113;g63978201c3_0_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類別 (class) 基礎介紹</a:t>
            </a: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建構子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(constructor)</a:t>
            </a:r>
            <a:endParaRPr sz="2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存取權限：</a:t>
            </a:r>
            <a:r>
              <a:rPr 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public、private</a:t>
            </a:r>
            <a:endParaRPr dirty="0"/>
          </a:p>
          <a:p>
            <a:pPr marL="588645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sz="2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Class 基礎介紹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393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類別(Class)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將</a:t>
            </a:r>
            <a:r>
              <a:rPr lang="zh-TW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資料以及函數組織在同一個結構的方法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內可定義：</a:t>
            </a:r>
            <a:endParaRPr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「屬性」（Property）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「方法」（Method）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物件</a:t>
            </a:r>
            <a:r>
              <a:rPr lang="en-US" altLang="zh-TW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(Object)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：由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產生的實例，也可稱實例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(Instance)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50CC5E-0D77-4AE0-BF36-AC5F587D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528" y="4314548"/>
            <a:ext cx="4801339" cy="12073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想像成藍圖，定義好這一類的物件該有什麼屬性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(property)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、可以做什麼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B5765F84-9A47-4023-82A0-4F18A66B120C}"/>
              </a:ext>
            </a:extLst>
          </p:cNvPr>
          <p:cNvSpPr txBox="1">
            <a:spLocks/>
          </p:cNvSpPr>
          <p:nvPr/>
        </p:nvSpPr>
        <p:spPr>
          <a:xfrm>
            <a:off x="7140605" y="4378171"/>
            <a:ext cx="4240569" cy="93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產生很多物件實體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24CEE1-F400-43AE-870E-DAF97558F139}"/>
              </a:ext>
            </a:extLst>
          </p:cNvPr>
          <p:cNvSpPr/>
          <p:nvPr/>
        </p:nvSpPr>
        <p:spPr>
          <a:xfrm>
            <a:off x="496041" y="1460831"/>
            <a:ext cx="49205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class Person {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String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int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sz="1800" dirty="0">
                <a:latin typeface="Consolas" panose="020B0609020204030204" pitchFamily="49" charset="0"/>
              </a:rPr>
              <a:t>;</a:t>
            </a:r>
          </a:p>
          <a:p>
            <a:endParaRPr lang="en-US" altLang="zh-TW" sz="1800" dirty="0">
              <a:latin typeface="Consolas" panose="020B0609020204030204" pitchFamily="49" charset="0"/>
            </a:endParaRPr>
          </a:p>
          <a:p>
            <a:r>
              <a:rPr lang="en-US" altLang="zh-TW" sz="1800" dirty="0">
                <a:latin typeface="Consolas" panose="020B0609020204030204" pitchFamily="49" charset="0"/>
              </a:rPr>
              <a:t>    void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sayHello</a:t>
            </a:r>
            <a:r>
              <a:rPr lang="en-US" altLang="zh-TW" sz="18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System.out.println("hello!!");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700403-0339-4C41-8434-AA002D64F73D}"/>
              </a:ext>
            </a:extLst>
          </p:cNvPr>
          <p:cNvSpPr/>
          <p:nvPr/>
        </p:nvSpPr>
        <p:spPr>
          <a:xfrm>
            <a:off x="7430612" y="2259488"/>
            <a:ext cx="338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Person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p1</a:t>
            </a:r>
            <a:r>
              <a:rPr lang="en-US" altLang="zh-TW" sz="1800" dirty="0">
                <a:latin typeface="Consolas" panose="020B0609020204030204" pitchFamily="49" charset="0"/>
              </a:rPr>
              <a:t> = new Person();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3FC402-5D05-4278-98A1-57B6972D038E}"/>
              </a:ext>
            </a:extLst>
          </p:cNvPr>
          <p:cNvSpPr/>
          <p:nvPr/>
        </p:nvSpPr>
        <p:spPr>
          <a:xfrm>
            <a:off x="7430612" y="2960837"/>
            <a:ext cx="338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Person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p2</a:t>
            </a:r>
            <a:r>
              <a:rPr lang="en-US" altLang="zh-TW" sz="1800" dirty="0">
                <a:latin typeface="Consolas" panose="020B0609020204030204" pitchFamily="49" charset="0"/>
              </a:rPr>
              <a:t> = new Person();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1FC997-4B3D-4696-BF77-EFB923A2304C}"/>
              </a:ext>
            </a:extLst>
          </p:cNvPr>
          <p:cNvSpPr/>
          <p:nvPr/>
        </p:nvSpPr>
        <p:spPr>
          <a:xfrm>
            <a:off x="7430612" y="3676822"/>
            <a:ext cx="338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...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66F7577-886F-438F-98FB-E7A8C2B56983}"/>
              </a:ext>
            </a:extLst>
          </p:cNvPr>
          <p:cNvCxnSpPr>
            <a:cxnSpLocks/>
          </p:cNvCxnSpPr>
          <p:nvPr/>
        </p:nvCxnSpPr>
        <p:spPr>
          <a:xfrm>
            <a:off x="6044450" y="2435906"/>
            <a:ext cx="1217484" cy="8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35FCDB1-D83E-4FDA-94B6-E4DEB27803F9}"/>
              </a:ext>
            </a:extLst>
          </p:cNvPr>
          <p:cNvCxnSpPr>
            <a:cxnSpLocks/>
          </p:cNvCxnSpPr>
          <p:nvPr/>
        </p:nvCxnSpPr>
        <p:spPr>
          <a:xfrm>
            <a:off x="6044450" y="2628820"/>
            <a:ext cx="1334614" cy="470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3180CEB-9B0E-4F5D-BC2E-7239173903F4}"/>
              </a:ext>
            </a:extLst>
          </p:cNvPr>
          <p:cNvSpPr/>
          <p:nvPr/>
        </p:nvSpPr>
        <p:spPr>
          <a:xfrm>
            <a:off x="6411780" y="3275111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new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CB0305-13FA-46AE-883D-83BBEA7E993E}"/>
              </a:ext>
            </a:extLst>
          </p:cNvPr>
          <p:cNvSpPr/>
          <p:nvPr/>
        </p:nvSpPr>
        <p:spPr>
          <a:xfrm>
            <a:off x="6316703" y="2126409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87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4C6A2-8C3E-4780-8209-6EE3B816D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316" y="727614"/>
            <a:ext cx="2747550" cy="62179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存取物件的屬性：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4408020-59FF-4AFC-B36B-C1CEDBD0736C}"/>
              </a:ext>
            </a:extLst>
          </p:cNvPr>
          <p:cNvSpPr txBox="1">
            <a:spLocks/>
          </p:cNvSpPr>
          <p:nvPr/>
        </p:nvSpPr>
        <p:spPr>
          <a:xfrm>
            <a:off x="963316" y="3055043"/>
            <a:ext cx="2747550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使用物件的方法：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BFA1AC-95F1-4808-BAD0-A1560847D951}"/>
              </a:ext>
            </a:extLst>
          </p:cNvPr>
          <p:cNvSpPr/>
          <p:nvPr/>
        </p:nvSpPr>
        <p:spPr>
          <a:xfrm>
            <a:off x="4215413" y="1800229"/>
            <a:ext cx="3761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p1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.name </a:t>
            </a:r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= "Kevin";</a:t>
            </a:r>
          </a:p>
          <a:p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System.out.println(p1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.name</a:t>
            </a:r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);</a:t>
            </a:r>
            <a:endParaRPr lang="zh-TW" altLang="en-US" sz="1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4FD2E8-48AB-4B7A-8552-1A542FE24DAB}"/>
              </a:ext>
            </a:extLst>
          </p:cNvPr>
          <p:cNvSpPr/>
          <p:nvPr/>
        </p:nvSpPr>
        <p:spPr>
          <a:xfrm>
            <a:off x="5117205" y="394981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p1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.sayHello()</a:t>
            </a:r>
            <a:r>
              <a:rPr lang="en-US" altLang="zh-TW" sz="1800" dirty="0">
                <a:latin typeface="Consolas" panose="020B0609020204030204" pitchFamily="49" charset="0"/>
              </a:rPr>
              <a:t>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8FFA5DC-1EE5-426E-8A64-D31AE3393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292"/>
          <a:stretch/>
        </p:blipFill>
        <p:spPr>
          <a:xfrm>
            <a:off x="9194123" y="1946769"/>
            <a:ext cx="873156" cy="3082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FA62F4-F973-4B82-AD4B-C9364F96B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28"/>
          <a:stretch/>
        </p:blipFill>
        <p:spPr>
          <a:xfrm>
            <a:off x="9194123" y="4015213"/>
            <a:ext cx="873156" cy="35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2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68201-9014-456E-A122-1F490962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B7EC13-7BF1-495B-9512-C04875D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130759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(Constructor)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：在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建立物件時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會呼叫的方法，通常用來做物件的初始化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建構子的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名稱跟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名稱一樣，不用回傳值</a:t>
            </a:r>
          </a:p>
        </p:txBody>
      </p:sp>
    </p:spTree>
    <p:extLst>
      <p:ext uri="{BB962C8B-B14F-4D97-AF65-F5344CB8AC3E}">
        <p14:creationId xmlns:p14="http://schemas.microsoft.com/office/powerpoint/2010/main" val="21193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89FFDD-8E85-44FE-B7E6-DB5C90C3B726}"/>
              </a:ext>
            </a:extLst>
          </p:cNvPr>
          <p:cNvSpPr/>
          <p:nvPr/>
        </p:nvSpPr>
        <p:spPr>
          <a:xfrm>
            <a:off x="3269912" y="1074037"/>
            <a:ext cx="54212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class Person {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private String name;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private int age;</a:t>
            </a:r>
          </a:p>
          <a:p>
            <a:endParaRPr lang="en-US" altLang="zh-TW" sz="1800" dirty="0">
              <a:latin typeface="Consolas" panose="020B0609020204030204" pitchFamily="49" charset="0"/>
            </a:endParaRPr>
          </a:p>
          <a:p>
            <a:r>
              <a:rPr lang="en-US" altLang="zh-TW" sz="1800" dirty="0">
                <a:latin typeface="Consolas" panose="020B0609020204030204" pitchFamily="49" charset="0"/>
              </a:rPr>
              <a:t>    public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sz="1800" dirty="0">
                <a:latin typeface="Consolas" panose="020B0609020204030204" pitchFamily="49" charset="0"/>
              </a:rPr>
              <a:t>(String </a:t>
            </a:r>
            <a:r>
              <a:rPr lang="en-US" altLang="zh-TW" sz="1800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800" dirty="0">
                <a:latin typeface="Consolas" panose="020B0609020204030204" pitchFamily="49" charset="0"/>
              </a:rPr>
              <a:t>, int </a:t>
            </a:r>
            <a:r>
              <a:rPr lang="en-US" altLang="zh-TW" sz="1800" dirty="0">
                <a:solidFill>
                  <a:srgbClr val="00B0F0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sz="18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dirty="0">
                <a:latin typeface="Consolas" panose="020B0609020204030204" pitchFamily="49" charset="0"/>
              </a:rPr>
              <a:t>.name = </a:t>
            </a:r>
            <a:r>
              <a:rPr lang="en-US" altLang="zh-TW" sz="1800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dirty="0">
                <a:latin typeface="Consolas" panose="020B0609020204030204" pitchFamily="49" charset="0"/>
              </a:rPr>
              <a:t>.age = </a:t>
            </a:r>
            <a:r>
              <a:rPr lang="en-US" altLang="zh-TW" sz="1800" dirty="0">
                <a:solidFill>
                  <a:srgbClr val="00B0F0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}</a:t>
            </a:r>
          </a:p>
          <a:p>
            <a:r>
              <a:rPr lang="zh-TW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03EF9F-8BAA-4412-9C7F-50088A4D4B22}"/>
              </a:ext>
            </a:extLst>
          </p:cNvPr>
          <p:cNvSpPr/>
          <p:nvPr/>
        </p:nvSpPr>
        <p:spPr>
          <a:xfrm>
            <a:off x="3608758" y="4997380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Person p1 = new Person("Kevin", 20);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18320F0B-A093-4C71-BD70-8ADC6ED9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225416"/>
            <a:ext cx="1984070" cy="57740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宣告變成：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306524AC-009F-4779-BA3D-431FDB052198}"/>
              </a:ext>
            </a:extLst>
          </p:cNvPr>
          <p:cNvSpPr txBox="1">
            <a:spLocks/>
          </p:cNvSpPr>
          <p:nvPr/>
        </p:nvSpPr>
        <p:spPr>
          <a:xfrm>
            <a:off x="955918" y="43644"/>
            <a:ext cx="1476564" cy="57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38C40ECC-BB0E-498A-90EA-042B3A0C3024}"/>
              </a:ext>
            </a:extLst>
          </p:cNvPr>
          <p:cNvSpPr txBox="1">
            <a:spLocks/>
          </p:cNvSpPr>
          <p:nvPr/>
        </p:nvSpPr>
        <p:spPr>
          <a:xfrm>
            <a:off x="7374413" y="3606477"/>
            <a:ext cx="4175435" cy="65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131445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內指的是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自己這個物件</a:t>
            </a:r>
          </a:p>
        </p:txBody>
      </p:sp>
    </p:spTree>
    <p:extLst>
      <p:ext uri="{BB962C8B-B14F-4D97-AF65-F5344CB8AC3E}">
        <p14:creationId xmlns:p14="http://schemas.microsoft.com/office/powerpoint/2010/main" val="140125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2941A0-69F2-406C-BF66-9FE85FF6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541183"/>
            <a:ext cx="10058400" cy="60403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沒有建構子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沒有初始化，資料成員會用預設值初始化：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F64E2F-0AC2-46B7-B371-8F32AE5C6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876615"/>
            <a:ext cx="7687748" cy="25721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2ABA26-1A9A-432D-945D-974D321E244F}"/>
              </a:ext>
            </a:extLst>
          </p:cNvPr>
          <p:cNvSpPr/>
          <p:nvPr/>
        </p:nvSpPr>
        <p:spPr>
          <a:xfrm>
            <a:off x="2252126" y="4589007"/>
            <a:ext cx="4193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https://openhome.cc/Gossip/Java/Constructor.html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3033204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738</Words>
  <Application>Microsoft Office PowerPoint</Application>
  <PresentationFormat>寬螢幕</PresentationFormat>
  <Paragraphs>120</Paragraphs>
  <Slides>15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Noto Sans Symbols</vt:lpstr>
      <vt:lpstr>Microsoft JhengHei</vt:lpstr>
      <vt:lpstr>Microsoft JhengHei</vt:lpstr>
      <vt:lpstr>Arial</vt:lpstr>
      <vt:lpstr>Calibri</vt:lpstr>
      <vt:lpstr>Consolas</vt:lpstr>
      <vt:lpstr>Rockwell</vt:lpstr>
      <vt:lpstr>木刻字型</vt:lpstr>
      <vt:lpstr>計算機實習 03</vt:lpstr>
      <vt:lpstr>大綱</vt:lpstr>
      <vt:lpstr> Class 基礎介紹</vt:lpstr>
      <vt:lpstr>Class</vt:lpstr>
      <vt:lpstr>PowerPoint 簡報</vt:lpstr>
      <vt:lpstr>PowerPoint 簡報</vt:lpstr>
      <vt:lpstr>Class建構子</vt:lpstr>
      <vt:lpstr>PowerPoint 簡報</vt:lpstr>
      <vt:lpstr>PowerPoint 簡報</vt:lpstr>
      <vt:lpstr>存取權限(public、private)</vt:lpstr>
      <vt:lpstr>PowerPoint 簡報</vt:lpstr>
      <vt:lpstr>練習03</vt:lpstr>
      <vt:lpstr>練習03</vt:lpstr>
      <vt:lpstr>練習03</vt:lpstr>
      <vt:lpstr>繳交規範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02</dc:title>
  <dc:creator>user</dc:creator>
  <cp:lastModifiedBy>minelab-2020nb</cp:lastModifiedBy>
  <cp:revision>46</cp:revision>
  <dcterms:created xsi:type="dcterms:W3CDTF">2019-09-17T01:59:49Z</dcterms:created>
  <dcterms:modified xsi:type="dcterms:W3CDTF">2022-03-04T06:12:55Z</dcterms:modified>
</cp:coreProperties>
</file>