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zozUNU7iPxmwoBY12IwgHHW4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85ABC-6E04-4345-9B4A-9D1FCEABF258}">
  <a:tblStyle styleId="{6BC85ABC-6E04-4345-9B4A-9D1FCEABF258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繳交截止日期：202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/1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/0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9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  23:55</a:t>
            </a:r>
            <a:endParaRPr sz="20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繳交格式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程式碼開頭要有以下文字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計算機概論Ⅰ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-CE1001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計算機實習ⅠA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 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-CE1003-A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計算機實習ⅠB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 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-CE1003-B</a:t>
            </a:r>
            <a:endParaRPr sz="2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  <a:sym typeface="Rockwell"/>
            </a:endParaRPr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作業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: Assignment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練習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: Practice</a:t>
            </a:r>
            <a:endParaRPr sz="2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  <a:sym typeface="Rockwell"/>
            </a:endParaRPr>
          </a:p>
        </p:txBody>
      </p:sp>
      <p:pic>
        <p:nvPicPr>
          <p:cNvPr id="212" name="Google Shape;212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作業06 [Python]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826914" y="1635904"/>
            <a:ext cx="10580907" cy="495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函式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說明：請撰寫一個Function，符合以下要求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。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需使用遞迴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!</a:t>
            </a:r>
            <a:endParaRPr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F(N) =        If  N ≥ 10,	 then   F(N) = 1 + F ( N-22 ) + F ( F ( N-30 ) – 30 )</a:t>
            </a: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	    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If  9 ≥ N ≥ 5,	 then   F(N) = 2 + F ( N-2 )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	      If  4 ≥ N,  	 then   F(N) = 3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0" lv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輸入、輸出格式與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Message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沒有規定，可以自由發揮，但請注意可讀性。</a:t>
            </a:r>
            <a:b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Input：讓使用者可以不斷輸入一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個</a:t>
            </a:r>
            <a:r>
              <a:rPr lang="en-US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正整數n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 ( n必須是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正整數</a:t>
            </a:r>
            <a:r>
              <a:rPr 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且</a:t>
            </a:r>
            <a:r>
              <a:rPr 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小於等於500 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)，</a:t>
            </a:r>
            <a:b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</a:b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	   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直到輸入0結束程式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lang="en-US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Output：每輸入一次n，輸出F</a:t>
            </a:r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(n)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當有不合法的輸入時，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輸出錯誤，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Ex: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空輸入、文字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…</a:t>
            </a:r>
            <a:r>
              <a:rPr lang="en-US" altLang="zh-TW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etc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)</a:t>
            </a: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808661" y="3111882"/>
            <a:ext cx="301658" cy="1121790"/>
          </a:xfrm>
          <a:prstGeom prst="leftBrace">
            <a:avLst>
              <a:gd name="adj1" fmla="val 19408"/>
              <a:gd name="adj2" fmla="val 1875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[Python]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971046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函式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範例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Rockwell"/>
              </a:rPr>
              <a:t>：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  <a:sym typeface="Rockwel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7A688C-B937-4B0E-8F54-693210F0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253525"/>
            <a:ext cx="4335946" cy="4183272"/>
          </a:xfrm>
          <a:prstGeom prst="rect">
            <a:avLst/>
          </a:prstGeom>
        </p:spPr>
      </p:pic>
      <p:sp>
        <p:nvSpPr>
          <p:cNvPr id="6" name="Google Shape;147;p31">
            <a:extLst>
              <a:ext uri="{FF2B5EF4-FFF2-40B4-BE49-F238E27FC236}">
                <a16:creationId xmlns:a16="http://schemas.microsoft.com/office/drawing/2014/main" id="{DCCA8BDD-4AE6-4E14-ACE9-EC3E2CC75306}"/>
              </a:ext>
            </a:extLst>
          </p:cNvPr>
          <p:cNvSpPr txBox="1">
            <a:spLocks/>
          </p:cNvSpPr>
          <p:nvPr/>
        </p:nvSpPr>
        <p:spPr>
          <a:xfrm>
            <a:off x="6792334" y="2522021"/>
            <a:ext cx="3875665" cy="1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182880" indent="-182880">
              <a:spcBef>
                <a:spcPts val="0"/>
              </a:spcBef>
              <a:buSzPts val="1870"/>
            </a:pP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格式沒有規定</a:t>
            </a:r>
            <a:b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但請注意可讀性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作業06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[Python]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498764" y="1615044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  <a:buSzPts val="187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64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6" name="Google Shape;156;p32"/>
          <p:cNvGraphicFramePr/>
          <p:nvPr>
            <p:extLst>
              <p:ext uri="{D42A27DB-BD31-4B8C-83A1-F6EECF244321}">
                <p14:modId xmlns:p14="http://schemas.microsoft.com/office/powerpoint/2010/main" val="3476951688"/>
              </p:ext>
            </p:extLst>
          </p:nvPr>
        </p:nvGraphicFramePr>
        <p:xfrm>
          <a:off x="2373408" y="2064137"/>
          <a:ext cx="7117031" cy="4522987"/>
        </p:xfrm>
        <a:graphic>
          <a:graphicData uri="http://schemas.openxmlformats.org/drawingml/2006/table">
            <a:tbl>
              <a:tblPr firstRow="1" bandRow="1">
                <a:noFill/>
                <a:tableStyleId>{6BC85ABC-6E04-4345-9B4A-9D1FCEABF258}</a:tableStyleId>
              </a:tblPr>
              <a:tblGrid>
                <a:gridCol w="105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endParaRPr sz="1800" u="none" strike="noStrike" cap="none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321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455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222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239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32.1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lain" startAt="32"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400" b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0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273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  <a:endParaRPr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message</a:t>
                      </a:r>
                      <a:endParaRPr lang="en-US" altLang="zh-TW" sz="14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繳交規範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截圖範例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67462C-9BEE-4A8A-A68C-72309BA8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46" y="2093976"/>
            <a:ext cx="4335946" cy="4183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同時框起</a:t>
            </a:r>
            <a:endParaRPr sz="28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壓成zip檔，只需上傳這個檔案</a:t>
            </a:r>
            <a:endParaRPr sz="14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DAEF8B-8744-4148-B40E-662758AF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336" y="4015409"/>
            <a:ext cx="3364174" cy="9035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A38C84-C500-430C-B483-FA022C98E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3080"/>
            <a:ext cx="2857368" cy="523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上傳內容須為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.zip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壓縮檔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內容包含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(C++為.cpp，Python為.py)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執行結果截圖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只接受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.jpg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檔名皆須為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A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XXXXXXXX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或  P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dirty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XXXXXXXX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Assignment: A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Practice: P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5"/>
          <p:cNvCxnSpPr>
            <a:endCxn id="193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繳交方式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作業上傳以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https://ncueeclass.ncu.edu.tw/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有修計實者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，作業繳交至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計算機實習I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無修計實者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，但有修計概者，作業繳交至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計算機概論I</a:t>
            </a:r>
            <a:r>
              <a:rPr 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不接受補交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345</Words>
  <Application>Microsoft Office PowerPoint</Application>
  <PresentationFormat>寬螢幕</PresentationFormat>
  <Paragraphs>84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Noto Sans Symbols</vt:lpstr>
      <vt:lpstr>微軟正黑體</vt:lpstr>
      <vt:lpstr>Arial</vt:lpstr>
      <vt:lpstr>Calibri</vt:lpstr>
      <vt:lpstr>Rockwell</vt:lpstr>
      <vt:lpstr>木刻字型</vt:lpstr>
      <vt:lpstr>作業06</vt:lpstr>
      <vt:lpstr>作業06 [Python] </vt:lpstr>
      <vt:lpstr>作業06 [Python] </vt:lpstr>
      <vt:lpstr>作業06 [Python] 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作業06</dc:title>
  <dc:creator>user</dc:creator>
  <cp:lastModifiedBy>mine519</cp:lastModifiedBy>
  <cp:revision>8</cp:revision>
  <dcterms:created xsi:type="dcterms:W3CDTF">2019-09-17T05:51:58Z</dcterms:created>
  <dcterms:modified xsi:type="dcterms:W3CDTF">2021-11-04T08:43:41Z</dcterms:modified>
</cp:coreProperties>
</file>