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9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lSx4/dowv3YscvCfAUd7rGbbI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17B67-B9CC-4204-96C7-2E17B7EC839F}">
  <a:tblStyle styleId="{E3F17B67-B9CC-4204-96C7-2E17B7EC839F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9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42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</a:t>
            </a:r>
            <a:r>
              <a:rPr lang="en-US" altLang="zh-TW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20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24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dirty="0" smtClean="0"/>
              <a:t>01</a:t>
            </a:r>
            <a:r>
              <a:rPr lang="en-US" altLang="zh-TW" dirty="0" smtClean="0"/>
              <a:t>-</a:t>
            </a:r>
            <a:r>
              <a:rPr lang="zh-TW" altLang="en-US" dirty="0" smtClean="0"/>
              <a:t>簡單</a:t>
            </a:r>
            <a:r>
              <a:rPr lang="en-US" altLang="zh-TW" dirty="0" smtClean="0"/>
              <a:t>+-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837509"/>
            <a:ext cx="10778740" cy="433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r>
              <a:rPr lang="en-US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240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請寫一支由使用者輸入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兩個整數，並分別輸出兩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數相加與相減的結果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smtClean="0"/>
              <a:t>Input</a:t>
            </a:r>
            <a:r>
              <a:rPr 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兩個整數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400" dirty="0" err="1" smtClean="0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型態 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-1000~1000)</a:t>
            </a:r>
            <a:endParaRPr lang="en-US" sz="2400" dirty="0">
              <a:ea typeface="Microsoft JhengHei"/>
              <a:cs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 dirty="0" smtClean="0"/>
              <a:t>Output</a:t>
            </a:r>
            <a:r>
              <a:rPr 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先輸出相加後的結果後，換行再輸出相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減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第一個減第二個</a:t>
            </a:r>
            <a:r>
              <a:rPr lang="en-US" altLang="zh-TW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r>
              <a:rPr lang="zh-TW" altLang="en-US" sz="2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的結果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63" y="3639743"/>
            <a:ext cx="4351689" cy="23478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25" y="3639743"/>
            <a:ext cx="4155884" cy="2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第1題</a:t>
            </a:r>
            <a:endParaRPr/>
          </a:p>
        </p:txBody>
      </p:sp>
      <p:graphicFrame>
        <p:nvGraphicFramePr>
          <p:cNvPr id="130" name="Google Shape;130;p4"/>
          <p:cNvGraphicFramePr/>
          <p:nvPr>
            <p:extLst>
              <p:ext uri="{D42A27DB-BD31-4B8C-83A1-F6EECF244321}">
                <p14:modId xmlns:p14="http://schemas.microsoft.com/office/powerpoint/2010/main" val="293943776"/>
              </p:ext>
            </p:extLst>
          </p:nvPr>
        </p:nvGraphicFramePr>
        <p:xfrm>
          <a:off x="1610139" y="1998649"/>
          <a:ext cx="8971725" cy="3858400"/>
        </p:xfrm>
        <a:graphic>
          <a:graphicData uri="http://schemas.openxmlformats.org/drawingml/2006/table">
            <a:tbl>
              <a:tblPr firstRow="1" bandRow="1">
                <a:noFill/>
                <a:tableStyleId>{E3F17B67-B9CC-4204-96C7-2E17B7EC839F}</a:tableStyleId>
              </a:tblPr>
              <a:tblGrid>
                <a:gridCol w="51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80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-1</a:t>
                      </a:r>
                      <a:r>
                        <a:rPr lang="en-US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-28</a:t>
                      </a:r>
                      <a:endParaRPr sz="1800" dirty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-45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</a:t>
                      </a:r>
                      <a:endParaRPr sz="1800" dirty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66</a:t>
                      </a:r>
                      <a:endParaRPr lang="en-US" sz="1800" dirty="0" smtClean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-44</a:t>
                      </a:r>
                      <a:endParaRPr sz="1800" dirty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87</a:t>
                      </a:r>
                      <a:endParaRPr sz="1800" dirty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141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-33</a:t>
                      </a:r>
                      <a:endParaRPr sz="1800" dirty="0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繳交規範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.java</a:t>
            </a:r>
            <a:r>
              <a:rPr lang="zh-TW" altLang="en-US" sz="2200" dirty="0">
                <a:latin typeface="Rockwell" panose="02060603020205020403" pitchFamily="18" charset="0"/>
              </a:rPr>
              <a:t>檔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這次只交</a:t>
            </a:r>
            <a:r>
              <a:rPr lang="en-US" altLang="zh-TW" sz="2200" dirty="0">
                <a:latin typeface="Rockwell" panose="02060603020205020403" pitchFamily="18" charset="0"/>
              </a:rPr>
              <a:t>java</a:t>
            </a:r>
            <a:r>
              <a:rPr lang="zh-TW" altLang="en-US" sz="2200" dirty="0">
                <a:latin typeface="Rockwell" panose="02060603020205020403" pitchFamily="18" charset="0"/>
              </a:rPr>
              <a:t>檔就好，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</a:rPr>
              <a:t>無需壓縮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6117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15" name="Google Shape;136;p5">
            <a:extLst>
              <a:ext uri="{FF2B5EF4-FFF2-40B4-BE49-F238E27FC236}">
                <a16:creationId xmlns:a16="http://schemas.microsoft.com/office/drawing/2014/main" id="{4583521D-7DC6-4872-BAD1-9E6C20CBD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Rockwell" panose="02060603020205020403" pitchFamily="18" charset="0"/>
              </a:rPr>
              <a:t>檔案名稱須為  </a:t>
            </a:r>
            <a:r>
              <a:rPr lang="en-US" altLang="zh-TW" sz="2800" dirty="0">
                <a:latin typeface="Rockwell" panose="02060603020205020403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800" dirty="0">
                <a:latin typeface="Rockwell" panose="02060603020205020403" pitchFamily="18" charset="0"/>
              </a:rPr>
              <a:t>  </a:t>
            </a:r>
            <a:r>
              <a:rPr lang="zh-TW" altLang="en-US" sz="2800" dirty="0">
                <a:latin typeface="Rockwell" panose="02060603020205020403" pitchFamily="18" charset="0"/>
              </a:rPr>
              <a:t>或  </a:t>
            </a:r>
            <a:r>
              <a:rPr lang="en-US" altLang="zh-TW" sz="2800" dirty="0">
                <a:latin typeface="Rockwell" panose="02060603020205020403" pitchFamily="18" charset="0"/>
              </a:rPr>
              <a:t>P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為第</a:t>
            </a: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次練習</a:t>
            </a:r>
            <a:r>
              <a:rPr lang="en-US" altLang="zh-TW" sz="2200" dirty="0">
                <a:latin typeface="Rockwell" panose="02060603020205020403" pitchFamily="18" charset="0"/>
              </a:rPr>
              <a:t>or</a:t>
            </a:r>
            <a:r>
              <a:rPr lang="zh-TW" altLang="en-US" sz="2200" dirty="0">
                <a:latin typeface="Rockwell" panose="02060603020205020403" pitchFamily="18" charset="0"/>
              </a:rPr>
              <a:t>作業</a:t>
            </a:r>
            <a:endParaRPr lang="en-US" altLang="zh-TW" sz="2200" dirty="0"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Rockwell" panose="02060603020205020403" pitchFamily="18" charset="0"/>
              </a:rPr>
              <a:t>10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400" dirty="0">
                <a:solidFill>
                  <a:schemeClr val="tx1"/>
                </a:solidFill>
                <a:latin typeface="Rockwell" panose="02060603020205020403" pitchFamily="18" charset="0"/>
              </a:rPr>
              <a:t>為學號</a:t>
            </a:r>
            <a:endParaRPr lang="en-US" altLang="zh-TW" sz="2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若有兩題以上需加上對應題號，如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98271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C8AC29-48F1-4161-AC98-41187C94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1" y="2833148"/>
            <a:ext cx="4002167" cy="19408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40127-6418-451A-A2C7-48A08F62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en-US" dirty="0"/>
              <a:t>程式碼開頭要有以下文字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0F4809-70D3-4E8A-9D91-8A8D18BE5F47}"/>
              </a:ext>
            </a:extLst>
          </p:cNvPr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E18F3-D5A6-4DB9-A99D-8EA805D9EEE1}"/>
              </a:ext>
            </a:extLst>
          </p:cNvPr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作業</a:t>
            </a:r>
            <a:r>
              <a:rPr lang="en-US" altLang="zh-TW" sz="2800" dirty="0">
                <a:latin typeface="Rockwell" panose="02060603020205020403" pitchFamily="18" charset="0"/>
              </a:rPr>
              <a:t>: Assignment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練習</a:t>
            </a:r>
            <a:r>
              <a:rPr lang="en-US" altLang="zh-TW" sz="2800" dirty="0">
                <a:latin typeface="Rockwell" panose="02060603020205020403" pitchFamily="18" charset="0"/>
              </a:rPr>
              <a:t>: Practice</a:t>
            </a:r>
            <a:endParaRPr lang="en-US" altLang="zh-TW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21BC2D-F34F-432A-8BED-21E9DAB4D85D}"/>
              </a:ext>
            </a:extLst>
          </p:cNvPr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計算機概論</a:t>
            </a:r>
            <a:r>
              <a:rPr lang="en-US" altLang="zh-TW" sz="2800" dirty="0">
                <a:latin typeface="Rockwell" panose="02060603020205020403" pitchFamily="18" charset="0"/>
              </a:rPr>
              <a:t>II </a:t>
            </a:r>
            <a:r>
              <a:rPr lang="zh-TW" altLang="en-US" sz="2800" dirty="0">
                <a:latin typeface="Rockwell" panose="02060603020205020403" pitchFamily="18" charset="0"/>
              </a:rPr>
              <a:t>  </a:t>
            </a:r>
            <a:r>
              <a:rPr lang="en-US" altLang="zh-TW" sz="2800" dirty="0">
                <a:latin typeface="Rockwell" panose="02060603020205020403" pitchFamily="18" charset="0"/>
              </a:rPr>
              <a:t>: 2022-CE1002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IIA: 2022-CE1004-A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IIB</a:t>
            </a:r>
            <a:r>
              <a:rPr lang="zh-TW" altLang="en-US" sz="2800" dirty="0">
                <a:latin typeface="Rockwell" panose="02060603020205020403" pitchFamily="18" charset="0"/>
              </a:rPr>
              <a:t> </a:t>
            </a:r>
            <a:r>
              <a:rPr lang="en-US" altLang="zh-TW" sz="2800" dirty="0">
                <a:latin typeface="Rockwell" panose="02060603020205020403" pitchFamily="18" charset="0"/>
              </a:rPr>
              <a:t>: 2022-CE1004-B</a:t>
            </a:r>
            <a:endParaRPr lang="en-US" altLang="zh-TW" sz="2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2AB44C0-97AA-40F1-8C6D-15B660528C0B}"/>
              </a:ext>
            </a:extLst>
          </p:cNvPr>
          <p:cNvSpPr/>
          <p:nvPr/>
        </p:nvSpPr>
        <p:spPr>
          <a:xfrm>
            <a:off x="1443201" y="3310771"/>
            <a:ext cx="1557867" cy="342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CFEAF1-44ED-4F82-8855-68E3AB46D080}"/>
              </a:ext>
            </a:extLst>
          </p:cNvPr>
          <p:cNvSpPr/>
          <p:nvPr/>
        </p:nvSpPr>
        <p:spPr>
          <a:xfrm>
            <a:off x="1185333" y="5254192"/>
            <a:ext cx="3141134" cy="1178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08248CA-2A9A-43E5-A107-054C9A605EA9}"/>
              </a:ext>
            </a:extLst>
          </p:cNvPr>
          <p:cNvSpPr/>
          <p:nvPr/>
        </p:nvSpPr>
        <p:spPr>
          <a:xfrm>
            <a:off x="2435105" y="3961942"/>
            <a:ext cx="1628895" cy="34205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C29904-43EC-408D-9A87-815665B657CC}"/>
              </a:ext>
            </a:extLst>
          </p:cNvPr>
          <p:cNvSpPr/>
          <p:nvPr/>
        </p:nvSpPr>
        <p:spPr>
          <a:xfrm>
            <a:off x="4842933" y="5044261"/>
            <a:ext cx="5410200" cy="138499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17985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147</Words>
  <Application>Microsoft Office PowerPoint</Application>
  <PresentationFormat>寬螢幕</PresentationFormat>
  <Paragraphs>46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Noto Sans Symbols</vt:lpstr>
      <vt:lpstr>Microsoft JhengHei</vt:lpstr>
      <vt:lpstr>新細明體</vt:lpstr>
      <vt:lpstr>Arial</vt:lpstr>
      <vt:lpstr>Calibri</vt:lpstr>
      <vt:lpstr>Rockwell</vt:lpstr>
      <vt:lpstr>Wingdings</vt:lpstr>
      <vt:lpstr>木刻字型</vt:lpstr>
      <vt:lpstr>作業01</vt:lpstr>
      <vt:lpstr>作業01-簡單+-</vt:lpstr>
      <vt:lpstr>作業01 第1題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MineLab</cp:lastModifiedBy>
  <cp:revision>12</cp:revision>
  <dcterms:created xsi:type="dcterms:W3CDTF">2019-09-17T05:51:58Z</dcterms:created>
  <dcterms:modified xsi:type="dcterms:W3CDTF">2022-02-16T10:15:41Z</dcterms:modified>
</cp:coreProperties>
</file>