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56" r:id="rId13"/>
    <p:sldId id="257" r:id="rId14"/>
    <p:sldId id="258" r:id="rId15"/>
    <p:sldId id="259" r:id="rId16"/>
    <p:sldId id="265" r:id="rId17"/>
    <p:sldId id="266" r:id="rId18"/>
    <p:sldId id="281" r:id="rId19"/>
    <p:sldId id="280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mTo+cVgF6iUssI8splu3Lmog7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07E3EE-9B90-41C1-A126-EDE88AD90075}">
  <a:tblStyle styleId="{2D07E3EE-9B90-41C1-A126-EDE88AD90075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EF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7299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905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6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6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6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8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Google Shape;39;p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8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8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1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1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14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5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80444D-3989-4B4E-83EC-ABC55363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計實</a:t>
            </a:r>
            <a:r>
              <a:rPr lang="en-US" altLang="zh-TW" dirty="0"/>
              <a:t>01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D960C6-6E78-4397-B8EA-430EBC3B1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312" y="4021666"/>
            <a:ext cx="9052560" cy="862921"/>
          </a:xfrm>
        </p:spPr>
        <p:txBody>
          <a:bodyPr/>
          <a:lstStyle/>
          <a:p>
            <a:r>
              <a:rPr lang="en-US" altLang="zh-TW" dirty="0"/>
              <a:t>2022.2.18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997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A2ED2B9-F4BA-44A6-8556-EB28F5CA9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28" y="752809"/>
            <a:ext cx="10257143" cy="535238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54255FB-4576-402B-B93C-4867C6C73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344" y="1724248"/>
            <a:ext cx="3238095" cy="178095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F8D87B0-00C5-4DD1-BD01-67851B675D51}"/>
              </a:ext>
            </a:extLst>
          </p:cNvPr>
          <p:cNvSpPr txBox="1"/>
          <p:nvPr/>
        </p:nvSpPr>
        <p:spPr>
          <a:xfrm>
            <a:off x="205428" y="29397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Step 13: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2923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3FA6996-2F1B-4C78-B5A0-A06581446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79" y="2501768"/>
            <a:ext cx="7260538" cy="25618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218B848-2091-454D-BC34-67EDC3EE1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502" y="2501768"/>
            <a:ext cx="4121204" cy="256182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ECE1534-50EA-4295-8ADD-05E7C8F954BE}"/>
              </a:ext>
            </a:extLst>
          </p:cNvPr>
          <p:cNvSpPr txBox="1"/>
          <p:nvPr/>
        </p:nvSpPr>
        <p:spPr>
          <a:xfrm>
            <a:off x="330679" y="204513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Step 14:</a:t>
            </a:r>
            <a:endParaRPr lang="zh-TW" altLang="en-US" sz="1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CFA0731-69A4-4E94-8D4F-B1663EECCB0A}"/>
              </a:ext>
            </a:extLst>
          </p:cNvPr>
          <p:cNvSpPr txBox="1"/>
          <p:nvPr/>
        </p:nvSpPr>
        <p:spPr>
          <a:xfrm>
            <a:off x="7800502" y="2045137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Step 15: compile &amp; run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75621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2224278" y="1256074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練習01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7829990" y="4376404"/>
            <a:ext cx="414568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繳交截止日期：2022/02/24   23:55</a:t>
            </a:r>
            <a:endParaRPr sz="20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練習01</a:t>
            </a:r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791937" y="1837509"/>
            <a:ext cx="10778740" cy="433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lang="en-US" sz="24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說明：作為第一個</a:t>
            </a:r>
            <a:r>
              <a:rPr lang="en-US" sz="2400" dirty="0" err="1"/>
              <a:t>java</a:t>
            </a:r>
            <a:r>
              <a:rPr lang="en-US" sz="24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程式，先跟這個世界打聲招呼吧</a:t>
            </a:r>
            <a:r>
              <a:rPr lang="en-US" sz="2400" dirty="0"/>
              <a:t>~~~</a:t>
            </a:r>
            <a:endParaRPr dirty="0"/>
          </a:p>
          <a:p>
            <a:pPr marL="182880" lvl="0" indent="-5333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dirty="0"/>
              <a:t>Input</a:t>
            </a:r>
            <a:r>
              <a:rPr 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     </a:t>
            </a:r>
            <a:r>
              <a:rPr lang="en-US" sz="24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你的名字和學號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長度都小於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20)</a:t>
            </a:r>
            <a:r>
              <a:rPr 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2400"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dirty="0"/>
              <a:t>Output</a:t>
            </a:r>
            <a:r>
              <a:rPr 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</a:p>
          <a:p>
            <a:pPr marL="457200" lvl="1" indent="0">
              <a:spcBef>
                <a:spcPts val="1200"/>
              </a:spcBef>
              <a:buSzPts val="2040"/>
              <a:buNone/>
            </a:pPr>
            <a:r>
              <a:rPr lang="en-US" sz="2400" dirty="0"/>
              <a:t>Hello World!!!</a:t>
            </a:r>
          </a:p>
          <a:p>
            <a:pPr marL="457200" lvl="1" indent="0">
              <a:spcBef>
                <a:spcPts val="1200"/>
              </a:spcBef>
              <a:buSzPts val="2040"/>
              <a:buNone/>
            </a:pPr>
            <a:r>
              <a:rPr lang="en-US" sz="2400" dirty="0"/>
              <a:t>I’m XXX and my student ID is *********.</a:t>
            </a:r>
            <a:endParaRPr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練習01</a:t>
            </a:r>
            <a:endParaRPr/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9613" y="2652995"/>
            <a:ext cx="6423305" cy="2111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練習01</a:t>
            </a:r>
            <a:endParaRPr/>
          </a:p>
        </p:txBody>
      </p:sp>
      <p:graphicFrame>
        <p:nvGraphicFramePr>
          <p:cNvPr id="129" name="Google Shape;129;p4"/>
          <p:cNvGraphicFramePr/>
          <p:nvPr/>
        </p:nvGraphicFramePr>
        <p:xfrm>
          <a:off x="1610139" y="1998649"/>
          <a:ext cx="8971725" cy="2973400"/>
        </p:xfrm>
        <a:graphic>
          <a:graphicData uri="http://schemas.openxmlformats.org/drawingml/2006/table">
            <a:tbl>
              <a:tblPr firstRow="1" bandRow="1">
                <a:noFill/>
                <a:tableStyleId>{2D07E3EE-9B90-41C1-A126-EDE88AD90075}</a:tableStyleId>
              </a:tblPr>
              <a:tblGrid>
                <a:gridCol w="284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7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input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50" marR="91450" marT="45725" marB="45725">
                    <a:solidFill>
                      <a:srgbClr val="9E36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output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50" marR="91450" marT="45725" marB="45725">
                    <a:solidFill>
                      <a:srgbClr val="9E36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Tzu-Hsiu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123456789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Hello World!!!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I’m Tzu-Hsiu and my student ID is 123456789.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stupid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87878787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Hello World!!!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I’m stupid and my student ID is 87878787.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2224278" y="1256074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 altLang="en-US" dirty="0"/>
              <a:t>繳交規範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2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 altLang="en-US" dirty="0"/>
              <a:t>繳交內容：</a:t>
            </a:r>
            <a:endParaRPr dirty="0"/>
          </a:p>
        </p:txBody>
      </p:sp>
      <p:sp>
        <p:nvSpPr>
          <p:cNvPr id="136" name="Google Shape;136;p5"/>
          <p:cNvSpPr txBox="1">
            <a:spLocks noGrp="1"/>
          </p:cNvSpPr>
          <p:nvPr>
            <p:ph type="body" idx="1"/>
          </p:nvPr>
        </p:nvSpPr>
        <p:spPr>
          <a:xfrm>
            <a:off x="791937" y="1837508"/>
            <a:ext cx="10085069" cy="201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>
              <a:buFont typeface="Wingdings" panose="05000000000000000000" pitchFamily="2" charset="2"/>
              <a:buChar char="n"/>
            </a:pPr>
            <a:r>
              <a:rPr lang="en-US" altLang="zh-TW" sz="2400" dirty="0">
                <a:latin typeface="Rockwell" panose="02060603020205020403" pitchFamily="18" charset="0"/>
              </a:rPr>
              <a:t>.java</a:t>
            </a:r>
            <a:r>
              <a:rPr lang="zh-TW" altLang="en-US" sz="2400" dirty="0">
                <a:latin typeface="Rockwell" panose="02060603020205020403" pitchFamily="18" charset="0"/>
              </a:rPr>
              <a:t>檔</a:t>
            </a:r>
            <a:r>
              <a:rPr lang="en-US" altLang="zh-TW" sz="2400" dirty="0">
                <a:latin typeface="Rockwell" panose="02060603020205020403" pitchFamily="18" charset="0"/>
              </a:rPr>
              <a:t>(</a:t>
            </a:r>
            <a:r>
              <a:rPr lang="zh-TW" altLang="en-US" sz="2400" dirty="0">
                <a:latin typeface="Rockwell" panose="02060603020205020403" pitchFamily="18" charset="0"/>
              </a:rPr>
              <a:t>這次只交</a:t>
            </a:r>
            <a:r>
              <a:rPr lang="en-US" altLang="zh-TW" sz="2400" dirty="0">
                <a:latin typeface="Rockwell" panose="02060603020205020403" pitchFamily="18" charset="0"/>
              </a:rPr>
              <a:t>java</a:t>
            </a:r>
            <a:r>
              <a:rPr lang="zh-TW" altLang="en-US" sz="2400" dirty="0">
                <a:latin typeface="Rockwell" panose="02060603020205020403" pitchFamily="18" charset="0"/>
              </a:rPr>
              <a:t>檔就好，</a:t>
            </a:r>
            <a:r>
              <a:rPr lang="zh-TW" altLang="en-US" sz="2400" dirty="0">
                <a:solidFill>
                  <a:srgbClr val="FF0000"/>
                </a:solidFill>
                <a:latin typeface="Rockwell" panose="02060603020205020403" pitchFamily="18" charset="0"/>
              </a:rPr>
              <a:t>無需壓縮</a:t>
            </a:r>
            <a:r>
              <a:rPr lang="en-US" altLang="zh-TW" sz="2400" dirty="0">
                <a:latin typeface="Rockwell" panose="02060603020205020403" pitchFamily="18" charset="0"/>
              </a:rPr>
              <a:t>)</a:t>
            </a:r>
          </a:p>
          <a:p>
            <a:pPr marL="131445" indent="0">
              <a:buNone/>
            </a:pPr>
            <a:endParaRPr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82782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A7B69-9657-4452-BE00-A860A558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繳交格式</a:t>
            </a:r>
          </a:p>
        </p:txBody>
      </p:sp>
      <p:sp>
        <p:nvSpPr>
          <p:cNvPr id="15" name="Google Shape;136;p5">
            <a:extLst>
              <a:ext uri="{FF2B5EF4-FFF2-40B4-BE49-F238E27FC236}">
                <a16:creationId xmlns:a16="http://schemas.microsoft.com/office/drawing/2014/main" id="{4583521D-7DC6-4872-BAD1-9E6C20CBDD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1937" y="1837508"/>
            <a:ext cx="10085069" cy="44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>
              <a:buFont typeface="Wingdings" panose="05000000000000000000" pitchFamily="2" charset="2"/>
              <a:buChar char="n"/>
            </a:pPr>
            <a:r>
              <a:rPr lang="zh-TW" altLang="en-US" sz="2800" dirty="0">
                <a:latin typeface="Rockwell" panose="02060603020205020403" pitchFamily="18" charset="0"/>
              </a:rPr>
              <a:t>檔案名稱須為  </a:t>
            </a:r>
            <a:r>
              <a:rPr lang="en-US" altLang="zh-TW" sz="2800" dirty="0">
                <a:latin typeface="Rockwell" panose="02060603020205020403" pitchFamily="18" charset="0"/>
              </a:rPr>
              <a:t>A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800" dirty="0">
                <a:latin typeface="Rockwell" panose="02060603020205020403" pitchFamily="18" charset="0"/>
              </a:rPr>
              <a:t>_10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en-US" altLang="zh-TW" sz="2800" dirty="0">
                <a:latin typeface="Rockwell" panose="02060603020205020403" pitchFamily="18" charset="0"/>
              </a:rPr>
              <a:t>  </a:t>
            </a:r>
            <a:r>
              <a:rPr lang="zh-TW" altLang="en-US" sz="2800" dirty="0">
                <a:latin typeface="Rockwell" panose="02060603020205020403" pitchFamily="18" charset="0"/>
              </a:rPr>
              <a:t>或  </a:t>
            </a:r>
            <a:r>
              <a:rPr lang="en-US" altLang="zh-TW" sz="2800" dirty="0">
                <a:latin typeface="Rockwell" panose="02060603020205020403" pitchFamily="18" charset="0"/>
              </a:rPr>
              <a:t>P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800" dirty="0">
                <a:latin typeface="Rockwell" panose="02060603020205020403" pitchFamily="18" charset="0"/>
              </a:rPr>
              <a:t>_10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Rockwell" panose="02060603020205020403" pitchFamily="18" charset="0"/>
            </a:endParaRP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Assignment: A, Practice: P</a:t>
            </a: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X</a:t>
            </a:r>
            <a:r>
              <a:rPr lang="zh-TW" altLang="en-US" sz="2200" dirty="0">
                <a:latin typeface="Rockwell" panose="02060603020205020403" pitchFamily="18" charset="0"/>
              </a:rPr>
              <a:t>為第</a:t>
            </a:r>
            <a:r>
              <a:rPr lang="en-US" altLang="zh-TW" sz="2200" dirty="0">
                <a:latin typeface="Rockwell" panose="02060603020205020403" pitchFamily="18" charset="0"/>
              </a:rPr>
              <a:t>X</a:t>
            </a:r>
            <a:r>
              <a:rPr lang="zh-TW" altLang="en-US" sz="2200" dirty="0">
                <a:latin typeface="Rockwell" panose="02060603020205020403" pitchFamily="18" charset="0"/>
              </a:rPr>
              <a:t>次練習</a:t>
            </a:r>
            <a:r>
              <a:rPr lang="en-US" altLang="zh-TW" sz="2200" dirty="0">
                <a:latin typeface="Rockwell" panose="02060603020205020403" pitchFamily="18" charset="0"/>
              </a:rPr>
              <a:t>or</a:t>
            </a:r>
            <a:r>
              <a:rPr lang="zh-TW" altLang="en-US" sz="2200" dirty="0">
                <a:latin typeface="Rockwell" panose="02060603020205020403" pitchFamily="18" charset="0"/>
              </a:rPr>
              <a:t>作業</a:t>
            </a:r>
            <a:endParaRPr lang="en-US" altLang="zh-TW" sz="2200" dirty="0">
              <a:latin typeface="Rockwell" panose="02060603020205020403" pitchFamily="18" charset="0"/>
            </a:endParaRP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en-US" altLang="zh-TW" sz="2400" dirty="0">
                <a:latin typeface="Rockwell" panose="02060603020205020403" pitchFamily="18" charset="0"/>
              </a:rPr>
              <a:t>10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zh-TW" altLang="en-US" sz="2400" dirty="0">
                <a:solidFill>
                  <a:schemeClr val="tx1"/>
                </a:solidFill>
                <a:latin typeface="Rockwell" panose="02060603020205020403" pitchFamily="18" charset="0"/>
              </a:rPr>
              <a:t>為學號</a:t>
            </a:r>
            <a:endParaRPr lang="en-US" altLang="zh-TW" sz="2200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若有兩題以上需加上對應題號，如</a:t>
            </a:r>
            <a:r>
              <a:rPr lang="en-US" altLang="zh-TW" sz="2200" dirty="0">
                <a:latin typeface="Rockwell" panose="02060603020205020403" pitchFamily="18" charset="0"/>
              </a:rPr>
              <a:t>A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en-US" altLang="zh-TW" sz="2200" dirty="0">
                <a:solidFill>
                  <a:schemeClr val="tx1"/>
                </a:solidFill>
                <a:latin typeface="Rockwell" panose="02060603020205020403" pitchFamily="18" charset="0"/>
              </a:rPr>
              <a:t>_1</a:t>
            </a:r>
          </a:p>
          <a:p>
            <a:pPr marL="588645" lvl="1" indent="0" fontAlgn="base">
              <a:buNone/>
            </a:pP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 marL="588645" lvl="1" indent="0" fontAlgn="base">
              <a:buNone/>
            </a:pP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 marL="588645" lvl="1" indent="0" fontAlgn="base">
              <a:buNone/>
            </a:pP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 marL="131445" indent="0">
              <a:buNone/>
            </a:pPr>
            <a:r>
              <a:rPr lang="en-US" altLang="zh-TW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※ </a:t>
            </a:r>
            <a:r>
              <a:rPr lang="zh-TW" altLang="en-US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嚴禁抄襲，違者皆以零分計算</a:t>
            </a: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>
              <a:buFont typeface="Wingdings" panose="05000000000000000000" pitchFamily="2" charset="2"/>
              <a:buChar char="n"/>
            </a:pPr>
            <a:endParaRPr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075880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7C8AC29-48F1-4161-AC98-41187C942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201" y="2833148"/>
            <a:ext cx="4002167" cy="19408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D3A7B69-9657-4452-BE00-A860A558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繳交格式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140127-6418-451A-A2C7-48A08F628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620" y="2093976"/>
            <a:ext cx="10058400" cy="791125"/>
          </a:xfrm>
        </p:spPr>
        <p:txBody>
          <a:bodyPr>
            <a:normAutofit lnSpcReduction="10000"/>
          </a:bodyPr>
          <a:lstStyle/>
          <a:p>
            <a:pPr fontAlgn="base"/>
            <a:r>
              <a:rPr lang="zh-TW" altLang="en-US" dirty="0"/>
              <a:t>程式碼開頭要有以下文字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0F4809-70D3-4E8A-9D91-8A8D18BE5F47}"/>
              </a:ext>
            </a:extLst>
          </p:cNvPr>
          <p:cNvSpPr/>
          <p:nvPr/>
        </p:nvSpPr>
        <p:spPr>
          <a:xfrm>
            <a:off x="5978820" y="327511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4E18F3-D5A6-4DB9-A99D-8EA805D9EEE1}"/>
              </a:ext>
            </a:extLst>
          </p:cNvPr>
          <p:cNvSpPr/>
          <p:nvPr/>
        </p:nvSpPr>
        <p:spPr>
          <a:xfrm>
            <a:off x="1253067" y="536642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800" dirty="0">
                <a:latin typeface="Rockwell" panose="02060603020205020403" pitchFamily="18" charset="0"/>
              </a:rPr>
              <a:t>作業</a:t>
            </a:r>
            <a:r>
              <a:rPr lang="en-US" altLang="zh-TW" sz="2800" dirty="0">
                <a:latin typeface="Rockwell" panose="02060603020205020403" pitchFamily="18" charset="0"/>
              </a:rPr>
              <a:t>: Assignment</a:t>
            </a:r>
            <a:endParaRPr lang="en-US" altLang="zh-TW" sz="2800" dirty="0"/>
          </a:p>
          <a:p>
            <a:r>
              <a:rPr lang="zh-TW" altLang="en-US" sz="2800" dirty="0">
                <a:latin typeface="Rockwell" panose="02060603020205020403" pitchFamily="18" charset="0"/>
              </a:rPr>
              <a:t>練習</a:t>
            </a:r>
            <a:r>
              <a:rPr lang="en-US" altLang="zh-TW" sz="2800" dirty="0">
                <a:latin typeface="Rockwell" panose="02060603020205020403" pitchFamily="18" charset="0"/>
              </a:rPr>
              <a:t>: Practice</a:t>
            </a:r>
            <a:endParaRPr lang="en-US" altLang="zh-TW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21BC2D-F34F-432A-8BED-21E9DAB4D85D}"/>
              </a:ext>
            </a:extLst>
          </p:cNvPr>
          <p:cNvSpPr/>
          <p:nvPr/>
        </p:nvSpPr>
        <p:spPr>
          <a:xfrm>
            <a:off x="4842933" y="504777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800" dirty="0">
                <a:latin typeface="Rockwell" panose="02060603020205020403" pitchFamily="18" charset="0"/>
              </a:rPr>
              <a:t>計算機概論</a:t>
            </a:r>
            <a:r>
              <a:rPr lang="en-US" altLang="zh-TW" sz="2800" dirty="0">
                <a:latin typeface="Rockwell" panose="02060603020205020403" pitchFamily="18" charset="0"/>
              </a:rPr>
              <a:t>II </a:t>
            </a:r>
            <a:r>
              <a:rPr lang="zh-TW" altLang="en-US" sz="2800" dirty="0">
                <a:latin typeface="Rockwell" panose="02060603020205020403" pitchFamily="18" charset="0"/>
              </a:rPr>
              <a:t>  </a:t>
            </a:r>
            <a:r>
              <a:rPr lang="en-US" altLang="zh-TW" sz="2800" dirty="0">
                <a:latin typeface="Rockwell" panose="02060603020205020403" pitchFamily="18" charset="0"/>
              </a:rPr>
              <a:t>: 2022-CE1002</a:t>
            </a:r>
            <a:endParaRPr lang="en-US" altLang="zh-TW" sz="2800" dirty="0"/>
          </a:p>
          <a:p>
            <a:r>
              <a:rPr lang="zh-TW" altLang="en-US" sz="2800" dirty="0">
                <a:latin typeface="Rockwell" panose="02060603020205020403" pitchFamily="18" charset="0"/>
              </a:rPr>
              <a:t>計算機實習</a:t>
            </a:r>
            <a:r>
              <a:rPr lang="en-US" altLang="zh-TW" sz="2800" dirty="0">
                <a:latin typeface="Rockwell" panose="02060603020205020403" pitchFamily="18" charset="0"/>
              </a:rPr>
              <a:t>IIA: 2022-CE1004-A</a:t>
            </a:r>
            <a:endParaRPr lang="en-US" altLang="zh-TW" sz="2800" dirty="0"/>
          </a:p>
          <a:p>
            <a:r>
              <a:rPr lang="zh-TW" altLang="en-US" sz="2800" dirty="0">
                <a:latin typeface="Rockwell" panose="02060603020205020403" pitchFamily="18" charset="0"/>
              </a:rPr>
              <a:t>計算機實習</a:t>
            </a:r>
            <a:r>
              <a:rPr lang="en-US" altLang="zh-TW" sz="2800" dirty="0">
                <a:latin typeface="Rockwell" panose="02060603020205020403" pitchFamily="18" charset="0"/>
              </a:rPr>
              <a:t>IIB</a:t>
            </a:r>
            <a:r>
              <a:rPr lang="zh-TW" altLang="en-US" sz="2800" dirty="0">
                <a:latin typeface="Rockwell" panose="02060603020205020403" pitchFamily="18" charset="0"/>
              </a:rPr>
              <a:t> </a:t>
            </a:r>
            <a:r>
              <a:rPr lang="en-US" altLang="zh-TW" sz="2800" dirty="0">
                <a:latin typeface="Rockwell" panose="02060603020205020403" pitchFamily="18" charset="0"/>
              </a:rPr>
              <a:t>: 2022-CE1004-B</a:t>
            </a:r>
            <a:endParaRPr lang="en-US" altLang="zh-TW" sz="280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2AB44C0-97AA-40F1-8C6D-15B660528C0B}"/>
              </a:ext>
            </a:extLst>
          </p:cNvPr>
          <p:cNvSpPr/>
          <p:nvPr/>
        </p:nvSpPr>
        <p:spPr>
          <a:xfrm>
            <a:off x="1443201" y="3310771"/>
            <a:ext cx="1557867" cy="3420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0CFEAF1-44ED-4F82-8855-68E3AB46D080}"/>
              </a:ext>
            </a:extLst>
          </p:cNvPr>
          <p:cNvSpPr/>
          <p:nvPr/>
        </p:nvSpPr>
        <p:spPr>
          <a:xfrm>
            <a:off x="1185333" y="5254192"/>
            <a:ext cx="3141134" cy="11785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508248CA-2A9A-43E5-A107-054C9A605EA9}"/>
              </a:ext>
            </a:extLst>
          </p:cNvPr>
          <p:cNvSpPr/>
          <p:nvPr/>
        </p:nvSpPr>
        <p:spPr>
          <a:xfrm>
            <a:off x="2435105" y="3961942"/>
            <a:ext cx="1628895" cy="342053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7C29904-43EC-408D-9A87-815665B657CC}"/>
              </a:ext>
            </a:extLst>
          </p:cNvPr>
          <p:cNvSpPr/>
          <p:nvPr/>
        </p:nvSpPr>
        <p:spPr>
          <a:xfrm>
            <a:off x="4842933" y="5044261"/>
            <a:ext cx="5410200" cy="1384995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2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EFD517-DC50-4FD5-AED0-958DB9EB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315" y="0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安裝</a:t>
            </a:r>
            <a:r>
              <a:rPr lang="en-US" altLang="zh-TW" sz="4400" dirty="0"/>
              <a:t>IDEA</a:t>
            </a:r>
            <a:endParaRPr lang="zh-TW" altLang="en-US" sz="4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202976-070A-49B9-8697-6910F4180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152" y="1346877"/>
            <a:ext cx="6810248" cy="485422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BAB4D2A-56E6-4D2A-BB9C-ED52A0EA4F62}"/>
              </a:ext>
            </a:extLst>
          </p:cNvPr>
          <p:cNvSpPr txBox="1"/>
          <p:nvPr/>
        </p:nvSpPr>
        <p:spPr>
          <a:xfrm>
            <a:off x="919328" y="172787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Step 1: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810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3671BBC-6547-477F-AFF4-A27BEAE0C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39" y="770466"/>
            <a:ext cx="9020894" cy="587586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3A2FB94-9818-4FE7-BC3C-037518ACB410}"/>
              </a:ext>
            </a:extLst>
          </p:cNvPr>
          <p:cNvSpPr txBox="1"/>
          <p:nvPr/>
        </p:nvSpPr>
        <p:spPr>
          <a:xfrm>
            <a:off x="228304" y="77046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Step</a:t>
            </a:r>
            <a:r>
              <a:rPr lang="zh-TW" altLang="en-US" sz="1800" dirty="0"/>
              <a:t> </a:t>
            </a:r>
            <a:r>
              <a:rPr lang="en-US" altLang="zh-TW" sz="1800" dirty="0"/>
              <a:t>2: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1057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D8BD8C8-E234-461F-AECF-9EA3FEFA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47" y="1589931"/>
            <a:ext cx="4735839" cy="367813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AE2B2EC-40F5-44D6-8896-6A629685D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351" y="1589931"/>
            <a:ext cx="4754897" cy="369719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5014512-44A9-4036-8B57-1A7DED2C59A0}"/>
              </a:ext>
            </a:extLst>
          </p:cNvPr>
          <p:cNvSpPr txBox="1"/>
          <p:nvPr/>
        </p:nvSpPr>
        <p:spPr>
          <a:xfrm>
            <a:off x="561547" y="110134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Step 3:</a:t>
            </a:r>
            <a:endParaRPr lang="zh-TW" altLang="en-US" sz="1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CC6EF05-C103-4051-9F1D-0BD1BB1EBC6F}"/>
              </a:ext>
            </a:extLst>
          </p:cNvPr>
          <p:cNvSpPr txBox="1"/>
          <p:nvPr/>
        </p:nvSpPr>
        <p:spPr>
          <a:xfrm>
            <a:off x="6182351" y="110134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Step 4: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8079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92914EA-6348-43C0-B32B-81BB70812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51" y="1368736"/>
            <a:ext cx="4754897" cy="369719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38506F6-3E77-4D51-BAA5-56BE402C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7322"/>
            <a:ext cx="4650080" cy="366860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C45BF63-B9FB-4836-B804-375FAB494266}"/>
              </a:ext>
            </a:extLst>
          </p:cNvPr>
          <p:cNvSpPr txBox="1"/>
          <p:nvPr/>
        </p:nvSpPr>
        <p:spPr>
          <a:xfrm>
            <a:off x="619751" y="91507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Step 5:</a:t>
            </a:r>
            <a:endParaRPr lang="zh-TW" altLang="en-US" sz="1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2B4BFCE-D2CE-40BF-A465-45B486F6A220}"/>
              </a:ext>
            </a:extLst>
          </p:cNvPr>
          <p:cNvSpPr txBox="1"/>
          <p:nvPr/>
        </p:nvSpPr>
        <p:spPr>
          <a:xfrm>
            <a:off x="6096000" y="91507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Step 6: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1149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08E7B8FD-4C44-4F1F-9538-9209D040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315" y="0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After installation, just open it</a:t>
            </a:r>
            <a:endParaRPr lang="zh-TW" altLang="en-US" sz="4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30D45C9-B85D-4A5E-918B-65BEC63E6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64" y="3543668"/>
            <a:ext cx="5711036" cy="2243130"/>
          </a:xfrm>
          <a:prstGeom prst="rect">
            <a:avLst/>
          </a:prstGeom>
        </p:spPr>
      </p:pic>
      <p:sp>
        <p:nvSpPr>
          <p:cNvPr id="9" name="文字版面配置區 2">
            <a:extLst>
              <a:ext uri="{FF2B5EF4-FFF2-40B4-BE49-F238E27FC236}">
                <a16:creationId xmlns:a16="http://schemas.microsoft.com/office/drawing/2014/main" id="{B73A3D15-F4EA-4EBC-AAE6-D28E428BB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848" y="1672675"/>
            <a:ext cx="10058400" cy="4050792"/>
          </a:xfrm>
        </p:spPr>
        <p:txBody>
          <a:bodyPr/>
          <a:lstStyle/>
          <a:p>
            <a:r>
              <a:rPr lang="en-US" altLang="zh-TW" dirty="0"/>
              <a:t>Because it’s first time to use IDEA, select “Do not import settings”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7DF8010-F41A-4755-A998-61D33E26195F}"/>
              </a:ext>
            </a:extLst>
          </p:cNvPr>
          <p:cNvSpPr txBox="1"/>
          <p:nvPr/>
        </p:nvSpPr>
        <p:spPr>
          <a:xfrm>
            <a:off x="892964" y="30596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Step 7: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6497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D7A4920-592E-4D44-9F89-EF8FD724B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91" y="956733"/>
            <a:ext cx="6940969" cy="518802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DAEF6CC-784C-412B-A912-9F353006F5E9}"/>
              </a:ext>
            </a:extLst>
          </p:cNvPr>
          <p:cNvSpPr txBox="1"/>
          <p:nvPr/>
        </p:nvSpPr>
        <p:spPr>
          <a:xfrm>
            <a:off x="755217" y="96519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Step 8: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4887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E07005D-E947-4E7F-8E41-D777C65BA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40" y="1024467"/>
            <a:ext cx="5459587" cy="571859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DFE3924-C191-4DB5-9E28-E406727BD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430" y="1024467"/>
            <a:ext cx="4097406" cy="176283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4E50EBB-6BB4-496F-A06E-D858E9CB0FD1}"/>
              </a:ext>
            </a:extLst>
          </p:cNvPr>
          <p:cNvSpPr txBox="1"/>
          <p:nvPr/>
        </p:nvSpPr>
        <p:spPr>
          <a:xfrm>
            <a:off x="629440" y="65513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Step 9:</a:t>
            </a:r>
            <a:endParaRPr lang="zh-TW" altLang="en-US" sz="1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4FFEFA5-652D-4744-8C50-4D62013705D3}"/>
              </a:ext>
            </a:extLst>
          </p:cNvPr>
          <p:cNvSpPr txBox="1"/>
          <p:nvPr/>
        </p:nvSpPr>
        <p:spPr>
          <a:xfrm>
            <a:off x="6807430" y="65513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Step 10: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6430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3266445-008E-43BC-A5D4-16CB7B8CD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82" y="613833"/>
            <a:ext cx="5328350" cy="56303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40C104-4782-4EAA-9E56-6E85EE94B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12" y="613833"/>
            <a:ext cx="5361903" cy="563033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F691FCD-2DCE-4236-80FA-68D15F2D799C}"/>
              </a:ext>
            </a:extLst>
          </p:cNvPr>
          <p:cNvSpPr txBox="1"/>
          <p:nvPr/>
        </p:nvSpPr>
        <p:spPr>
          <a:xfrm>
            <a:off x="471782" y="24450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Step 11:</a:t>
            </a:r>
            <a:endParaRPr lang="zh-TW" altLang="en-US" sz="1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BBEB2CE-37C8-4942-9276-0327BB0CCDC8}"/>
              </a:ext>
            </a:extLst>
          </p:cNvPr>
          <p:cNvSpPr txBox="1"/>
          <p:nvPr/>
        </p:nvSpPr>
        <p:spPr>
          <a:xfrm>
            <a:off x="6096000" y="24450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Step 12: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74729230"/>
      </p:ext>
    </p:extLst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265</Words>
  <Application>Microsoft Office PowerPoint</Application>
  <PresentationFormat>寬螢幕</PresentationFormat>
  <Paragraphs>65</Paragraphs>
  <Slides>19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Noto Sans Symbols</vt:lpstr>
      <vt:lpstr>Microsoft JhengHei</vt:lpstr>
      <vt:lpstr>新細明體</vt:lpstr>
      <vt:lpstr>Arial</vt:lpstr>
      <vt:lpstr>Calibri</vt:lpstr>
      <vt:lpstr>Rockwell</vt:lpstr>
      <vt:lpstr>Wingdings</vt:lpstr>
      <vt:lpstr>木刻字型</vt:lpstr>
      <vt:lpstr>計實01</vt:lpstr>
      <vt:lpstr>安裝IDEA</vt:lpstr>
      <vt:lpstr>PowerPoint 簡報</vt:lpstr>
      <vt:lpstr>PowerPoint 簡報</vt:lpstr>
      <vt:lpstr>PowerPoint 簡報</vt:lpstr>
      <vt:lpstr>After installation, just open it</vt:lpstr>
      <vt:lpstr>PowerPoint 簡報</vt:lpstr>
      <vt:lpstr>PowerPoint 簡報</vt:lpstr>
      <vt:lpstr>PowerPoint 簡報</vt:lpstr>
      <vt:lpstr>PowerPoint 簡報</vt:lpstr>
      <vt:lpstr>PowerPoint 簡報</vt:lpstr>
      <vt:lpstr>練習01</vt:lpstr>
      <vt:lpstr>練習01</vt:lpstr>
      <vt:lpstr>練習01</vt:lpstr>
      <vt:lpstr>練習01</vt:lpstr>
      <vt:lpstr>繳交規範</vt:lpstr>
      <vt:lpstr>繳交內容：</vt:lpstr>
      <vt:lpstr>繳交格式</vt:lpstr>
      <vt:lpstr>繳交格式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練習01</dc:title>
  <dc:creator>user</dc:creator>
  <cp:lastModifiedBy>MINE Lab</cp:lastModifiedBy>
  <cp:revision>22</cp:revision>
  <dcterms:created xsi:type="dcterms:W3CDTF">2019-09-17T05:51:58Z</dcterms:created>
  <dcterms:modified xsi:type="dcterms:W3CDTF">2022-02-16T10:06:44Z</dcterms:modified>
</cp:coreProperties>
</file>