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計實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FileReader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、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FileWriter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75" y="1468120"/>
            <a:ext cx="4228465" cy="5292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BufferedReader</a:t>
            </a:r>
            <a:r>
              <a:rPr lang="zh-TW" altLang="en-US"/>
              <a:t>、</a:t>
            </a:r>
            <a:r>
              <a:rPr lang="en-US" altLang="zh-TW"/>
              <a:t>BufferedWriter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1948180"/>
            <a:ext cx="5636260" cy="30594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65" y="1822450"/>
            <a:ext cx="4933315" cy="3764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練習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02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866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</a:rPr>
              <a:t>讀取</a:t>
            </a:r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</a:rPr>
              <a:t>test.txt</a:t>
            </a:r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</a:rPr>
              <a:t>檔，創建</a:t>
            </a:r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</a:rPr>
              <a:t>”</a:t>
            </a:r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</a:rPr>
              <a:t>你的學號</a:t>
            </a:r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</a:rPr>
              <a:t>.txt”</a:t>
            </a:r>
          </a:p>
          <a:p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把所有</a:t>
            </a:r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test.txt</a:t>
            </a:r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檔的內容寫入</a:t>
            </a:r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”</a:t>
            </a:r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你的學號</a:t>
            </a:r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.txt”</a:t>
            </a:r>
            <a:endParaRPr lang="en-US" altLang="zh-TW" dirty="0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</a:rPr>
              <a:t>test</a:t>
            </a:r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</a:rPr>
              <a:t>內容只有數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行英數字</a:t>
            </a:r>
            <a:endParaRPr lang="zh-TW" altLang="en-US" dirty="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dirty="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dirty="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dirty="0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zh-TW" altLang="en-US" dirty="0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</a:rPr>
              <a:t>繳交截止日期：2022/02/2</a:t>
            </a:r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</a:rPr>
              <a:t>6</a:t>
            </a:r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</a:rPr>
              <a:t>   23:55</a:t>
            </a:r>
          </a:p>
          <a:p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</a:rPr>
              <a:t>繳交規範與練習</a:t>
            </a:r>
            <a:r>
              <a:rPr lang="en-US" altLang="zh-TW" dirty="0">
                <a:latin typeface="微軟正黑體" panose="020B0604030504040204" charset="-120"/>
                <a:ea typeface="微軟正黑體" panose="020B0604030504040204" charset="-120"/>
              </a:rPr>
              <a:t>01</a:t>
            </a:r>
            <a:r>
              <a:rPr lang="zh-TW" altLang="en-US" dirty="0">
                <a:latin typeface="微軟正黑體" panose="020B0604030504040204" charset="-120"/>
                <a:ea typeface="微軟正黑體" panose="020B0604030504040204" charset="-120"/>
              </a:rPr>
              <a:t>相同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命名規則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Class Name首字大寫，第一個字元不可以為數字，可以是英文字母或底線 _ 或錢字號 $ ， 命名長度沒有限制，但有大小寫之分，且不可使用關鍵字。</a:t>
            </a:r>
          </a:p>
          <a:p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Variable Name和Method Name請首字小寫，不可使用關鍵字。若變數經由 final 修飾元宣告的變數及為常數，該變數的值就不能再作更改且命名已全部大寫英文字母， 常數有 static 的特性(類似類別變數)全域都可存取該常數。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註解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單行註解：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//</a:t>
            </a:r>
          </a:p>
          <a:p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多行註解：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/*    */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存取權限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65" y="1691005"/>
            <a:ext cx="4968240" cy="2041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整數：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byte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、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short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、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int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、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long</a:t>
            </a:r>
          </a:p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浮點數：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float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、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double</a:t>
            </a:r>
          </a:p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布林：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boolean</a:t>
            </a:r>
          </a:p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字元、字串：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char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、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String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流程控制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if (</a:t>
            </a:r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條件式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) {</a:t>
            </a:r>
          </a:p>
          <a:p>
            <a:pPr marL="0" indent="0">
              <a:buNone/>
            </a:pP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        </a:t>
            </a:r>
            <a:r>
              <a:rPr lang="zh-TW" altLang="en-US" sz="2000">
                <a:latin typeface="微軟正黑體" panose="020B0604030504040204" charset="-120"/>
                <a:ea typeface="微軟正黑體" panose="020B0604030504040204" charset="-120"/>
              </a:rPr>
              <a:t>陳述句</a:t>
            </a: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	</a:t>
            </a:r>
          </a:p>
          <a:p>
            <a:pPr marL="0" indent="0">
              <a:buNone/>
            </a:pP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    }</a:t>
            </a:r>
          </a:p>
          <a:p>
            <a:pPr marL="0" indent="0">
              <a:buNone/>
            </a:pP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    else if ( ) {</a:t>
            </a:r>
          </a:p>
          <a:p>
            <a:pPr marL="0" indent="0">
              <a:buNone/>
            </a:pP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    }</a:t>
            </a:r>
          </a:p>
          <a:p>
            <a:pPr marL="0" indent="0">
              <a:buNone/>
            </a:pP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    else {</a:t>
            </a:r>
          </a:p>
          <a:p>
            <a:pPr marL="0" indent="0">
              <a:buNone/>
            </a:pPr>
            <a:r>
              <a:rPr lang="en-US" altLang="zh-TW" sz="2000">
                <a:latin typeface="微軟正黑體" panose="020B0604030504040204" charset="-120"/>
                <a:ea typeface="微軟正黑體" panose="020B0604030504040204" charset="-120"/>
              </a:rPr>
              <a:t>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流程控制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switch(變數名稱或運算式) {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   case 符合的數字或字元: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       陳述句一;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       break;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   case 符合的數字或字元: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       陳述句二;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       break;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   default: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       陳述三;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 }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68215" y="1825625"/>
            <a:ext cx="7397115" cy="148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switch 的括號內放要取出數值的變數，</a:t>
            </a:r>
          </a:p>
          <a:p>
            <a:pPr algn="l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取出數值之後，程式開始與 case 中所設定的數字或字元比對，</a:t>
            </a:r>
          </a:p>
          <a:p>
            <a:pPr algn="l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如果符合就執行當中的陳述句，直到遇到 break 後離開 switch 區塊，</a:t>
            </a:r>
          </a:p>
          <a:p>
            <a:pPr algn="l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如果沒有符合的數值或字元，則會執行 default 後的陳述句，</a:t>
            </a:r>
          </a:p>
          <a:p>
            <a:pPr algn="l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default 不一定需要，如果沒有預設要處理的動作，可以省去這個部份。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Scanner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import java.util.Scanner;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</a:rPr>
              <a:t>Scanner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是類別，類別需要被初始化成物件才能使用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Scanner s = new Scanner(System.in);  其中</a:t>
            </a:r>
            <a:r>
              <a:rPr lang="en-US" altLang="zh-TW" sz="2000" dirty="0">
                <a:latin typeface="微軟正黑體" panose="020B0604030504040204" charset="-120"/>
                <a:ea typeface="微軟正黑體" panose="020B0604030504040204" charset="-120"/>
              </a:rPr>
              <a:t>System.in</a:t>
            </a: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取得標準輸入</a:t>
            </a:r>
          </a:p>
          <a:p>
            <a:pPr marL="0" indent="0">
              <a:buNone/>
            </a:pPr>
            <a:endParaRPr lang="zh-TW" altLang="en-US" sz="2000" dirty="0">
              <a:latin typeface="微軟正黑體" panose="020B0604030504040204" charset="-120"/>
              <a:ea typeface="微軟正黑體" panose="020B060403050404020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charset="-120"/>
                <a:ea typeface="微軟正黑體" panose="020B0604030504040204" charset="-120"/>
              </a:rPr>
              <a:t>Scanner 可以把一整行(line)的字串切成很多的token，預設是以空白(或tab)為基礎隔開，在透過各種next的方法，解析並轉換成我們需要的資料型態，然後回傳。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sym typeface="+mn-ea"/>
              </a:rPr>
              <a:t>Scanner</a:t>
            </a: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65" y="1818005"/>
            <a:ext cx="5657850" cy="3476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90" y="1608455"/>
            <a:ext cx="5638800" cy="3857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470</Words>
  <Application>Microsoft Office PowerPoint</Application>
  <PresentationFormat>寬螢幕</PresentationFormat>
  <Paragraphs>56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主题</vt:lpstr>
      <vt:lpstr>計實02</vt:lpstr>
      <vt:lpstr>命名規則</vt:lpstr>
      <vt:lpstr>註解</vt:lpstr>
      <vt:lpstr>存取權限</vt:lpstr>
      <vt:lpstr>資料型態</vt:lpstr>
      <vt:lpstr>流程控制</vt:lpstr>
      <vt:lpstr>流程控制</vt:lpstr>
      <vt:lpstr>Scanner</vt:lpstr>
      <vt:lpstr>Scanner</vt:lpstr>
      <vt:lpstr>FileReader、FileWriter</vt:lpstr>
      <vt:lpstr>BufferedReader、BufferedWriter</vt:lpstr>
      <vt:lpstr>練習02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2022-02-21T06:38:00Z</dcterms:created>
  <dcterms:modified xsi:type="dcterms:W3CDTF">2022-02-25T05:51:12Z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