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1" r:id="rId5"/>
    <p:sldId id="271" r:id="rId6"/>
    <p:sldId id="270" r:id="rId7"/>
    <p:sldId id="269" r:id="rId8"/>
    <p:sldId id="266" r:id="rId9"/>
    <p:sldId id="267" r:id="rId10"/>
    <p:sldId id="27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ZsXjFGSUgLL9Px/O9p1L5xT+Y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91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5" name="Google Shape;25;p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1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11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Google Shape;39;p11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1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1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2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915iCTa_RS-TLmH8pEZR1F7nvIzK3dVImuBwu06cUPE/edit?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作業</a:t>
            </a:r>
            <a:r>
              <a:rPr lang="en-US" dirty="0" smtClean="0"/>
              <a:t>1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84" name="Google Shape;184;p1"/>
          <p:cNvSpPr txBox="1"/>
          <p:nvPr/>
        </p:nvSpPr>
        <p:spPr>
          <a:xfrm>
            <a:off x="7829990" y="4376404"/>
            <a:ext cx="3743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繳交截止日期：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202</a:t>
            </a:r>
            <a:r>
              <a:rPr lang="en-US" altLang="zh-TW" sz="18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/05/26 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23:55</a:t>
            </a:r>
            <a:endParaRPr sz="1800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12_1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852971" y="1454801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 smtClean="0"/>
              <a:t>請撰寫一隻程式能夠將中央資工官網首頁</a:t>
            </a:r>
            <a:endParaRPr lang="en-US" altLang="zh-TW"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TW" altLang="en-US" sz="2000" dirty="0" smtClean="0"/>
              <a:t>    的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碼全部存取下來</a:t>
            </a:r>
            <a:endParaRPr lang="en-US" altLang="zh-TW" sz="2000" dirty="0" smtClean="0"/>
          </a:p>
          <a:p>
            <a:pPr marL="228600" lvl="0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altLang="zh-TW" sz="2000" dirty="0"/>
              <a:t>https://www.csie.ncu.edu.tw/</a:t>
            </a:r>
            <a:endParaRPr lang="en-US" altLang="zh-TW" sz="2000" dirty="0" smtClean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zh-TW" altLang="en-US" sz="2000" dirty="0" smtClean="0"/>
              <a:t>並且存入名叫</a:t>
            </a:r>
            <a:r>
              <a:rPr lang="en-US" altLang="zh-TW" sz="2000" dirty="0" smtClean="0"/>
              <a:t>”A12_1_1XXXXXXXX.txt”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file</a:t>
            </a:r>
            <a:r>
              <a:rPr lang="zh-TW" altLang="en-US" sz="2000" dirty="0" smtClean="0"/>
              <a:t>中</a:t>
            </a:r>
            <a:endParaRPr lang="en-US" altLang="zh-TW" sz="2000" dirty="0" smtClean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000" dirty="0"/>
              <a:t>可以參考上課</a:t>
            </a:r>
            <a:r>
              <a:rPr lang="en-US" altLang="zh-TW" sz="2000" dirty="0" err="1"/>
              <a:t>ppt</a:t>
            </a:r>
            <a:r>
              <a:rPr lang="en-US" altLang="zh-TW" sz="2000" dirty="0"/>
              <a:t> slide12 p.72</a:t>
            </a:r>
            <a:r>
              <a:rPr lang="zh-TW" altLang="en-US" sz="2000" dirty="0"/>
              <a:t>的程式碼</a:t>
            </a:r>
            <a:endParaRPr lang="en-US" altLang="zh-TW" sz="2000" dirty="0"/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847170"/>
            <a:ext cx="6627541" cy="287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r>
              <a:rPr lang="en-US" altLang="zh-TW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12_2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63" y="1491639"/>
            <a:ext cx="6814696" cy="3481806"/>
          </a:xfrm>
          <a:prstGeom prst="rect">
            <a:avLst/>
          </a:prstGeom>
        </p:spPr>
      </p:pic>
      <p:sp>
        <p:nvSpPr>
          <p:cNvPr id="190" name="Google Shape;190;p2"/>
          <p:cNvSpPr txBox="1">
            <a:spLocks noGrp="1"/>
          </p:cNvSpPr>
          <p:nvPr>
            <p:ph type="body" idx="1"/>
          </p:nvPr>
        </p:nvSpPr>
        <p:spPr>
          <a:xfrm>
            <a:off x="600258" y="1761026"/>
            <a:ext cx="4529303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200" dirty="0" smtClean="0"/>
              <a:t>將</a:t>
            </a:r>
            <a:r>
              <a:rPr lang="en-US" altLang="zh-TW" sz="2200" dirty="0" smtClean="0"/>
              <a:t>12_1</a:t>
            </a:r>
            <a:r>
              <a:rPr lang="zh-TW" altLang="en-US" sz="2200" dirty="0" smtClean="0"/>
              <a:t>所輸出的</a:t>
            </a:r>
            <a:r>
              <a:rPr lang="en-US" altLang="zh-TW" sz="2200" dirty="0" smtClean="0"/>
              <a:t>html</a:t>
            </a:r>
            <a:r>
              <a:rPr lang="zh-TW" altLang="en-US" sz="2200" dirty="0" smtClean="0"/>
              <a:t>碼讀入</a:t>
            </a:r>
            <a:endParaRPr lang="en-US" altLang="zh-TW" sz="2200" dirty="0" smtClean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200" dirty="0" smtClean="0"/>
              <a:t>並開始解析</a:t>
            </a:r>
            <a:endParaRPr lang="en-US" altLang="zh-TW" sz="2200" dirty="0" smtClean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200" dirty="0" smtClean="0"/>
              <a:t>將得獎訊息、徵才訊息、招生快訊、演講公告、活動公告</a:t>
            </a:r>
            <a:r>
              <a:rPr lang="en-US" altLang="zh-TW" sz="2200" dirty="0" smtClean="0"/>
              <a:t>……</a:t>
            </a:r>
            <a:r>
              <a:rPr lang="zh-TW" altLang="en-US" sz="2200" dirty="0" smtClean="0"/>
              <a:t>所有公告的標題以及發布時間印出</a:t>
            </a:r>
            <a:endParaRPr lang="en-US" altLang="zh-TW" sz="2200" dirty="0" smtClean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zh-TW" altLang="en-US" sz="2200" dirty="0" smtClean="0"/>
              <a:t>並且印出順序必須以時間的後先順序來進行排序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離現在近到遠由上而下印出</a:t>
            </a:r>
            <a:r>
              <a:rPr lang="en-US" altLang="zh-TW" sz="2200" dirty="0" smtClean="0"/>
              <a:t>)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262544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A12_2</a:t>
            </a:r>
            <a:r>
              <a:rPr lang="zh-TW" altLang="en-US" dirty="0" smtClean="0"/>
              <a:t> 範例輸出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44" y="1583473"/>
            <a:ext cx="9199757" cy="47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8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0" y="1397566"/>
            <a:ext cx="11604300" cy="45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A12_2</a:t>
            </a:r>
            <a:r>
              <a:rPr lang="zh-TW" altLang="en-US" dirty="0" smtClean="0"/>
              <a:t>範例程式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90" y="1798213"/>
            <a:ext cx="10008220" cy="4726923"/>
          </a:xfrm>
          <a:prstGeom prst="rect">
            <a:avLst/>
          </a:prstGeom>
        </p:spPr>
      </p:pic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6172200" y="635620"/>
            <a:ext cx="5181600" cy="892098"/>
          </a:xfrm>
        </p:spPr>
        <p:txBody>
          <a:bodyPr/>
          <a:lstStyle/>
          <a:p>
            <a:r>
              <a:rPr lang="en-US" altLang="zh-TW" dirty="0" smtClean="0">
                <a:hlinkClick r:id="rId3"/>
              </a:rPr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92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Jsoup</a:t>
            </a:r>
            <a:r>
              <a:rPr lang="zh-TW" altLang="en-US" dirty="0" smtClean="0"/>
              <a:t>插件安裝教學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r>
              <a:rPr lang="en-US" altLang="zh-TW" dirty="0" smtClean="0"/>
              <a:t>IDEA</a:t>
            </a:r>
            <a:r>
              <a:rPr lang="zh-TW" altLang="en-US" dirty="0" smtClean="0"/>
              <a:t>中在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管理區對著你的專案點擊右鍵</a:t>
            </a:r>
            <a:r>
              <a:rPr lang="en-US" altLang="zh-TW" dirty="0" smtClean="0"/>
              <a:t>-&gt;Add Framework Support</a:t>
            </a:r>
          </a:p>
          <a:p>
            <a:r>
              <a:rPr lang="zh-TW" altLang="en-US" dirty="0"/>
              <a:t>勾</a:t>
            </a:r>
            <a:r>
              <a:rPr lang="zh-TW" altLang="en-US" dirty="0" smtClean="0"/>
              <a:t>選</a:t>
            </a:r>
            <a:r>
              <a:rPr lang="en-US" altLang="zh-TW" dirty="0" smtClean="0"/>
              <a:t>Maven</a:t>
            </a:r>
            <a:r>
              <a:rPr lang="zh-TW" altLang="en-US" dirty="0" smtClean="0"/>
              <a:t>後點</a:t>
            </a:r>
            <a:r>
              <a:rPr lang="en-US" altLang="zh-TW" dirty="0" smtClean="0"/>
              <a:t>ok </a:t>
            </a:r>
          </a:p>
          <a:p>
            <a:r>
              <a:rPr lang="zh-TW" altLang="en-US" dirty="0"/>
              <a:t>會如右</a:t>
            </a:r>
            <a:r>
              <a:rPr lang="zh-TW" altLang="en-US" dirty="0" smtClean="0"/>
              <a:t>圖顯示</a:t>
            </a:r>
            <a:endParaRPr lang="en-US" altLang="zh-TW" dirty="0" smtClean="0"/>
          </a:p>
          <a:p>
            <a:r>
              <a:rPr lang="zh-TW" altLang="en-US" dirty="0"/>
              <a:t>這時候請</a:t>
            </a:r>
            <a:r>
              <a:rPr lang="zh-TW" altLang="en-US" dirty="0" smtClean="0"/>
              <a:t>在橘色框框的地方</a:t>
            </a:r>
            <a:endParaRPr lang="en-US" altLang="zh-TW" dirty="0" smtClean="0"/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點擊右鍵</a:t>
            </a:r>
            <a:r>
              <a:rPr lang="en-US" altLang="zh-TW" dirty="0" smtClean="0"/>
              <a:t>reload project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92" y="3099652"/>
            <a:ext cx="6323808" cy="342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Jsoup</a:t>
            </a:r>
            <a:r>
              <a:rPr lang="zh-TW" altLang="en-US" dirty="0"/>
              <a:t>插件安裝教學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089995" cy="4898560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11430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輸入橘框中的那幾行 </a:t>
            </a:r>
            <a:r>
              <a:rPr lang="en-US" altLang="zh-TW" dirty="0" smtClean="0"/>
              <a:t>2.</a:t>
            </a:r>
            <a:r>
              <a:rPr lang="zh-TW" altLang="en-US" dirty="0"/>
              <a:t>點</a:t>
            </a:r>
            <a:r>
              <a:rPr lang="zh-TW" altLang="en-US" dirty="0" smtClean="0"/>
              <a:t>擊右鍵</a:t>
            </a:r>
            <a:r>
              <a:rPr lang="en-US" altLang="zh-TW" dirty="0" smtClean="0"/>
              <a:t>reload project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2" y="1407656"/>
            <a:ext cx="10496990" cy="441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1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繳交規範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11" y="1690688"/>
            <a:ext cx="8976723" cy="78058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00722" y="3189249"/>
            <a:ext cx="11786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/>
              <a:t>必須有兩個</a:t>
            </a:r>
            <a:r>
              <a:rPr lang="en-US" altLang="zh-TW" sz="3600" dirty="0" smtClean="0"/>
              <a:t>java</a:t>
            </a:r>
            <a:r>
              <a:rPr lang="zh-TW" altLang="en-US" sz="3600" dirty="0" smtClean="0"/>
              <a:t>檔案包成一包</a:t>
            </a:r>
            <a:r>
              <a:rPr lang="en-US" altLang="zh-TW" sz="3600" dirty="0" smtClean="0"/>
              <a:t>package(</a:t>
            </a:r>
            <a:r>
              <a:rPr lang="zh-TW" altLang="en-US" sz="3600" dirty="0" smtClean="0"/>
              <a:t>以</a:t>
            </a:r>
            <a:r>
              <a:rPr lang="en-US" altLang="zh-TW" sz="3600" dirty="0" err="1" smtClean="0"/>
              <a:t>stu</a:t>
            </a:r>
            <a:r>
              <a:rPr lang="en-US" altLang="zh-TW" sz="3600" dirty="0" smtClean="0"/>
              <a:t>_</a:t>
            </a:r>
            <a:r>
              <a:rPr lang="zh-TW" altLang="en-US" sz="3600" dirty="0" smtClean="0"/>
              <a:t>學號 命名</a:t>
            </a:r>
            <a:r>
              <a:rPr lang="en-US" altLang="zh-TW" sz="3600" dirty="0" smtClean="0"/>
              <a:t>)</a:t>
            </a:r>
            <a:r>
              <a:rPr lang="zh-TW" altLang="en-US" sz="3600" smtClean="0"/>
              <a:t>壓縮後傳</a:t>
            </a:r>
            <a:r>
              <a:rPr lang="zh-TW" altLang="en-US" sz="3600" dirty="0" smtClean="0"/>
              <a:t>上來</a:t>
            </a:r>
            <a:endParaRPr lang="en-US" altLang="zh-TW" sz="3600" dirty="0" smtClean="0"/>
          </a:p>
          <a:p>
            <a:r>
              <a:rPr lang="en-US" altLang="zh-TW" sz="3600" dirty="0" smtClean="0"/>
              <a:t>Java</a:t>
            </a:r>
            <a:r>
              <a:rPr lang="zh-TW" altLang="en-US" sz="3600" dirty="0" smtClean="0"/>
              <a:t>檔命名請以上圖的方式命名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A12_</a:t>
            </a:r>
            <a:r>
              <a:rPr lang="zh-TW" altLang="en-US" sz="3600" dirty="0" smtClean="0"/>
              <a:t>第幾題</a:t>
            </a:r>
            <a:r>
              <a:rPr lang="en-US" altLang="zh-TW" sz="3600" dirty="0" smtClean="0"/>
              <a:t>_</a:t>
            </a:r>
            <a:r>
              <a:rPr lang="zh-TW" altLang="en-US" sz="3600" dirty="0" smtClean="0"/>
              <a:t>你的學號</a:t>
            </a:r>
            <a:r>
              <a:rPr lang="en-US" altLang="zh-TW" sz="3600" dirty="0" smtClean="0"/>
              <a:t>.java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7898220"/>
      </p:ext>
    </p:extLst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235</Words>
  <Application>Microsoft Office PowerPoint</Application>
  <PresentationFormat>寬螢幕</PresentationFormat>
  <Paragraphs>37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Noto Sans Symbols</vt:lpstr>
      <vt:lpstr>Microsoft JhengHei</vt:lpstr>
      <vt:lpstr>Arial</vt:lpstr>
      <vt:lpstr>Calibri</vt:lpstr>
      <vt:lpstr>Rockwell</vt:lpstr>
      <vt:lpstr>木刻字型</vt:lpstr>
      <vt:lpstr>Office 佈景主題</vt:lpstr>
      <vt:lpstr>作業12</vt:lpstr>
      <vt:lpstr>作業12_1</vt:lpstr>
      <vt:lpstr>作業12_2</vt:lpstr>
      <vt:lpstr>A12_2 範例輸出</vt:lpstr>
      <vt:lpstr>PowerPoint 簡報</vt:lpstr>
      <vt:lpstr>A12_2範例程式</vt:lpstr>
      <vt:lpstr>Jsoup插件安裝教學</vt:lpstr>
      <vt:lpstr>Jsoup插件安裝教學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作業10</dc:title>
  <dc:creator>user</dc:creator>
  <cp:lastModifiedBy>MineLab</cp:lastModifiedBy>
  <cp:revision>31</cp:revision>
  <dcterms:created xsi:type="dcterms:W3CDTF">2019-09-17T05:51:58Z</dcterms:created>
  <dcterms:modified xsi:type="dcterms:W3CDTF">2022-05-12T07:49:55Z</dcterms:modified>
</cp:coreProperties>
</file>