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98ab836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98ab836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98ab8362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98ab8362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</a:t>
            </a:r>
            <a:r>
              <a:rPr lang="en-US" altLang="zh-TW"/>
              <a:t>12</a:t>
            </a:r>
            <a:endParaRPr lang="en-US" altLang="zh-TW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說明</a:t>
            </a:r>
            <a:endParaRPr lang="zh-TW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給一檔案m2-2.txt</a:t>
            </a:r>
            <a:r>
              <a:rPr lang="zh-TW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zh-TW">
                <a:solidFill>
                  <a:srgbClr val="FF0000"/>
                </a:solidFill>
              </a:rPr>
              <a:t>%)</a:t>
            </a:r>
            <a:r>
              <a:rPr lang="zh-TW"/>
              <a:t>，裡面有四個圓、五個點、一條線</a:t>
            </a:r>
            <a:endParaRPr lang="zh-TW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首先判斷每個圓裡有幾個點，再判斷圓與線的關係（相切、相交與不相交）</a:t>
            </a:r>
            <a:endParaRPr lang="zh-TW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相切tangency : 線與圓有一個交點</a:t>
            </a:r>
            <a:endParaRPr lang="zh-TW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相交intersect : 線與圓有兩個交點</a:t>
            </a:r>
            <a:endParaRPr lang="zh-TW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不相交disjoint : 線與圓有零個交點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: 根據檔案內容，依序輸出每個圓裡有幾個點</a:t>
            </a:r>
            <a:r>
              <a:rPr lang="zh-TW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10</a:t>
            </a:r>
            <a:r>
              <a:rPr lang="zh-TW">
                <a:solidFill>
                  <a:srgbClr val="FF0000"/>
                </a:solidFill>
              </a:rPr>
              <a:t>*4=</a:t>
            </a:r>
            <a:r>
              <a:rPr lang="en-US" altLang="zh-TW">
                <a:solidFill>
                  <a:srgbClr val="FF0000"/>
                </a:solidFill>
              </a:rPr>
              <a:t>40</a:t>
            </a:r>
            <a:r>
              <a:rPr lang="zh-TW">
                <a:solidFill>
                  <a:srgbClr val="FF0000"/>
                </a:solidFill>
              </a:rPr>
              <a:t>%)</a:t>
            </a:r>
            <a:r>
              <a:rPr lang="zh-TW"/>
              <a:t>，再輸出每個圓與線的關係</a:t>
            </a:r>
            <a:r>
              <a:rPr lang="zh-TW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10</a:t>
            </a:r>
            <a:r>
              <a:rPr lang="zh-TW">
                <a:solidFill>
                  <a:srgbClr val="FF0000"/>
                </a:solidFill>
              </a:rPr>
              <a:t>*4=</a:t>
            </a:r>
            <a:r>
              <a:rPr lang="en-US" altLang="zh-TW">
                <a:solidFill>
                  <a:srgbClr val="FF0000"/>
                </a:solidFill>
              </a:rPr>
              <a:t>40</a:t>
            </a:r>
            <a:r>
              <a:rPr lang="zh-TW">
                <a:solidFill>
                  <a:srgbClr val="FF0000"/>
                </a:solidFill>
              </a:rPr>
              <a:t>%)</a:t>
            </a:r>
            <a:r>
              <a:rPr lang="zh-TW"/>
              <a:t>，範例如下頁。</a:t>
            </a:r>
            <a:endParaRPr lang="zh-TW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檔案格式</a:t>
            </a:r>
            <a:endParaRPr lang="zh-TW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1516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m2-2.txt內容：</a:t>
            </a:r>
            <a:endParaRPr lang="zh-TW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4050" y="1737450"/>
            <a:ext cx="3280450" cy="25607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311700" y="2379500"/>
            <a:ext cx="4645500" cy="17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內容說明：</a:t>
            </a:r>
            <a:endParaRPr sz="12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第一列為points：[x座標,y座標]</a:t>
            </a:r>
            <a:endParaRPr sz="12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第二列為circles：[圓心x座標,圓心y座標,半徑]</a:t>
            </a:r>
            <a:endParaRPr sz="12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第三列為line：[a,b,c]	(代入線方程式：ax+by+c=0)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5305125" y="119717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圖例：</a:t>
            </a:r>
            <a:endParaRPr lang="zh-TW"/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5168100" y="4039950"/>
            <a:ext cx="3664200" cy="66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379475" y="3959800"/>
            <a:ext cx="464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結果直接輸出在螢幕: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	</a:t>
            </a:r>
            <a:r>
              <a:rPr lang="zh-TW" sz="1200">
                <a:solidFill>
                  <a:srgbClr val="FF0000"/>
                </a:solidFill>
              </a:rPr>
              <a:t>2 3 2 4 tangency tangency disjoint tangency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9475" y="1536241"/>
            <a:ext cx="3859175" cy="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TW" altLang="en-US"/>
              <a:t>繳交</a:t>
            </a:r>
            <a:endParaRPr lang="zh-TW" altLang="en-US"/>
          </a:p>
        </p:txBody>
      </p:sp>
      <p:sp>
        <p:nvSpPr>
          <p:cNvPr id="3" name="文字版面配置區 2"/>
          <p:cNvSpPr/>
          <p:nvPr>
            <p:ph type="body" idx="1"/>
          </p:nvPr>
        </p:nvSpPr>
        <p:spPr/>
        <p:txBody>
          <a:bodyPr/>
          <a:p>
            <a:r>
              <a:rPr lang="zh-TW" altLang="en-US"/>
              <a:t>請交一個</a:t>
            </a:r>
            <a:r>
              <a:rPr lang="en-US" altLang="zh-TW"/>
              <a:t>.java</a:t>
            </a:r>
            <a:r>
              <a:rPr lang="zh-TW" altLang="en-US"/>
              <a:t>檔即可，檔名為學號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Presentation</Application>
  <PresentationFormat/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新細明體</vt:lpstr>
      <vt:lpstr>Wingdings</vt:lpstr>
      <vt:lpstr>Arial</vt:lpstr>
      <vt:lpstr>SimSun</vt:lpstr>
      <vt:lpstr>Microsoft YaHei</vt:lpstr>
      <vt:lpstr>Arial Unicode MS</vt:lpstr>
      <vt:lpstr>Simple Light</vt:lpstr>
      <vt:lpstr>第二題（40%）</vt:lpstr>
      <vt:lpstr>說明</vt:lpstr>
      <vt:lpstr>檔案格式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練習12</dc:title>
  <dc:creator/>
  <cp:lastModifiedBy>USER</cp:lastModifiedBy>
  <cp:revision>1</cp:revision>
  <dcterms:created xsi:type="dcterms:W3CDTF">2022-05-20T01:57:52Z</dcterms:created>
  <dcterms:modified xsi:type="dcterms:W3CDTF">2022-05-20T01:57:53Z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