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75" r:id="rId7"/>
    <p:sldId id="276" r:id="rId8"/>
    <p:sldId id="277" r:id="rId9"/>
    <p:sldId id="261" r:id="rId10"/>
    <p:sldId id="262" r:id="rId11"/>
    <p:sldId id="263" r:id="rId12"/>
    <p:sldId id="272" r:id="rId13"/>
    <p:sldId id="273" r:id="rId14"/>
    <p:sldId id="27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nTrfmFTS9CATv9QYeBghMhL+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923E8B-54E2-4367-BFC5-044BB6A824C5}">
  <a:tblStyle styleId="{B5923E8B-54E2-4367-BFC5-044BB6A824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EC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CEC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81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88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1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79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6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6989884" y="4367612"/>
            <a:ext cx="49295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/03/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4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8F9F80-9DE1-4E56-B275-0C4DA1E1E4A7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.java檔(這次只交java檔就好，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無需壓縮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928" y="5128637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: 2022-CE1002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IIA: 2022-CE1004-A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IIB : 2022-CE1004-B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1443201" y="3310771"/>
            <a:ext cx="1557867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185333" y="5254192"/>
            <a:ext cx="3141134" cy="117858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435105" y="3961942"/>
            <a:ext cx="1628895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842933" y="5044261"/>
            <a:ext cx="5410200" cy="138499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9522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請依照下列的規定，實作出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個class，</a:t>
            </a:r>
            <a:r>
              <a:rPr lang="en-US" altLang="zh-TW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Character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父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Archer(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子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Medic(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子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91" name="Google Shape;191;p2"/>
          <p:cNvGraphicFramePr/>
          <p:nvPr>
            <p:extLst>
              <p:ext uri="{D42A27DB-BD31-4B8C-83A1-F6EECF244321}">
                <p14:modId xmlns:p14="http://schemas.microsoft.com/office/powerpoint/2010/main" val="99838062"/>
              </p:ext>
            </p:extLst>
          </p:nvPr>
        </p:nvGraphicFramePr>
        <p:xfrm>
          <a:off x="838200" y="2927895"/>
          <a:ext cx="9224287" cy="3109050"/>
        </p:xfrm>
        <a:graphic>
          <a:graphicData uri="http://schemas.openxmlformats.org/drawingml/2006/table">
            <a:tbl>
              <a:tblPr firstRow="1" bandRow="1">
                <a:noFill/>
                <a:tableStyleId>{B5923E8B-54E2-4367-BFC5-044BB6A824C5}</a:tableStyleId>
              </a:tblPr>
              <a:tblGrid>
                <a:gridCol w="609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名稱</a:t>
                      </a:r>
                      <a:endParaRPr sz="15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型態</a:t>
                      </a:r>
                      <a:endParaRPr sz="15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endParaRPr sz="15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5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Character (</a:t>
                      </a:r>
                      <a:r>
                        <a:rPr lang="en-US" altLang="zh-TW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 name , </a:t>
                      </a: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level , </a:t>
                      </a: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r>
                        <a:rPr lang="en-US" sz="1500" baseline="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health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Character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建構子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level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health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getName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()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getLevel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()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getHealth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()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Google Shape;192;p2"/>
          <p:cNvSpPr txBox="1"/>
          <p:nvPr/>
        </p:nvSpPr>
        <p:spPr>
          <a:xfrm>
            <a:off x="838198" y="2404675"/>
            <a:ext cx="68023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作業04-Class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06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 Character </a:t>
            </a:r>
            <a:r>
              <a:rPr lang="en-US" sz="1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方法說明</a:t>
            </a: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514350">
              <a:buSzPts val="1600"/>
              <a:buFont typeface="Calibri"/>
              <a:buAutoNum type="arabicPeriod"/>
            </a:pP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Character (String name ,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level ,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health)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建構子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name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參數存入屬性name；</a:t>
            </a:r>
            <a:r>
              <a:rPr lang="en-US" sz="1500" dirty="0" err="1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health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參數存入屬性health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； </a:t>
            </a:r>
            <a:r>
              <a:rPr lang="en-US" sz="1500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level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參數存入屬性level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String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getName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()：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回傳屬性name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getLevel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()：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回傳屬性level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gethealth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()：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回傳屬性health</a:t>
            </a:r>
            <a:endParaRPr lang="en-US" altLang="zh-TW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作業04-Class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graphicFrame>
        <p:nvGraphicFramePr>
          <p:cNvPr id="204" name="Google Shape;204;p4"/>
          <p:cNvGraphicFramePr/>
          <p:nvPr>
            <p:extLst>
              <p:ext uri="{D42A27DB-BD31-4B8C-83A1-F6EECF244321}">
                <p14:modId xmlns:p14="http://schemas.microsoft.com/office/powerpoint/2010/main" val="2188033039"/>
              </p:ext>
            </p:extLst>
          </p:nvPr>
        </p:nvGraphicFramePr>
        <p:xfrm>
          <a:off x="838200" y="2927892"/>
          <a:ext cx="10515575" cy="1749615"/>
        </p:xfrm>
        <a:graphic>
          <a:graphicData uri="http://schemas.openxmlformats.org/drawingml/2006/table">
            <a:tbl>
              <a:tblPr firstRow="1" bandRow="1">
                <a:noFill/>
                <a:tableStyleId>{B5923E8B-54E2-4367-BFC5-044BB6A824C5}</a:tableStyleId>
              </a:tblPr>
              <a:tblGrid>
                <a:gridCol w="586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名稱</a:t>
                      </a:r>
                      <a:endParaRPr sz="16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型態</a:t>
                      </a:r>
                      <a:endParaRPr sz="16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TW" altLang="en-US"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Archer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en-US" altLang="zh-TW" sz="1600" dirty="0" err="1"/>
                        <a:t>name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,int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altLang="zh-TW" sz="1600" dirty="0" err="1"/>
                        <a:t>level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,int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altLang="zh-TW" sz="1600" dirty="0"/>
                        <a:t>health)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Archer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建構子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Attack</a:t>
                      </a: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Reload()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3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" name="Google Shape;205;p4"/>
          <p:cNvSpPr txBox="1"/>
          <p:nvPr/>
        </p:nvSpPr>
        <p:spPr>
          <a:xfrm>
            <a:off x="838197" y="2269738"/>
            <a:ext cx="64506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Archer(</a:t>
            </a:r>
            <a:r>
              <a:rPr lang="zh-TW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繼承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作業04-Class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06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 Archer </a:t>
            </a:r>
            <a:r>
              <a:rPr lang="en-US" sz="1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方法說明</a:t>
            </a: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514350">
              <a:buSzPts val="1600"/>
              <a:buFont typeface="Calibri"/>
              <a:buAutoNum type="arabicPeriod"/>
            </a:pP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Archer (String name ,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level ,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health)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建構子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name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參數存入character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屬性name；</a:t>
            </a:r>
            <a:r>
              <a:rPr lang="en-US" sz="1500" dirty="0" err="1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health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character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屬性health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； </a:t>
            </a:r>
            <a:r>
              <a:rPr lang="en-US" sz="1500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level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character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屬性level</a:t>
            </a: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void Attack()：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印出 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弓箭手 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發射弓箭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Void Reload()：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印出   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弓箭手 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填裝彈藥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392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作業04-Class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graphicFrame>
        <p:nvGraphicFramePr>
          <p:cNvPr id="204" name="Google Shape;204;p4"/>
          <p:cNvGraphicFramePr/>
          <p:nvPr>
            <p:extLst>
              <p:ext uri="{D42A27DB-BD31-4B8C-83A1-F6EECF244321}">
                <p14:modId xmlns:p14="http://schemas.microsoft.com/office/powerpoint/2010/main" val="916029638"/>
              </p:ext>
            </p:extLst>
          </p:nvPr>
        </p:nvGraphicFramePr>
        <p:xfrm>
          <a:off x="838200" y="2927892"/>
          <a:ext cx="10515575" cy="1399692"/>
        </p:xfrm>
        <a:graphic>
          <a:graphicData uri="http://schemas.openxmlformats.org/drawingml/2006/table">
            <a:tbl>
              <a:tblPr firstRow="1" bandRow="1">
                <a:noFill/>
                <a:tableStyleId>{B5923E8B-54E2-4367-BFC5-044BB6A824C5}</a:tableStyleId>
              </a:tblPr>
              <a:tblGrid>
                <a:gridCol w="586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名稱</a:t>
                      </a:r>
                      <a:endParaRPr sz="16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型態</a:t>
                      </a:r>
                      <a:endParaRPr sz="16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TW" altLang="en-US"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Medic</a:t>
                      </a:r>
                      <a:r>
                        <a:rPr lang="en-US" altLang="zh-TW" sz="1600" dirty="0"/>
                        <a:t>(String </a:t>
                      </a:r>
                      <a:r>
                        <a:rPr lang="en-US" altLang="zh-TW" sz="1600" dirty="0" err="1"/>
                        <a:t>name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,int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altLang="zh-TW" sz="1600" dirty="0" err="1"/>
                        <a:t>level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,int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altLang="zh-TW" sz="1600" dirty="0"/>
                        <a:t>health)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Medic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建構子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Cure()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3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" name="Google Shape;205;p4"/>
          <p:cNvSpPr txBox="1"/>
          <p:nvPr/>
        </p:nvSpPr>
        <p:spPr>
          <a:xfrm>
            <a:off x="838197" y="2269738"/>
            <a:ext cx="64506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Medic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繼承</a:t>
            </a:r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Character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35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作業04-Class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06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 Medic </a:t>
            </a:r>
            <a:r>
              <a:rPr lang="en-US" sz="1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方法說明</a:t>
            </a: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514350">
              <a:buSzPts val="1600"/>
              <a:buFont typeface="Calibri"/>
              <a:buAutoNum type="arabicPeriod"/>
            </a:pP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Medic (String name ,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level , </a:t>
            </a:r>
            <a:r>
              <a:rPr lang="en-US" altLang="zh-TW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int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health)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建構子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name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參數存入character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屬性name；</a:t>
            </a:r>
            <a:r>
              <a:rPr lang="en-US" sz="1500" dirty="0" err="1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health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character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屬性health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； </a:t>
            </a:r>
            <a:r>
              <a:rPr lang="en-US" sz="1500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level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character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屬性level</a:t>
            </a: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void Cure()：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印出 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“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醫護兵 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: 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治癒中</a:t>
            </a:r>
            <a:r>
              <a:rPr lang="en-US" altLang="zh-TW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”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677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-Class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繼承</a:t>
            </a:r>
            <a:endParaRPr dirty="0"/>
          </a:p>
        </p:txBody>
      </p:sp>
      <p:sp>
        <p:nvSpPr>
          <p:cNvPr id="14" name="Google Shape;224;p6">
            <a:extLst>
              <a:ext uri="{FF2B5EF4-FFF2-40B4-BE49-F238E27FC236}">
                <a16:creationId xmlns:a16="http://schemas.microsoft.com/office/drawing/2014/main" id="{51F3CF78-0085-4D45-8AC2-25104C6B9F55}"/>
              </a:ext>
            </a:extLst>
          </p:cNvPr>
          <p:cNvSpPr txBox="1">
            <a:spLocks/>
          </p:cNvSpPr>
          <p:nvPr/>
        </p:nvSpPr>
        <p:spPr>
          <a:xfrm>
            <a:off x="765683" y="4428361"/>
            <a:ext cx="2925986" cy="13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Microsoft JhengHei"/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輸出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12476"/>
            <a:ext cx="2780952" cy="14380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3" y="1824222"/>
            <a:ext cx="11494653" cy="26041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268808" y="3859823"/>
            <a:ext cx="184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4"/>
                </a:solidFill>
              </a:rPr>
              <a:t>相同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– Java</a:t>
            </a:r>
            <a:endParaRPr dirty="0"/>
          </a:p>
        </p:txBody>
      </p: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54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本次作業</a:t>
            </a: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僅需</a:t>
            </a:r>
            <a:r>
              <a:rPr lang="en-US" sz="24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繳交</a:t>
            </a:r>
            <a:r>
              <a:rPr lang="en-US" altLang="zh-TW" sz="24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</a:t>
            </a:r>
            <a:r>
              <a:rPr lang="en-US" sz="24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</a:t>
            </a:r>
            <a:endParaRPr lang="en-US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buClrTx/>
              <a:buSzPts val="2400"/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檔內包含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與一個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 class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b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lang="en-US" altLang="zh-TW" sz="24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buClrTx/>
              <a:buSzPts val="2400"/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只需依照上述規定建立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，不需要修改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main()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裡的內容</a:t>
            </a:r>
          </a:p>
          <a:p>
            <a:pPr indent="-457200">
              <a:buClrTx/>
              <a:buSzPts val="2400"/>
              <a:buFont typeface="+mj-lt"/>
              <a:buAutoNum type="arabicPeriod"/>
            </a:pPr>
            <a:endParaRPr lang="en-US" altLang="zh-TW" sz="24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Clr>
                <a:srgbClr val="FF0000"/>
              </a:buClr>
              <a:buSzPts val="2400"/>
              <a:buFont typeface="Calibri"/>
              <a:buAutoNum type="arabicPeriod"/>
            </a:pPr>
            <a:endParaRPr lang="en-US" sz="2400" i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479</Words>
  <Application>Microsoft Office PowerPoint</Application>
  <PresentationFormat>寬螢幕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Noto Sans Symbols</vt:lpstr>
      <vt:lpstr>Microsoft JhengHei</vt:lpstr>
      <vt:lpstr>Arial</vt:lpstr>
      <vt:lpstr>Calibri</vt:lpstr>
      <vt:lpstr>Rockwell</vt:lpstr>
      <vt:lpstr>木刻字型</vt:lpstr>
      <vt:lpstr>Office 佈景主題</vt:lpstr>
      <vt:lpstr>作業04</vt:lpstr>
      <vt:lpstr>作業04-Class繼承</vt:lpstr>
      <vt:lpstr>作業04-Class繼承</vt:lpstr>
      <vt:lpstr>作業04-Class繼承</vt:lpstr>
      <vt:lpstr>作業04-Class繼承</vt:lpstr>
      <vt:lpstr>作業04-Class繼承</vt:lpstr>
      <vt:lpstr>作業04-Class繼承</vt:lpstr>
      <vt:lpstr>作業04-Class繼承</vt:lpstr>
      <vt:lpstr>作業04 – Java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作業02</dc:title>
  <dc:creator>user</dc:creator>
  <cp:lastModifiedBy>minelab-2020nb</cp:lastModifiedBy>
  <cp:revision>20</cp:revision>
  <dcterms:created xsi:type="dcterms:W3CDTF">2019-09-17T05:51:58Z</dcterms:created>
  <dcterms:modified xsi:type="dcterms:W3CDTF">2022-03-10T07:45:20Z</dcterms:modified>
</cp:coreProperties>
</file>