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5" r:id="rId8"/>
    <p:sldId id="264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056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54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77e0ee9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77e0ee9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7e0ee94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7e0ee94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99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7e0ee94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7e0ee94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16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7e0ee94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7e0ee94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29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77e0ee94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77e0ee94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67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7e0ee94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77e0ee94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08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pimsimulator/fil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>
              <a:buSzPts val="990"/>
            </a:pPr>
            <a:r>
              <a:rPr lang="zh-TW" sz="754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MIPS</a:t>
            </a:r>
            <a:r>
              <a:rPr lang="en-US" altLang="zh-TW" sz="754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754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sz="322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n-US" altLang="zh-TW" dirty="0"/>
              <a:t>Teaching </a:t>
            </a:r>
            <a:r>
              <a:rPr lang="en-US" altLang="zh-TW" dirty="0" smtClean="0"/>
              <a:t>assistant </a:t>
            </a:r>
            <a:r>
              <a:rPr lang="zh-TW" dirty="0" smtClean="0"/>
              <a:t>: </a:t>
            </a:r>
            <a:r>
              <a:rPr lang="zh-TW" altLang="en-US" dirty="0"/>
              <a:t> </a:t>
            </a:r>
            <a:r>
              <a:rPr lang="zh-TW" altLang="en-US" dirty="0" smtClean="0"/>
              <a:t>黃怡庭、黃</a:t>
            </a:r>
            <a:r>
              <a:rPr lang="zh-TW" altLang="en-US" dirty="0"/>
              <a:t>梓</a:t>
            </a:r>
            <a:r>
              <a:rPr lang="zh-TW" altLang="en-US" dirty="0" smtClean="0"/>
              <a:t>豪、周哲宇</a:t>
            </a:r>
            <a:endParaRPr lang="en-US" altLang="zh-TW" dirty="0" smtClean="0"/>
          </a:p>
          <a:p>
            <a:pPr marL="0" lvl="0" indent="0"/>
            <a:r>
              <a:rPr lang="zh-TW" dirty="0" smtClean="0"/>
              <a:t>202</a:t>
            </a:r>
            <a:r>
              <a:rPr lang="en-US" altLang="zh-TW" dirty="0" smtClean="0"/>
              <a:t>3</a:t>
            </a:r>
            <a:r>
              <a:rPr lang="zh-TW" dirty="0" smtClean="0"/>
              <a:t>/3/</a:t>
            </a:r>
            <a:r>
              <a:rPr lang="en-US" altLang="zh-TW" dirty="0" smtClean="0"/>
              <a:t>2</a:t>
            </a:r>
            <a:endParaRPr dirty="0"/>
          </a:p>
        </p:txBody>
      </p:sp>
      <p:sp>
        <p:nvSpPr>
          <p:cNvPr id="4" name="Google Shape;60;p13">
            <a:extLst>
              <a:ext uri="{FF2B5EF4-FFF2-40B4-BE49-F238E27FC236}">
                <a16:creationId xmlns:a16="http://schemas.microsoft.com/office/drawing/2014/main" xmlns="" id="{9546CE81-3882-C8D8-5FC0-0A91CC01D6C3}"/>
              </a:ext>
            </a:extLst>
          </p:cNvPr>
          <p:cNvSpPr txBox="1">
            <a:spLocks/>
          </p:cNvSpPr>
          <p:nvPr/>
        </p:nvSpPr>
        <p:spPr>
          <a:xfrm>
            <a:off x="671250" y="3909982"/>
            <a:ext cx="7801500" cy="85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/>
            <a:r>
              <a:rPr lang="en-US" altLang="zh-TW" dirty="0"/>
              <a:t>Due Date: 3/22 23:59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Download QtSpim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6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 dirty="0">
                <a:solidFill>
                  <a:schemeClr val="hlink"/>
                </a:solidFill>
                <a:hlinkClick r:id="rId3"/>
              </a:rPr>
              <a:t>https://sourceforge.net/projects/spimsimulator/files/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753" y="1719576"/>
            <a:ext cx="6868074" cy="3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7;p16"/>
          <p:cNvSpPr/>
          <p:nvPr/>
        </p:nvSpPr>
        <p:spPr>
          <a:xfrm>
            <a:off x="1099753" y="3091061"/>
            <a:ext cx="1936057" cy="34708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6"/>
          <p:cNvSpPr txBox="1"/>
          <p:nvPr/>
        </p:nvSpPr>
        <p:spPr>
          <a:xfrm>
            <a:off x="392830" y="3507057"/>
            <a:ext cx="2120949" cy="615523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1. Click </a:t>
            </a:r>
            <a:r>
              <a:rPr lang="en-US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here to </a:t>
            </a:r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download</a:t>
            </a:r>
          </a:p>
          <a:p>
            <a:pPr lvl="0"/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lang="en-US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</a:t>
            </a:r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nstall </a:t>
            </a:r>
            <a:r>
              <a:rPr lang="en-US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it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72" y="765850"/>
            <a:ext cx="7746038" cy="4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699572" y="1002182"/>
            <a:ext cx="475200" cy="1856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83700" y="1245102"/>
            <a:ext cx="3559888" cy="400079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zh-TW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zh-TW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n-US" altLang="zh-TW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Click here to </a:t>
            </a:r>
            <a:r>
              <a:rPr lang="en-US" altLang="zh-TW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open your assembly code file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83700" y="21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How to </a:t>
            </a:r>
            <a:r>
              <a:rPr lang="zh-TW" dirty="0" smtClean="0"/>
              <a:t>use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00" y="785000"/>
            <a:ext cx="7748414" cy="43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1918775" y="1031225"/>
            <a:ext cx="166057" cy="15397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83700" y="1231385"/>
            <a:ext cx="4763804" cy="400079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zh-TW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zh-TW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en-US" altLang="zh-TW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 Run </a:t>
            </a:r>
            <a:r>
              <a:rPr lang="en-US" altLang="zh-TW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your code and </a:t>
            </a:r>
            <a:r>
              <a:rPr lang="en-US" altLang="zh-TW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Console </a:t>
            </a:r>
            <a:r>
              <a:rPr lang="en-US" altLang="zh-TW" dirty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window will show the outputs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83700" y="21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425" y="379888"/>
            <a:ext cx="3880976" cy="31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83700" y="212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75" y="738450"/>
            <a:ext cx="7746038" cy="43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280275" y="1536875"/>
            <a:ext cx="930900" cy="4002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Register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618925" y="1536875"/>
            <a:ext cx="617100" cy="4002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Text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63700" y="1536875"/>
            <a:ext cx="617100" cy="4002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Data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63700" y="4168675"/>
            <a:ext cx="930900" cy="400200"/>
          </a:xfrm>
          <a:prstGeom prst="rect">
            <a:avLst/>
          </a:prstGeom>
          <a:solidFill>
            <a:srgbClr val="D0E0E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verage"/>
                <a:ea typeface="Average"/>
                <a:cs typeface="Average"/>
                <a:sym typeface="Average"/>
              </a:rPr>
              <a:t>Message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rot="10800000">
            <a:off x="1443225" y="1269175"/>
            <a:ext cx="0" cy="23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2814825" y="1269175"/>
            <a:ext cx="0" cy="232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3444825" y="1304275"/>
            <a:ext cx="360600" cy="197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72050" y="14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altLang="zh-TW" dirty="0"/>
              <a:t>If you can not find the Console window</a:t>
            </a:r>
            <a:endParaRPr dirty="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37" y="722275"/>
            <a:ext cx="7869926" cy="44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Project</a:t>
            </a:r>
            <a:r>
              <a:rPr lang="en-US" altLang="zh-TW" dirty="0"/>
              <a:t> </a:t>
            </a:r>
            <a:r>
              <a:rPr lang="zh-TW" altLang="zh-TW" dirty="0"/>
              <a:t>: </a:t>
            </a:r>
            <a:r>
              <a:rPr lang="en-US" altLang="zh-TW" dirty="0"/>
              <a:t>Euclidean algorithm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49497" cy="1254226"/>
          </a:xfrm>
        </p:spPr>
        <p:txBody>
          <a:bodyPr/>
          <a:lstStyle/>
          <a:p>
            <a:r>
              <a:rPr lang="en-US" altLang="zh-TW" dirty="0"/>
              <a:t>Using Euclidean algorithm to find the greatest common </a:t>
            </a:r>
            <a:r>
              <a:rPr lang="en-US" altLang="zh-TW" dirty="0" smtClean="0"/>
              <a:t>factor.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/>
              <a:t>MIPS to complete this </a:t>
            </a:r>
            <a:r>
              <a:rPr lang="en-US" altLang="zh-TW" dirty="0" smtClean="0"/>
              <a:t>project.</a:t>
            </a:r>
          </a:p>
          <a:p>
            <a:r>
              <a:rPr lang="en-US" altLang="zh-TW" dirty="0"/>
              <a:t>Please do it yourself and </a:t>
            </a:r>
            <a:r>
              <a:rPr lang="en-US" altLang="zh-TW" dirty="0" smtClean="0"/>
              <a:t>do </a:t>
            </a:r>
            <a:r>
              <a:rPr lang="en-US" altLang="zh-TW" dirty="0"/>
              <a:t>not copy others work.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21" y="2253081"/>
            <a:ext cx="3019379" cy="271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9" y="870510"/>
            <a:ext cx="7850915" cy="4166710"/>
          </a:xfrm>
          <a:prstGeom prst="rect">
            <a:avLst/>
          </a:prstGeom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06975" y="22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zh-TW" dirty="0" smtClean="0"/>
              <a:t>Project</a:t>
            </a:r>
            <a:r>
              <a:rPr lang="en-US" altLang="zh-TW" dirty="0" smtClean="0"/>
              <a:t> </a:t>
            </a:r>
            <a:r>
              <a:rPr lang="zh-TW" dirty="0" smtClean="0"/>
              <a:t>: </a:t>
            </a:r>
            <a:r>
              <a:rPr lang="en-US" altLang="zh-TW" dirty="0"/>
              <a:t>Euclidean algorithm</a:t>
            </a:r>
            <a:endParaRPr dirty="0"/>
          </a:p>
        </p:txBody>
      </p:sp>
      <p:sp>
        <p:nvSpPr>
          <p:cNvPr id="113" name="Google Shape;113;p19"/>
          <p:cNvSpPr txBox="1"/>
          <p:nvPr/>
        </p:nvSpPr>
        <p:spPr>
          <a:xfrm>
            <a:off x="1626071" y="2056824"/>
            <a:ext cx="1080551" cy="400079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your code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13" y="442377"/>
            <a:ext cx="3704085" cy="2644637"/>
          </a:xfrm>
          <a:prstGeom prst="rect">
            <a:avLst/>
          </a:prstGeom>
        </p:spPr>
      </p:pic>
      <p:sp>
        <p:nvSpPr>
          <p:cNvPr id="13" name="Google Shape;113;p19"/>
          <p:cNvSpPr txBox="1"/>
          <p:nvPr/>
        </p:nvSpPr>
        <p:spPr>
          <a:xfrm>
            <a:off x="1626071" y="2753825"/>
            <a:ext cx="1080551" cy="400079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your code</a:t>
            </a:r>
            <a:endParaRPr dirty="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11563683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166</Words>
  <Application>Microsoft Office PowerPoint</Application>
  <PresentationFormat>如螢幕大小 (16:9)</PresentationFormat>
  <Paragraphs>25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Average</vt:lpstr>
      <vt:lpstr>Oswald</vt:lpstr>
      <vt:lpstr>Slate</vt:lpstr>
      <vt:lpstr>MIPS  programming</vt:lpstr>
      <vt:lpstr>Download QtSpim</vt:lpstr>
      <vt:lpstr>How to use</vt:lpstr>
      <vt:lpstr>How to use </vt:lpstr>
      <vt:lpstr>How to use </vt:lpstr>
      <vt:lpstr>If you can not find the Console window</vt:lpstr>
      <vt:lpstr>Project : Euclidean algorithm</vt:lpstr>
      <vt:lpstr>Project : Euclidean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作業說明</dc:title>
  <cp:lastModifiedBy>黃怡庭</cp:lastModifiedBy>
  <cp:revision>27</cp:revision>
  <dcterms:modified xsi:type="dcterms:W3CDTF">2023-03-02T01:17:07Z</dcterms:modified>
</cp:coreProperties>
</file>