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gsaivuEmRrcPrHMkXXDAEWJkx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Lab1的主要目的是讓同學學會兩個概念，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第一個是 通用暫存器的基本概念，al代表ax暫存器中較低位元的後半部分，如何用mov指令將數值記錄到暫存器，ah代表ax暫存器中較高位元的前半部分，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第二個是 如何用mov指令將數值記錄到暫存器，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Lab 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2022/09/19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Objective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"/>
          <p:cNvSpPr txBox="1"/>
          <p:nvPr/>
        </p:nvSpPr>
        <p:spPr>
          <a:xfrm>
            <a:off x="679881" y="2035535"/>
            <a:ext cx="7776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Complete the following 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Code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 PROC</a:t>
            </a:r>
            <a:endParaRPr/>
          </a:p>
          <a:p>
            <a:pPr marL="2570163" marR="0" lvl="1" indent="-1655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mov al, _______ ;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last two digits of the group leader student ID number are 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hexadecimal then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convert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it to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binary</a:t>
            </a:r>
            <a:endParaRPr/>
          </a:p>
          <a:p>
            <a:pPr marL="2570163" marR="0" lvl="1" indent="-1655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mov ah, _______ ;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last two digits of the student ID number 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are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decimal</a:t>
            </a:r>
            <a:endParaRPr/>
          </a:p>
          <a:p>
            <a:pPr marL="2570163" marR="0" lvl="1" indent="-1655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mov ax, _______ ;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last four digits of the group leader's student ID number 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are hexa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decimal</a:t>
            </a:r>
            <a:endParaRPr/>
          </a:p>
          <a:p>
            <a:pPr marL="2570163" marR="0" lvl="1" indent="-1655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mov dx, _______ ;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let the value of dx is eeea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570163" marR="0" lvl="1" indent="-1655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sub ___________ ; </a:t>
            </a:r>
            <a:r>
              <a:rPr lang="zh-TW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subtract the value of ax from the value of dx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 ENDP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END main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Observe the change of al,ah,ax and dx register values.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Result (For Example : 2067)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 rot="10800000" flipH="1">
            <a:off x="510746" y="1482949"/>
            <a:ext cx="8312100" cy="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3"/>
          <p:cNvSpPr/>
          <p:nvPr/>
        </p:nvSpPr>
        <p:spPr>
          <a:xfrm>
            <a:off x="409060" y="1849637"/>
            <a:ext cx="85155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_______b ;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binary value, and let the last two digits of the group leader’s student ID displayed in the 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register </a:t>
            </a:r>
            <a:r>
              <a:rPr lang="en-US" altLang="zh-TW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original value 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(ex: 67)</a:t>
            </a: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ah, _______d ;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Enter a decimal value </a:t>
            </a:r>
            <a:r>
              <a:rPr lang="en-US" altLang="zh-TW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(ex: 67)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let the last two digits of the group member’s student ID displayed in the </a:t>
            </a:r>
            <a:r>
              <a:rPr lang="en-US" altLang="zh-TW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 register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hexadecimal value </a:t>
            </a:r>
            <a:r>
              <a:rPr lang="en-US" altLang="zh-TW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(ex: 0x43)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ax, _______h ;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hexadecimal value, and let the last four codes of the group leader’s student ID displayed in the 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register </a:t>
            </a:r>
            <a:r>
              <a:rPr lang="en-US" altLang="zh-TW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original value (2067) in the 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register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28650" y="159643"/>
            <a:ext cx="7886700" cy="102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Result (For Example : 2067)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422416"/>
            <a:ext cx="77819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14653"/>
          <a:stretch/>
        </p:blipFill>
        <p:spPr>
          <a:xfrm>
            <a:off x="590550" y="3120629"/>
            <a:ext cx="7791450" cy="157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975" y="4948716"/>
            <a:ext cx="7848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521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Due to tomorrow (2022/09/20)</a:t>
            </a:r>
            <a:endParaRPr/>
          </a:p>
          <a:p>
            <a:pPr marL="457200" lvl="0" indent="-3521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21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/>
          </a:p>
          <a:p>
            <a:pPr marL="457200" lvl="0" indent="-3521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Compress(.zip,.rar) the following file with the name of the group ( e.g. lab1_01.zip)</a:t>
            </a:r>
            <a:endParaRPr/>
          </a:p>
          <a:p>
            <a:pPr marL="1371600" lvl="2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Code(*.asm)</a:t>
            </a:r>
            <a:endParaRPr/>
          </a:p>
          <a:p>
            <a:pPr marL="1371600" lvl="2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Report(*.doc)</a:t>
            </a:r>
            <a:endParaRPr/>
          </a:p>
          <a:p>
            <a:pPr marL="1828800" lvl="3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Report Title</a:t>
            </a:r>
            <a:endParaRPr/>
          </a:p>
          <a:p>
            <a:pPr marL="1828800" lvl="3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Group, name, student ID</a:t>
            </a:r>
            <a:endParaRPr/>
          </a:p>
          <a:p>
            <a:pPr marL="1828800" lvl="3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Step by step of program execution flow, memory (register) status</a:t>
            </a:r>
            <a:endParaRPr/>
          </a:p>
          <a:p>
            <a:pPr marL="1828800" lvl="3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Screenshots description, code Description</a:t>
            </a:r>
            <a:endParaRPr/>
          </a:p>
          <a:p>
            <a:pPr marL="1828800" lvl="3" indent="-35216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zh-TW"/>
              <a:t>Reviews for the class, lesson learned, the tools we used, TA, etc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Microsoft JhengHei</vt:lpstr>
      <vt:lpstr>Arial</vt:lpstr>
      <vt:lpstr>Calibri</vt:lpstr>
      <vt:lpstr>Office 佈景主題</vt:lpstr>
      <vt:lpstr>Assembly Language Lab 1</vt:lpstr>
      <vt:lpstr>Objective</vt:lpstr>
      <vt:lpstr>Result (For Example : 2067)</vt:lpstr>
      <vt:lpstr>Result (For Example : 2067)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Lab 1</dc:title>
  <dc:creator>Roger</dc:creator>
  <cp:lastModifiedBy>Pratomo Adinegoro</cp:lastModifiedBy>
  <cp:revision>2</cp:revision>
  <dcterms:created xsi:type="dcterms:W3CDTF">2015-03-02T11:51:22Z</dcterms:created>
  <dcterms:modified xsi:type="dcterms:W3CDTF">2022-09-19T11:02:38Z</dcterms:modified>
</cp:coreProperties>
</file>