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uCvNsoCiuQN8kcX7+TXzj+WS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f40761d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df40761d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62dd43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1a62dd43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8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1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1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etbrains.com/help/idea/javafx.html#create-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作業05</a:t>
            </a:r>
            <a:endParaRPr/>
          </a:p>
        </p:txBody>
      </p:sp>
      <p:sp>
        <p:nvSpPr>
          <p:cNvPr id="184" name="Google Shape;184;p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繳交截止日期：2022/03/24   23:55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作業05(1)-Hello world in JavaFX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/>
          <p:nvPr>
            <p:ph idx="1" type="body"/>
          </p:nvPr>
        </p:nvSpPr>
        <p:spPr>
          <a:xfrm>
            <a:off x="845575" y="1690698"/>
            <a:ext cx="105009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b="1" lang="en-US" sz="2300">
                <a:solidFill>
                  <a:srgbClr val="1919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new JavaFX project</a:t>
            </a:r>
            <a:endParaRPr b="1" sz="2300">
              <a:solidFill>
                <a:srgbClr val="1919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https://www.jetbrains.com/help/idea/javafx.html#create-project</a:t>
            </a:r>
            <a:endParaRPr/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f40761d2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作業05(1)-Hello world in JavaFX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g11df40761d2_0_12"/>
          <p:cNvSpPr txBox="1"/>
          <p:nvPr>
            <p:ph idx="1" type="body"/>
          </p:nvPr>
        </p:nvSpPr>
        <p:spPr>
          <a:xfrm>
            <a:off x="845585" y="1690688"/>
            <a:ext cx="105009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利用 JavaFX 寫一個 GUI頁面並顯示出來，內容請包括以下的東西：</a:t>
            </a:r>
            <a:endParaRPr sz="22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Title是Hello World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有一張圖片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Label 顯示圖片的介紹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Check Box 顯示關於圖片的是非題(勾或不勾)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Label 顯示關於圖片的單選題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Radio Button 來當作單選題的選項(可以/不行)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Button 顯示確認送出的按鈕</a:t>
            </a:r>
            <a:endParaRPr/>
          </a:p>
        </p:txBody>
      </p:sp>
      <p:pic>
        <p:nvPicPr>
          <p:cNvPr id="197" name="Google Shape;197;g11df40761d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8195" y="2603502"/>
            <a:ext cx="5166651" cy="34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作業05(2)-JavaFX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3"/>
          <p:cNvSpPr txBox="1"/>
          <p:nvPr>
            <p:ph idx="1" type="body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利用 JavaFX 寫一個 GUI頁面，並實作以下功能：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Title是Hello World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用Text Field 讓使用者輸入文字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Radio Button 顯示兩個選項(A/B)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 Check Box 顯示一個選項(勾或不勾)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用3個 Button 分別為press1, press2, press3: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press1按下後會輸出使用者輸入的文字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press2按下後會顯示使用者選擇Radio Button的哪個選項</a:t>
            </a:r>
            <a:endParaRPr sz="18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press3按下後會顯示使用者是否有勾選Check Box, true為有, false為沒有</a:t>
            </a:r>
            <a:endParaRPr sz="1800"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769" y="2156281"/>
            <a:ext cx="5063230" cy="335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16" name="Google Shape;216;p5"/>
          <p:cNvSpPr txBox="1"/>
          <p:nvPr>
            <p:ph idx="1" type="body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上傳內容須為 .zip 壓縮檔 (a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.zip)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package資料夾(在src底下)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.java(檔名可隨意)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.jpg or any(GUI程式中放置的圖片檔案)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Package名稱須為  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檔名後加上對應題號，如a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_1(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只有一題就不用加!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144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64134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9929" y="942723"/>
            <a:ext cx="2820134" cy="2179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↑壓縮檔裡面長這樣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1a62dd431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1a62dd4314_0_0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25" name="Google Shape;225;g11a62dd4314_0_0"/>
          <p:cNvSpPr txBox="1"/>
          <p:nvPr>
            <p:ph idx="1" type="body"/>
          </p:nvPr>
        </p:nvSpPr>
        <p:spPr>
          <a:xfrm>
            <a:off x="949620" y="2093976"/>
            <a:ext cx="100584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26" name="Google Shape;226;g11a62dd4314_0_0"/>
          <p:cNvSpPr/>
          <p:nvPr/>
        </p:nvSpPr>
        <p:spPr>
          <a:xfrm>
            <a:off x="5978820" y="3275112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1a62dd4314_0_0"/>
          <p:cNvSpPr/>
          <p:nvPr/>
        </p:nvSpPr>
        <p:spPr>
          <a:xfrm>
            <a:off x="1253067" y="5366429"/>
            <a:ext cx="6096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1a62dd4314_0_0"/>
          <p:cNvSpPr/>
          <p:nvPr/>
        </p:nvSpPr>
        <p:spPr>
          <a:xfrm>
            <a:off x="4842933" y="5047778"/>
            <a:ext cx="60960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   : 2022-CE1002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計算機實習IIA: 2022-CE1004-A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計算機實習IIB : 2022-CE1004-B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1a62dd4314_0_0"/>
          <p:cNvSpPr/>
          <p:nvPr/>
        </p:nvSpPr>
        <p:spPr>
          <a:xfrm>
            <a:off x="1443201" y="3310771"/>
            <a:ext cx="1557900" cy="342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1a62dd4314_0_0"/>
          <p:cNvSpPr/>
          <p:nvPr/>
        </p:nvSpPr>
        <p:spPr>
          <a:xfrm>
            <a:off x="1185333" y="5254192"/>
            <a:ext cx="3141000" cy="11787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1a62dd4314_0_0"/>
          <p:cNvSpPr/>
          <p:nvPr/>
        </p:nvSpPr>
        <p:spPr>
          <a:xfrm>
            <a:off x="2435105" y="3961942"/>
            <a:ext cx="1629000" cy="3420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1a62dd4314_0_0"/>
          <p:cNvSpPr/>
          <p:nvPr/>
        </p:nvSpPr>
        <p:spPr>
          <a:xfrm>
            <a:off x="4842933" y="5044261"/>
            <a:ext cx="5410200" cy="13851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