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3071f5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3071f5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33071f5b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33071f5b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33071f5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33071f5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3e5c7a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233e5c7a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作業8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繳交期限:2022/4/14 23:55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371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770"/>
              <a:t>實作編碼小工具</a:t>
            </a:r>
            <a:endParaRPr sz="32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8117" y="11724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請實做出一個具有圖像使用者介面的編碼小工具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zh-TW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使用者介面必須包含：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輸入框-使用者可輸入文字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輸出框-印出編</a:t>
            </a:r>
            <a:r>
              <a:rPr lang="en-US" altLang="zh-TW" sz="1500" dirty="0">
                <a:solidFill>
                  <a:schemeClr val="dk1"/>
                </a:solidFill>
              </a:rPr>
              <a:t>/</a:t>
            </a:r>
            <a:r>
              <a:rPr lang="zh-TW" altLang="en-US" sz="1500" dirty="0">
                <a:solidFill>
                  <a:schemeClr val="dk1"/>
                </a:solidFill>
              </a:rPr>
              <a:t>解</a:t>
            </a:r>
            <a:r>
              <a:rPr lang="zh-TW" sz="1500" dirty="0">
                <a:solidFill>
                  <a:schemeClr val="dk1"/>
                </a:solidFill>
              </a:rPr>
              <a:t>碼結果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新建-新增學號.txt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存檔-輸出框內容存入學號.txt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編碼</a:t>
            </a:r>
            <a:r>
              <a:rPr lang="en-US" altLang="zh-TW" sz="1500" b="1" dirty="0">
                <a:solidFill>
                  <a:srgbClr val="FF0000"/>
                </a:solidFill>
              </a:rPr>
              <a:t>-</a:t>
            </a:r>
            <a:r>
              <a:rPr lang="zh-TW" altLang="en-US" sz="1500" b="1" dirty="0">
                <a:solidFill>
                  <a:srgbClr val="FF0000"/>
                </a:solidFill>
              </a:rPr>
              <a:t>把輸入框的字做</a:t>
            </a:r>
            <a:r>
              <a:rPr lang="en-US" altLang="zh-TW" sz="1500" b="1" dirty="0">
                <a:solidFill>
                  <a:srgbClr val="FF0000"/>
                </a:solidFill>
              </a:rPr>
              <a:t>ascii</a:t>
            </a:r>
            <a:r>
              <a:rPr lang="zh-TW" altLang="en-US" sz="1500" b="1" dirty="0">
                <a:solidFill>
                  <a:srgbClr val="FF0000"/>
                </a:solidFill>
              </a:rPr>
              <a:t>轉換並顯示到輸出框</a:t>
            </a:r>
            <a:endParaRPr lang="en-US" altLang="zh-TW" sz="1500" b="1" dirty="0">
              <a:solidFill>
                <a:srgbClr val="FF0000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複製-複製輸出框內容</a:t>
            </a:r>
            <a:endParaRPr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sz="1500" dirty="0">
                <a:solidFill>
                  <a:schemeClr val="dk1"/>
                </a:solidFill>
              </a:rPr>
              <a:t>清空-兩者清空</a:t>
            </a:r>
            <a:endParaRPr lang="en-US" altLang="zh-TW" sz="1500" dirty="0">
              <a:solidFill>
                <a:schemeClr val="dk1"/>
              </a:solidFill>
            </a:endParaRPr>
          </a:p>
          <a:p>
            <a:pPr marL="9144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lang="zh-TW" alt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文字串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5057775" y="3177200"/>
            <a:ext cx="500700" cy="3603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800" y="3143110"/>
            <a:ext cx="592650" cy="42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325" y="3222438"/>
            <a:ext cx="5104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94EB81B-72FE-41AA-B8F3-82EA0BF3D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800" y="1824291"/>
            <a:ext cx="4023970" cy="2112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22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75"/>
              <a:buChar char="●"/>
            </a:pPr>
            <a:r>
              <a:rPr lang="zh-TW" sz="1475" dirty="0"/>
              <a:t>若新建成功，則顯示文字串"已新建"</a:t>
            </a: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 dirty="0"/>
              <a:t>存檔成功，則顯示文字串"已存檔"，以此類推</a:t>
            </a: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 dirty="0"/>
              <a:t>若失敗，則顯示文字串"XX失敗"。</a:t>
            </a: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 dirty="0"/>
              <a:t>EX: 輸</a:t>
            </a:r>
            <a:r>
              <a:rPr lang="zh-TW" altLang="en-US" sz="1475" b="1" dirty="0">
                <a:solidFill>
                  <a:srgbClr val="FF0000"/>
                </a:solidFill>
              </a:rPr>
              <a:t>出</a:t>
            </a:r>
            <a:r>
              <a:rPr lang="zh-TW" sz="1475" dirty="0"/>
              <a:t>框沒有寫任何東西直接按複製</a:t>
            </a: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zh-TW" sz="1475" dirty="0"/>
              <a:t>則會顯示"複製失敗"</a:t>
            </a: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147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475"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244975"/>
            <a:ext cx="112224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功能說明</a:t>
            </a:r>
            <a:endParaRPr sz="3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800" y="2464575"/>
            <a:ext cx="510475" cy="3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850" y="2493851"/>
            <a:ext cx="510475" cy="327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FA98D5E-A1C9-4C2C-8051-4C9E10576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909" y="1088131"/>
            <a:ext cx="4169391" cy="2189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latin typeface="Microsoft JhengHei"/>
                <a:ea typeface="Microsoft JhengHei"/>
                <a:cs typeface="Microsoft JhengHei"/>
                <a:sym typeface="Microsoft JhengHei"/>
              </a:rPr>
              <a:t>編碼方式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使用ASCII編碼</a:t>
            </a:r>
            <a:r>
              <a:rPr lang="zh-TW" altLang="en-US" dirty="0"/>
              <a:t>，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進位，空白一樣當作輸入編進去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輸入長度0~50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輸入範圍:大小寫</a:t>
            </a:r>
            <a:r>
              <a:rPr lang="zh-TW" b="1" dirty="0">
                <a:solidFill>
                  <a:srgbClr val="FF0000"/>
                </a:solidFill>
              </a:rPr>
              <a:t>英文、空白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altLang="en-US" b="1" dirty="0">
                <a:solidFill>
                  <a:srgbClr val="FF0000"/>
                </a:solidFill>
              </a:rPr>
              <a:t>不用解碼 不用解碼 不用解碼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b="1" dirty="0">
                <a:solidFill>
                  <a:srgbClr val="FF0000"/>
                </a:solidFill>
              </a:rPr>
              <a:t>EX:</a:t>
            </a:r>
            <a:r>
              <a:rPr lang="zh-TW" altLang="en-US" b="1" dirty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:A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B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</a:t>
            </a:r>
          </a:p>
          <a:p>
            <a:pPr lvl="1" indent="-342900">
              <a:buSzPts val="1800"/>
              <a:buChar char="●"/>
            </a:pP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en-US" altLang="zh-TW" b="1" dirty="0">
                <a:solidFill>
                  <a:srgbClr val="FF0000"/>
                </a:solidFill>
              </a:rPr>
              <a:t>:6532663267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8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繳交規範</a:t>
            </a:r>
            <a:endParaRPr/>
          </a:p>
        </p:txBody>
      </p:sp>
      <p:pic>
        <p:nvPicPr>
          <p:cNvPr id="94" name="Google Shape;9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767" y="667969"/>
            <a:ext cx="3040200" cy="17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6660" y="273844"/>
            <a:ext cx="4191768" cy="413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343" y="2520002"/>
            <a:ext cx="3395630" cy="263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rot="10800000" flipH="1">
            <a:off x="2498942" y="2416747"/>
            <a:ext cx="3025200" cy="12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8" name="Google Shape;98;p18"/>
          <p:cNvCxnSpPr/>
          <p:nvPr/>
        </p:nvCxnSpPr>
        <p:spPr>
          <a:xfrm rot="10800000" flipH="1">
            <a:off x="2517731" y="2339108"/>
            <a:ext cx="5007300" cy="14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199</Words>
  <Application>Microsoft Office PowerPoint</Application>
  <PresentationFormat>如螢幕大小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</vt:lpstr>
      <vt:lpstr>Arial</vt:lpstr>
      <vt:lpstr>Calibri</vt:lpstr>
      <vt:lpstr>Simple Light</vt:lpstr>
      <vt:lpstr>作業8</vt:lpstr>
      <vt:lpstr>實作編碼小工具</vt:lpstr>
      <vt:lpstr>PowerPoint 簡報</vt:lpstr>
      <vt:lpstr>編碼方式</vt:lpstr>
      <vt:lpstr>繳交規範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作業8</dc:title>
  <cp:lastModifiedBy>user</cp:lastModifiedBy>
  <cp:revision>7</cp:revision>
  <dcterms:modified xsi:type="dcterms:W3CDTF">2022-04-07T08:41:12Z</dcterms:modified>
</cp:coreProperties>
</file>