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7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5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5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1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Language and System Programming 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Lab13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3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137425"/>
            <a:ext cx="7863224" cy="867930"/>
          </a:xfrm>
          <a:ln>
            <a:noFill/>
          </a:ln>
        </p:spPr>
        <p:txBody>
          <a:bodyPr wrap="square" lIns="0" spcCol="0" anchor="t">
            <a:sp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altLang="zh-TW" sz="2800" kern="0" dirty="0">
                <a:effectLst/>
                <a:ea typeface="Baoli SC" panose="02010600040101010101" pitchFamily="2" charset="-122"/>
                <a:cs typeface="新細明體" panose="02020500000000000000" pitchFamily="18" charset="-120"/>
              </a:rPr>
              <a:t>    Using keyboard to control the position of the cursor, and the cursor should only move in the specific area.</a:t>
            </a:r>
            <a:endParaRPr lang="en-US" altLang="zh-TW" sz="2800" dirty="0">
              <a:ea typeface="Baoli SC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B99457-A532-4638-A30D-7D581B19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1" y="3005355"/>
            <a:ext cx="5710164" cy="297769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F20C9B91-286B-4CEE-ACB1-43E52AA467D9}"/>
              </a:ext>
            </a:extLst>
          </p:cNvPr>
          <p:cNvSpPr/>
          <p:nvPr/>
        </p:nvSpPr>
        <p:spPr>
          <a:xfrm>
            <a:off x="2298583" y="3429000"/>
            <a:ext cx="218114" cy="200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F0CF32-982D-4EC5-8868-544391145471}"/>
              </a:ext>
            </a:extLst>
          </p:cNvPr>
          <p:cNvCxnSpPr/>
          <p:nvPr/>
        </p:nvCxnSpPr>
        <p:spPr>
          <a:xfrm flipH="1">
            <a:off x="2575420" y="3529412"/>
            <a:ext cx="671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6AB31D-4C22-4979-B5BA-D230E41A0EFA}"/>
              </a:ext>
            </a:extLst>
          </p:cNvPr>
          <p:cNvSpPr txBox="1"/>
          <p:nvPr/>
        </p:nvSpPr>
        <p:spPr>
          <a:xfrm>
            <a:off x="3220121" y="3344746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cursor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3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Methodology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277996"/>
            <a:ext cx="7543801" cy="2875895"/>
          </a:xfrm>
        </p:spPr>
        <p:txBody>
          <a:bodyPr/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calling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GetStdHandle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get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consoleHandle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SetConsoleCursorPosition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set coordinates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ReadChar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read input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According to the inputs, decide whether the coordinates should be modified.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970116"/>
            <a:ext cx="8321040" cy="460128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According to your group, there are two different implementations.</a:t>
            </a:r>
          </a:p>
          <a:p>
            <a:pPr marL="1143000" lvl="1" indent="-45720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control instruction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of the cursor(lookup Keyboard Codes.txt)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Odd number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up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left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right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Even number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</a:t>
            </a:r>
          </a:p>
          <a:p>
            <a:pPr marL="1143000" lvl="1" indent="-45720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Starting position: </a:t>
            </a:r>
            <a:r>
              <a:rPr lang="en-US" altLang="zh-TW" sz="2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last two digits of the first student‘s ID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((last digits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79) + 1)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((last digits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24 )+ 1)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exceeds the range then:</a:t>
            </a:r>
          </a:p>
          <a:p>
            <a:pPr marL="1028700" lvl="1" indent="-34290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Stay in place</a:t>
            </a:r>
          </a:p>
          <a:p>
            <a:pPr marL="1028700" lvl="1" indent="-34290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range: 1~79 , y range: 1~24</a:t>
            </a:r>
          </a:p>
          <a:p>
            <a:pPr marL="1028700" lvl="1" indent="-34290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lvl="2" indent="0">
              <a:lnSpc>
                <a:spcPct val="100000"/>
              </a:lnSpc>
              <a:buNone/>
            </a:pPr>
            <a:endParaRPr lang="zh-TW" altLang="en-US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99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Keyboard Codes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466F4A0-615C-4DA4-AF46-CFA36A46C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563129"/>
              </p:ext>
            </p:extLst>
          </p:nvPr>
        </p:nvGraphicFramePr>
        <p:xfrm>
          <a:off x="777240" y="3429000"/>
          <a:ext cx="7635239" cy="274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365281542"/>
                    </a:ext>
                  </a:extLst>
                </a:gridCol>
                <a:gridCol w="4196715">
                  <a:extLst>
                    <a:ext uri="{9D8B030D-6E8A-4147-A177-3AD203B41FA5}">
                      <a16:colId xmlns:a16="http://schemas.microsoft.com/office/drawing/2014/main" val="3281667865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2955664842"/>
                    </a:ext>
                  </a:extLst>
                </a:gridCol>
              </a:tblGrid>
              <a:tr h="5497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altLang="zh-TW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altLang="zh-TW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TW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W/A/S/D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639965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Up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736342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Down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628605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Left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24355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Right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228303"/>
                  </a:ext>
                </a:extLst>
              </a:tr>
            </a:tbl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A959AED6-2D61-4DE4-9550-2B991564C4D6}"/>
              </a:ext>
            </a:extLst>
          </p:cNvPr>
          <p:cNvGrpSpPr/>
          <p:nvPr/>
        </p:nvGrpSpPr>
        <p:grpSpPr>
          <a:xfrm>
            <a:off x="771295" y="1854103"/>
            <a:ext cx="7595465" cy="1515793"/>
            <a:chOff x="771295" y="1854103"/>
            <a:chExt cx="7595465" cy="1515793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B233919-D3AF-4553-A73E-E2ADDE47C78B}"/>
                </a:ext>
              </a:extLst>
            </p:cNvPr>
            <p:cNvCxnSpPr/>
            <p:nvPr/>
          </p:nvCxnSpPr>
          <p:spPr>
            <a:xfrm>
              <a:off x="5108275" y="1854103"/>
              <a:ext cx="0" cy="1515793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D78F341-8E95-4238-BB81-1A235EF779B8}"/>
                </a:ext>
              </a:extLst>
            </p:cNvPr>
            <p:cNvGrpSpPr/>
            <p:nvPr/>
          </p:nvGrpSpPr>
          <p:grpSpPr>
            <a:xfrm>
              <a:off x="771295" y="2050228"/>
              <a:ext cx="7595465" cy="1065905"/>
              <a:chOff x="788516" y="2328290"/>
              <a:chExt cx="7595465" cy="1065905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113A155A-AE5F-4EA8-A977-900481AF0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8516" y="2345875"/>
                <a:ext cx="4284227" cy="1018034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8A7BB90-0024-4079-BB95-F377E16FB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233" y="2368444"/>
                <a:ext cx="3168748" cy="918750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75CB1FD-9FE8-42C9-9389-C20146689997}"/>
                  </a:ext>
                </a:extLst>
              </p:cNvPr>
              <p:cNvSpPr/>
              <p:nvPr/>
            </p:nvSpPr>
            <p:spPr>
              <a:xfrm>
                <a:off x="3886199" y="3063235"/>
                <a:ext cx="685801" cy="3309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43F1D3-5EE7-45BA-A0B8-88F8975223DF}"/>
                  </a:ext>
                </a:extLst>
              </p:cNvPr>
              <p:cNvSpPr/>
              <p:nvPr/>
            </p:nvSpPr>
            <p:spPr>
              <a:xfrm>
                <a:off x="6711682" y="2328290"/>
                <a:ext cx="879230" cy="3631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06EC6FAE-EF34-4652-809B-6E5A68D622EE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4572000" y="2509871"/>
                <a:ext cx="2139682" cy="7773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94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BB7B867-F4CA-9263-3F3C-7AA0D2A5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45333"/>
            <a:ext cx="8196568" cy="510080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2022/12/13(Tue.)Before 12:00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P.M. (noon)(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EEClass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Each group only needs to submit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report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Pack the following files and compress into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file.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(lab13_group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 (lab13_group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or  lab13_ 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Title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StudentID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Name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Screenshots of Result and Code + Explanation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report has 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clearly explain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how the program works.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Thoughts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lab.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Please must be aware of the file name.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04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</TotalTime>
  <Words>295</Words>
  <Application>Microsoft Office PowerPoint</Application>
  <PresentationFormat>如螢幕大小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微軟正黑體</vt:lpstr>
      <vt:lpstr>Arial</vt:lpstr>
      <vt:lpstr>Calibri</vt:lpstr>
      <vt:lpstr>Calibri Light</vt:lpstr>
      <vt:lpstr>Wingdings</vt:lpstr>
      <vt:lpstr>回顧</vt:lpstr>
      <vt:lpstr> Assembly Language and System Programming  – Lab13</vt:lpstr>
      <vt:lpstr>Target</vt:lpstr>
      <vt:lpstr>Methodology</vt:lpstr>
      <vt:lpstr>Implementation</vt:lpstr>
      <vt:lpstr>Keyboard Codes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  (第十五週)  2016/05/26</dc:title>
  <dc:creator>YuSyuan</dc:creator>
  <cp:lastModifiedBy>jeffrey</cp:lastModifiedBy>
  <cp:revision>47</cp:revision>
  <dcterms:created xsi:type="dcterms:W3CDTF">2016-05-24T09:48:09Z</dcterms:created>
  <dcterms:modified xsi:type="dcterms:W3CDTF">2022-12-12T06:55:28Z</dcterms:modified>
</cp:coreProperties>
</file>