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CF477B50-4653-482D-A1B0-B93352B00675}"/>
    <pc:docChg chg="undo custSel addSld delSld modSld sldOrd">
      <pc:chgData name="淵丞 蔡" userId="75b82c3cc9716609" providerId="LiveId" clId="{CF477B50-4653-482D-A1B0-B93352B00675}" dt="2024-03-12T23:12:53.509" v="601" actId="20577"/>
      <pc:docMkLst>
        <pc:docMk/>
      </pc:docMkLst>
      <pc:sldChg chg="modSp new mod">
        <pc:chgData name="淵丞 蔡" userId="75b82c3cc9716609" providerId="LiveId" clId="{CF477B50-4653-482D-A1B0-B93352B00675}" dt="2024-03-12T21:44:31.423" v="39" actId="20577"/>
        <pc:sldMkLst>
          <pc:docMk/>
          <pc:sldMk cId="1046844988" sldId="256"/>
        </pc:sldMkLst>
        <pc:spChg chg="mod">
          <ac:chgData name="淵丞 蔡" userId="75b82c3cc9716609" providerId="LiveId" clId="{CF477B50-4653-482D-A1B0-B93352B00675}" dt="2024-03-12T21:43:36.649" v="8" actId="20577"/>
          <ac:spMkLst>
            <pc:docMk/>
            <pc:sldMk cId="1046844988" sldId="256"/>
            <ac:spMk id="2" creationId="{1E33851E-7D33-7337-83CC-99809B2C55E2}"/>
          </ac:spMkLst>
        </pc:spChg>
        <pc:spChg chg="mod">
          <ac:chgData name="淵丞 蔡" userId="75b82c3cc9716609" providerId="LiveId" clId="{CF477B50-4653-482D-A1B0-B93352B00675}" dt="2024-03-12T21:44:31.423" v="39" actId="20577"/>
          <ac:spMkLst>
            <pc:docMk/>
            <pc:sldMk cId="1046844988" sldId="256"/>
            <ac:spMk id="3" creationId="{C971DF5E-0B88-EF21-5061-422ED6181B3D}"/>
          </ac:spMkLst>
        </pc:spChg>
      </pc:sldChg>
      <pc:sldChg chg="addSp modSp new mod">
        <pc:chgData name="淵丞 蔡" userId="75b82c3cc9716609" providerId="LiveId" clId="{CF477B50-4653-482D-A1B0-B93352B00675}" dt="2024-03-12T22:49:30.416" v="236" actId="14100"/>
        <pc:sldMkLst>
          <pc:docMk/>
          <pc:sldMk cId="2072123290" sldId="257"/>
        </pc:sldMkLst>
        <pc:spChg chg="mod">
          <ac:chgData name="淵丞 蔡" userId="75b82c3cc9716609" providerId="LiveId" clId="{CF477B50-4653-482D-A1B0-B93352B00675}" dt="2024-03-12T22:10:46.969" v="53" actId="1076"/>
          <ac:spMkLst>
            <pc:docMk/>
            <pc:sldMk cId="2072123290" sldId="257"/>
            <ac:spMk id="2" creationId="{9800118B-9711-B09F-42D6-60C715B18A65}"/>
          </ac:spMkLst>
        </pc:spChg>
        <pc:spChg chg="add mod">
          <ac:chgData name="淵丞 蔡" userId="75b82c3cc9716609" providerId="LiveId" clId="{CF477B50-4653-482D-A1B0-B93352B00675}" dt="2024-03-12T22:49:30.416" v="236" actId="14100"/>
          <ac:spMkLst>
            <pc:docMk/>
            <pc:sldMk cId="2072123290" sldId="257"/>
            <ac:spMk id="6" creationId="{DFE0C16F-EBB7-2749-B454-8D02D25CB416}"/>
          </ac:spMkLst>
        </pc:spChg>
        <pc:picChg chg="add mod">
          <ac:chgData name="淵丞 蔡" userId="75b82c3cc9716609" providerId="LiveId" clId="{CF477B50-4653-482D-A1B0-B93352B00675}" dt="2024-03-12T22:11:07.077" v="59" actId="1076"/>
          <ac:picMkLst>
            <pc:docMk/>
            <pc:sldMk cId="2072123290" sldId="257"/>
            <ac:picMk id="5" creationId="{31C84D2B-9CDA-88A2-6261-5087AE97F5AA}"/>
          </ac:picMkLst>
        </pc:picChg>
      </pc:sldChg>
      <pc:sldChg chg="addSp modSp new mod">
        <pc:chgData name="淵丞 蔡" userId="75b82c3cc9716609" providerId="LiveId" clId="{CF477B50-4653-482D-A1B0-B93352B00675}" dt="2024-03-12T22:38:55.057" v="198" actId="1076"/>
        <pc:sldMkLst>
          <pc:docMk/>
          <pc:sldMk cId="125750881" sldId="258"/>
        </pc:sldMkLst>
        <pc:spChg chg="mod">
          <ac:chgData name="淵丞 蔡" userId="75b82c3cc9716609" providerId="LiveId" clId="{CF477B50-4653-482D-A1B0-B93352B00675}" dt="2024-03-12T22:32:58.755" v="152" actId="1076"/>
          <ac:spMkLst>
            <pc:docMk/>
            <pc:sldMk cId="125750881" sldId="258"/>
            <ac:spMk id="2" creationId="{CE7915DD-63AD-BCF4-9946-B46A719021E1}"/>
          </ac:spMkLst>
        </pc:spChg>
        <pc:spChg chg="mod">
          <ac:chgData name="淵丞 蔡" userId="75b82c3cc9716609" providerId="LiveId" clId="{CF477B50-4653-482D-A1B0-B93352B00675}" dt="2024-03-12T22:37:17.871" v="194" actId="20577"/>
          <ac:spMkLst>
            <pc:docMk/>
            <pc:sldMk cId="125750881" sldId="258"/>
            <ac:spMk id="3" creationId="{98FFA3B9-2232-068A-0F52-7C15C5E40571}"/>
          </ac:spMkLst>
        </pc:spChg>
        <pc:picChg chg="add mod">
          <ac:chgData name="淵丞 蔡" userId="75b82c3cc9716609" providerId="LiveId" clId="{CF477B50-4653-482D-A1B0-B93352B00675}" dt="2024-03-12T22:38:55.057" v="198" actId="1076"/>
          <ac:picMkLst>
            <pc:docMk/>
            <pc:sldMk cId="125750881" sldId="258"/>
            <ac:picMk id="5" creationId="{E2143FC1-908F-0B79-8FDB-10257F5FAF8D}"/>
          </ac:picMkLst>
        </pc:picChg>
      </pc:sldChg>
      <pc:sldChg chg="new del">
        <pc:chgData name="淵丞 蔡" userId="75b82c3cc9716609" providerId="LiveId" clId="{CF477B50-4653-482D-A1B0-B93352B00675}" dt="2024-03-12T23:11:49.461" v="563" actId="47"/>
        <pc:sldMkLst>
          <pc:docMk/>
          <pc:sldMk cId="530456586" sldId="259"/>
        </pc:sldMkLst>
      </pc:sldChg>
      <pc:sldChg chg="addSp delSp modSp add mod ord">
        <pc:chgData name="淵丞 蔡" userId="75b82c3cc9716609" providerId="LiveId" clId="{CF477B50-4653-482D-A1B0-B93352B00675}" dt="2024-03-12T23:09:42.836" v="425" actId="22"/>
        <pc:sldMkLst>
          <pc:docMk/>
          <pc:sldMk cId="1709726797" sldId="260"/>
        </pc:sldMkLst>
        <pc:spChg chg="mod">
          <ac:chgData name="淵丞 蔡" userId="75b82c3cc9716609" providerId="LiveId" clId="{CF477B50-4653-482D-A1B0-B93352B00675}" dt="2024-03-12T22:51:01.615" v="261" actId="20577"/>
          <ac:spMkLst>
            <pc:docMk/>
            <pc:sldMk cId="1709726797" sldId="260"/>
            <ac:spMk id="2" creationId="{D4DCCBA6-B829-A032-154A-D4851B340333}"/>
          </ac:spMkLst>
        </pc:spChg>
        <pc:spChg chg="mod">
          <ac:chgData name="淵丞 蔡" userId="75b82c3cc9716609" providerId="LiveId" clId="{CF477B50-4653-482D-A1B0-B93352B00675}" dt="2024-03-12T22:55:57.786" v="423" actId="20577"/>
          <ac:spMkLst>
            <pc:docMk/>
            <pc:sldMk cId="1709726797" sldId="260"/>
            <ac:spMk id="3" creationId="{9EB7B400-22ED-E5EF-40C1-ECACC465B7A7}"/>
          </ac:spMkLst>
        </pc:spChg>
        <pc:picChg chg="del">
          <ac:chgData name="淵丞 蔡" userId="75b82c3cc9716609" providerId="LiveId" clId="{CF477B50-4653-482D-A1B0-B93352B00675}" dt="2024-03-12T22:54:28.901" v="354" actId="478"/>
          <ac:picMkLst>
            <pc:docMk/>
            <pc:sldMk cId="1709726797" sldId="260"/>
            <ac:picMk id="5" creationId="{707E0931-D062-3BA5-7071-863CA91DAFFA}"/>
          </ac:picMkLst>
        </pc:picChg>
        <pc:picChg chg="add mod ord">
          <ac:chgData name="淵丞 蔡" userId="75b82c3cc9716609" providerId="LiveId" clId="{CF477B50-4653-482D-A1B0-B93352B00675}" dt="2024-03-12T22:55:29.548" v="371" actId="167"/>
          <ac:picMkLst>
            <pc:docMk/>
            <pc:sldMk cId="1709726797" sldId="260"/>
            <ac:picMk id="6" creationId="{4F2BCB64-BF59-F02B-17FD-8F9C579ACBB7}"/>
          </ac:picMkLst>
        </pc:picChg>
        <pc:picChg chg="add del">
          <ac:chgData name="淵丞 蔡" userId="75b82c3cc9716609" providerId="LiveId" clId="{CF477B50-4653-482D-A1B0-B93352B00675}" dt="2024-03-12T23:09:42.836" v="425" actId="22"/>
          <ac:picMkLst>
            <pc:docMk/>
            <pc:sldMk cId="1709726797" sldId="260"/>
            <ac:picMk id="8" creationId="{CBE5D0EA-DC77-8D84-4551-D8ACBA6D90FE}"/>
          </ac:picMkLst>
        </pc:picChg>
      </pc:sldChg>
      <pc:sldChg chg="delSp modSp add mod ord">
        <pc:chgData name="淵丞 蔡" userId="75b82c3cc9716609" providerId="LiveId" clId="{CF477B50-4653-482D-A1B0-B93352B00675}" dt="2024-03-12T23:12:53.509" v="601" actId="20577"/>
        <pc:sldMkLst>
          <pc:docMk/>
          <pc:sldMk cId="2669387397" sldId="261"/>
        </pc:sldMkLst>
        <pc:spChg chg="mod">
          <ac:chgData name="淵丞 蔡" userId="75b82c3cc9716609" providerId="LiveId" clId="{CF477B50-4653-482D-A1B0-B93352B00675}" dt="2024-03-12T23:10:02.537" v="453" actId="20577"/>
          <ac:spMkLst>
            <pc:docMk/>
            <pc:sldMk cId="2669387397" sldId="261"/>
            <ac:spMk id="2" creationId="{2A8A46E3-900D-2FD7-AC57-664A8697CA69}"/>
          </ac:spMkLst>
        </pc:spChg>
        <pc:spChg chg="mod">
          <ac:chgData name="淵丞 蔡" userId="75b82c3cc9716609" providerId="LiveId" clId="{CF477B50-4653-482D-A1B0-B93352B00675}" dt="2024-03-12T23:12:53.509" v="601" actId="20577"/>
          <ac:spMkLst>
            <pc:docMk/>
            <pc:sldMk cId="2669387397" sldId="261"/>
            <ac:spMk id="3" creationId="{CFA36F97-E0DF-F315-F4C2-180743B8D2E0}"/>
          </ac:spMkLst>
        </pc:spChg>
        <pc:picChg chg="del">
          <ac:chgData name="淵丞 蔡" userId="75b82c3cc9716609" providerId="LiveId" clId="{CF477B50-4653-482D-A1B0-B93352B00675}" dt="2024-03-12T23:10:46.268" v="503" actId="478"/>
          <ac:picMkLst>
            <pc:docMk/>
            <pc:sldMk cId="2669387397" sldId="261"/>
            <ac:picMk id="6" creationId="{41CF5D28-2EDC-1C56-518B-B9F957EC665A}"/>
          </ac:picMkLst>
        </pc:picChg>
      </pc:sldChg>
      <pc:sldMasterChg chg="addSldLayout">
        <pc:chgData name="淵丞 蔡" userId="75b82c3cc9716609" providerId="LiveId" clId="{CF477B50-4653-482D-A1B0-B93352B00675}" dt="2024-03-12T21:43:33.214" v="0" actId="680"/>
        <pc:sldMasterMkLst>
          <pc:docMk/>
          <pc:sldMasterMk cId="2628330912" sldId="2147483648"/>
        </pc:sldMasterMkLst>
        <pc:sldLayoutChg chg="add">
          <pc:chgData name="淵丞 蔡" userId="75b82c3cc9716609" providerId="LiveId" clId="{CF477B50-4653-482D-A1B0-B93352B00675}" dt="2024-03-12T21:43:33.214" v="0" actId="680"/>
          <pc:sldLayoutMkLst>
            <pc:docMk/>
            <pc:sldMasterMk cId="2628330912" sldId="2147483648"/>
            <pc:sldLayoutMk cId="115669159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98E5A-1CEB-3552-7AE8-DF52DDD1D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F39A01-E298-0319-434C-15CC9326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566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3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3851E-7D33-7337-83CC-99809B2C5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PixelHop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71DF5E-0B88-EF21-5061-422ED6181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 object classification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84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0118B-9711-B09F-42D6-60C715B1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426" y="-239545"/>
            <a:ext cx="9144000" cy="2387600"/>
          </a:xfrm>
        </p:spPr>
        <p:txBody>
          <a:bodyPr/>
          <a:lstStyle/>
          <a:p>
            <a:r>
              <a:rPr lang="en-US" altLang="zh-TW" dirty="0"/>
              <a:t>Overview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35AD76-981D-97D7-1462-A69128781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C84D2B-9CDA-88A2-6261-5087AE97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7" y="1170784"/>
            <a:ext cx="10767326" cy="54950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E0C16F-EBB7-2749-B454-8D02D25CB416}"/>
              </a:ext>
            </a:extLst>
          </p:cNvPr>
          <p:cNvSpPr txBox="1"/>
          <p:nvPr/>
        </p:nvSpPr>
        <p:spPr>
          <a:xfrm>
            <a:off x="925550" y="4888468"/>
            <a:ext cx="324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 is usually set to 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21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915DD-63AD-BCF4-9946-B46A7190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082"/>
            <a:ext cx="9144000" cy="893724"/>
          </a:xfrm>
        </p:spPr>
        <p:txBody>
          <a:bodyPr/>
          <a:lstStyle/>
          <a:p>
            <a:r>
              <a:rPr lang="en-US" altLang="zh-TW" dirty="0" err="1"/>
              <a:t>PixelHop</a:t>
            </a:r>
            <a:r>
              <a:rPr lang="en-US" altLang="zh-TW" dirty="0"/>
              <a:t> unit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FFA3B9-2232-068A-0F52-7C15C5E40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901"/>
            <a:ext cx="9144000" cy="45830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Concatenate attributes of the neighborhoods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Apply </a:t>
            </a:r>
            <a:r>
              <a:rPr lang="en-US" altLang="zh-TW" sz="3200" dirty="0" err="1"/>
              <a:t>saab</a:t>
            </a:r>
            <a:r>
              <a:rPr lang="en-US" altLang="zh-TW" sz="3200" dirty="0"/>
              <a:t> transform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Maximum pooling 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143FC1-908F-0B79-8FDB-10257F5F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61" y="3804997"/>
            <a:ext cx="10986478" cy="28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9E342-AEA6-6409-5FED-882D0241B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F2BCB64-BF59-F02B-17FD-8F9C579A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0" y="3009358"/>
            <a:ext cx="10642579" cy="38486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DCCBA6-B829-A032-154A-D4851B34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082"/>
            <a:ext cx="9144000" cy="893724"/>
          </a:xfrm>
        </p:spPr>
        <p:txBody>
          <a:bodyPr/>
          <a:lstStyle/>
          <a:p>
            <a:r>
              <a:rPr lang="en-US" altLang="zh-TW" dirty="0"/>
              <a:t>Aggregation and LAG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B7B400-22ED-E5EF-40C1-ECACC465B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901"/>
            <a:ext cx="9144000" cy="45830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Take maximum, minimum, and 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Apply Label-Assisted Regression (LAG)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The size of aggregation Pi is a hyper-parameter </a:t>
            </a:r>
          </a:p>
          <a:p>
            <a:pPr algn="l"/>
            <a:endParaRPr lang="en-US" altLang="zh-TW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097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6B13-F894-9395-9E77-6D3B41A8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A46E3-900D-2FD7-AC57-664A8697C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082"/>
            <a:ext cx="9144000" cy="893724"/>
          </a:xfrm>
        </p:spPr>
        <p:txBody>
          <a:bodyPr/>
          <a:lstStyle/>
          <a:p>
            <a:r>
              <a:rPr lang="en-US" altLang="zh-TW" dirty="0"/>
              <a:t>Classification using 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A36F97-E0DF-F315-F4C2-180743B8D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4901"/>
            <a:ext cx="9144000" cy="45830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Get M features from I </a:t>
            </a:r>
            <a:r>
              <a:rPr lang="en-US" altLang="zh-TW" sz="3200" dirty="0" err="1"/>
              <a:t>pixelhop</a:t>
            </a:r>
            <a:r>
              <a:rPr lang="en-US" altLang="zh-TW" sz="3200" dirty="0"/>
              <a:t> units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Use Support Vector Machine classifier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The kernel is radial basis function (RBF)</a:t>
            </a:r>
          </a:p>
          <a:p>
            <a:pPr algn="l"/>
            <a:endParaRPr lang="en-US" altLang="zh-TW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693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73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Arial</vt:lpstr>
      <vt:lpstr>Office 佈景主題</vt:lpstr>
      <vt:lpstr>PixelHop</vt:lpstr>
      <vt:lpstr>Overview </vt:lpstr>
      <vt:lpstr>PixelHop unit</vt:lpstr>
      <vt:lpstr>Aggregation and LAG</vt:lpstr>
      <vt:lpstr>Classification using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PixelHop</dc:title>
  <dc:creator>淵丞 蔡</dc:creator>
  <cp:lastModifiedBy>淵丞 蔡</cp:lastModifiedBy>
  <cp:revision>1</cp:revision>
  <dcterms:created xsi:type="dcterms:W3CDTF">2024-03-12T21:43:31Z</dcterms:created>
  <dcterms:modified xsi:type="dcterms:W3CDTF">2024-03-13T02:21:36Z</dcterms:modified>
</cp:coreProperties>
</file>