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7" r:id="rId5"/>
    <p:sldId id="263" r:id="rId6"/>
    <p:sldId id="261" r:id="rId7"/>
    <p:sldId id="259" r:id="rId8"/>
    <p:sldId id="262" r:id="rId9"/>
    <p:sldId id="268" r:id="rId10"/>
    <p:sldId id="269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95CB4109-1276-4D09-AC74-092E5959F154}"/>
    <pc:docChg chg="undo custSel addSld delSld modSld">
      <pc:chgData name="淵丞 蔡" userId="75b82c3cc9716609" providerId="LiveId" clId="{95CB4109-1276-4D09-AC74-092E5959F154}" dt="2024-01-23T22:17:21.075" v="311" actId="2696"/>
      <pc:docMkLst>
        <pc:docMk/>
      </pc:docMkLst>
      <pc:sldChg chg="modSp mod">
        <pc:chgData name="淵丞 蔡" userId="75b82c3cc9716609" providerId="LiveId" clId="{95CB4109-1276-4D09-AC74-092E5959F154}" dt="2024-01-23T21:58:24.490" v="131" actId="20577"/>
        <pc:sldMkLst>
          <pc:docMk/>
          <pc:sldMk cId="2997275239" sldId="257"/>
        </pc:sldMkLst>
        <pc:spChg chg="mod">
          <ac:chgData name="淵丞 蔡" userId="75b82c3cc9716609" providerId="LiveId" clId="{95CB4109-1276-4D09-AC74-092E5959F154}" dt="2024-01-23T21:58:24.490" v="131" actId="20577"/>
          <ac:spMkLst>
            <pc:docMk/>
            <pc:sldMk cId="2997275239" sldId="257"/>
            <ac:spMk id="3" creationId="{7C7EA886-967C-E208-1EFE-A96B53ABAF29}"/>
          </ac:spMkLst>
        </pc:spChg>
      </pc:sldChg>
      <pc:sldChg chg="del">
        <pc:chgData name="淵丞 蔡" userId="75b82c3cc9716609" providerId="LiveId" clId="{95CB4109-1276-4D09-AC74-092E5959F154}" dt="2024-01-23T21:58:49.720" v="132" actId="47"/>
        <pc:sldMkLst>
          <pc:docMk/>
          <pc:sldMk cId="3025130521" sldId="260"/>
        </pc:sldMkLst>
      </pc:sldChg>
      <pc:sldChg chg="modSp mod">
        <pc:chgData name="淵丞 蔡" userId="75b82c3cc9716609" providerId="LiveId" clId="{95CB4109-1276-4D09-AC74-092E5959F154}" dt="2024-01-23T22:00:41.790" v="133" actId="255"/>
        <pc:sldMkLst>
          <pc:docMk/>
          <pc:sldMk cId="3032350444" sldId="261"/>
        </pc:sldMkLst>
        <pc:spChg chg="mod">
          <ac:chgData name="淵丞 蔡" userId="75b82c3cc9716609" providerId="LiveId" clId="{95CB4109-1276-4D09-AC74-092E5959F154}" dt="2024-01-23T22:00:41.790" v="133" actId="255"/>
          <ac:spMkLst>
            <pc:docMk/>
            <pc:sldMk cId="3032350444" sldId="261"/>
            <ac:spMk id="14" creationId="{C97235CF-3D27-82A7-CAD4-04C7AE604D06}"/>
          </ac:spMkLst>
        </pc:spChg>
      </pc:sldChg>
      <pc:sldChg chg="modSp mod">
        <pc:chgData name="淵丞 蔡" userId="75b82c3cc9716609" providerId="LiveId" clId="{95CB4109-1276-4D09-AC74-092E5959F154}" dt="2024-01-23T22:02:12.828" v="147" actId="20577"/>
        <pc:sldMkLst>
          <pc:docMk/>
          <pc:sldMk cId="3952355000" sldId="262"/>
        </pc:sldMkLst>
        <pc:spChg chg="mod">
          <ac:chgData name="淵丞 蔡" userId="75b82c3cc9716609" providerId="LiveId" clId="{95CB4109-1276-4D09-AC74-092E5959F154}" dt="2024-01-23T22:02:12.828" v="147" actId="20577"/>
          <ac:spMkLst>
            <pc:docMk/>
            <pc:sldMk cId="3952355000" sldId="262"/>
            <ac:spMk id="3" creationId="{B09D3301-D5DD-BCC2-F645-D56983F3A5E5}"/>
          </ac:spMkLst>
        </pc:spChg>
      </pc:sldChg>
      <pc:sldChg chg="del">
        <pc:chgData name="淵丞 蔡" userId="75b82c3cc9716609" providerId="LiveId" clId="{95CB4109-1276-4D09-AC74-092E5959F154}" dt="2024-01-23T22:17:21.075" v="311" actId="2696"/>
        <pc:sldMkLst>
          <pc:docMk/>
          <pc:sldMk cId="62230890" sldId="264"/>
        </pc:sldMkLst>
      </pc:sldChg>
      <pc:sldChg chg="addSp delSp modSp new mod">
        <pc:chgData name="淵丞 蔡" userId="75b82c3cc9716609" providerId="LiveId" clId="{95CB4109-1276-4D09-AC74-092E5959F154}" dt="2024-01-23T21:55:38.384" v="17" actId="1076"/>
        <pc:sldMkLst>
          <pc:docMk/>
          <pc:sldMk cId="1575011112" sldId="267"/>
        </pc:sldMkLst>
        <pc:spChg chg="mod">
          <ac:chgData name="淵丞 蔡" userId="75b82c3cc9716609" providerId="LiveId" clId="{95CB4109-1276-4D09-AC74-092E5959F154}" dt="2024-01-23T21:55:31.937" v="15" actId="20577"/>
          <ac:spMkLst>
            <pc:docMk/>
            <pc:sldMk cId="1575011112" sldId="267"/>
            <ac:spMk id="2" creationId="{C309595C-ED4E-46AF-4631-15825A70B8EB}"/>
          </ac:spMkLst>
        </pc:spChg>
        <pc:spChg chg="del">
          <ac:chgData name="淵丞 蔡" userId="75b82c3cc9716609" providerId="LiveId" clId="{95CB4109-1276-4D09-AC74-092E5959F154}" dt="2024-01-23T21:55:25.670" v="1" actId="22"/>
          <ac:spMkLst>
            <pc:docMk/>
            <pc:sldMk cId="1575011112" sldId="267"/>
            <ac:spMk id="3" creationId="{920365AC-8896-F05A-AA0A-6A7FA45ADB97}"/>
          </ac:spMkLst>
        </pc:spChg>
        <pc:picChg chg="add mod ord">
          <ac:chgData name="淵丞 蔡" userId="75b82c3cc9716609" providerId="LiveId" clId="{95CB4109-1276-4D09-AC74-092E5959F154}" dt="2024-01-23T21:55:38.384" v="17" actId="1076"/>
          <ac:picMkLst>
            <pc:docMk/>
            <pc:sldMk cId="1575011112" sldId="267"/>
            <ac:picMk id="5" creationId="{1EB3E95E-3999-CAAA-74AE-967DEDE6AA7A}"/>
          </ac:picMkLst>
        </pc:picChg>
      </pc:sldChg>
      <pc:sldChg chg="addSp modSp new mod">
        <pc:chgData name="淵丞 蔡" userId="75b82c3cc9716609" providerId="LiveId" clId="{95CB4109-1276-4D09-AC74-092E5959F154}" dt="2024-01-23T22:06:27.337" v="255" actId="14100"/>
        <pc:sldMkLst>
          <pc:docMk/>
          <pc:sldMk cId="1203141678" sldId="268"/>
        </pc:sldMkLst>
        <pc:spChg chg="mod">
          <ac:chgData name="淵丞 蔡" userId="75b82c3cc9716609" providerId="LiveId" clId="{95CB4109-1276-4D09-AC74-092E5959F154}" dt="2024-01-23T22:05:10.517" v="172" actId="20577"/>
          <ac:spMkLst>
            <pc:docMk/>
            <pc:sldMk cId="1203141678" sldId="268"/>
            <ac:spMk id="2" creationId="{1A427174-81E1-1C3C-4CC6-D3099C3F198D}"/>
          </ac:spMkLst>
        </pc:spChg>
        <pc:spChg chg="mod">
          <ac:chgData name="淵丞 蔡" userId="75b82c3cc9716609" providerId="LiveId" clId="{95CB4109-1276-4D09-AC74-092E5959F154}" dt="2024-01-23T22:06:16.030" v="252" actId="20577"/>
          <ac:spMkLst>
            <pc:docMk/>
            <pc:sldMk cId="1203141678" sldId="268"/>
            <ac:spMk id="3" creationId="{04EE035C-1142-08D7-9541-5AFAE5767F31}"/>
          </ac:spMkLst>
        </pc:spChg>
        <pc:picChg chg="add mod">
          <ac:chgData name="淵丞 蔡" userId="75b82c3cc9716609" providerId="LiveId" clId="{95CB4109-1276-4D09-AC74-092E5959F154}" dt="2024-01-23T22:06:27.337" v="255" actId="14100"/>
          <ac:picMkLst>
            <pc:docMk/>
            <pc:sldMk cId="1203141678" sldId="268"/>
            <ac:picMk id="4" creationId="{7085D819-DAB7-65EB-D668-78C9FE821955}"/>
          </ac:picMkLst>
        </pc:picChg>
      </pc:sldChg>
      <pc:sldChg chg="addSp delSp modSp new mod">
        <pc:chgData name="淵丞 蔡" userId="75b82c3cc9716609" providerId="LiveId" clId="{95CB4109-1276-4D09-AC74-092E5959F154}" dt="2024-01-23T22:07:23.288" v="289" actId="14100"/>
        <pc:sldMkLst>
          <pc:docMk/>
          <pc:sldMk cId="663501171" sldId="269"/>
        </pc:sldMkLst>
        <pc:spChg chg="mod">
          <ac:chgData name="淵丞 蔡" userId="75b82c3cc9716609" providerId="LiveId" clId="{95CB4109-1276-4D09-AC74-092E5959F154}" dt="2024-01-23T22:07:15.041" v="286" actId="20577"/>
          <ac:spMkLst>
            <pc:docMk/>
            <pc:sldMk cId="663501171" sldId="269"/>
            <ac:spMk id="2" creationId="{15EF30F6-3B58-C506-7E33-6A02907D2E2F}"/>
          </ac:spMkLst>
        </pc:spChg>
        <pc:spChg chg="del">
          <ac:chgData name="淵丞 蔡" userId="75b82c3cc9716609" providerId="LiveId" clId="{95CB4109-1276-4D09-AC74-092E5959F154}" dt="2024-01-23T22:07:16.993" v="287"/>
          <ac:spMkLst>
            <pc:docMk/>
            <pc:sldMk cId="663501171" sldId="269"/>
            <ac:spMk id="3" creationId="{A3137BA8-FB70-3403-DC00-3CFE11087B58}"/>
          </ac:spMkLst>
        </pc:spChg>
        <pc:picChg chg="add mod">
          <ac:chgData name="淵丞 蔡" userId="75b82c3cc9716609" providerId="LiveId" clId="{95CB4109-1276-4D09-AC74-092E5959F154}" dt="2024-01-23T22:07:23.288" v="289" actId="14100"/>
          <ac:picMkLst>
            <pc:docMk/>
            <pc:sldMk cId="663501171" sldId="269"/>
            <ac:picMk id="4" creationId="{8433DEF4-9E56-6E39-7843-6C14DFB60516}"/>
          </ac:picMkLst>
        </pc:picChg>
      </pc:sldChg>
      <pc:sldChg chg="addSp delSp modSp add mod">
        <pc:chgData name="淵丞 蔡" userId="75b82c3cc9716609" providerId="LiveId" clId="{95CB4109-1276-4D09-AC74-092E5959F154}" dt="2024-01-23T22:15:22.193" v="299" actId="1076"/>
        <pc:sldMkLst>
          <pc:docMk/>
          <pc:sldMk cId="2633788886" sldId="270"/>
        </pc:sldMkLst>
        <pc:spChg chg="add del mod">
          <ac:chgData name="淵丞 蔡" userId="75b82c3cc9716609" providerId="LiveId" clId="{95CB4109-1276-4D09-AC74-092E5959F154}" dt="2024-01-23T22:15:13.343" v="294"/>
          <ac:spMkLst>
            <pc:docMk/>
            <pc:sldMk cId="2633788886" sldId="270"/>
            <ac:spMk id="5" creationId="{BF40028A-9F99-05C5-DDB3-6263C206C82E}"/>
          </ac:spMkLst>
        </pc:spChg>
        <pc:picChg chg="del">
          <ac:chgData name="淵丞 蔡" userId="75b82c3cc9716609" providerId="LiveId" clId="{95CB4109-1276-4D09-AC74-092E5959F154}" dt="2024-01-23T22:15:04.750" v="291" actId="478"/>
          <ac:picMkLst>
            <pc:docMk/>
            <pc:sldMk cId="2633788886" sldId="270"/>
            <ac:picMk id="4" creationId="{8433DEF4-9E56-6E39-7843-6C14DFB60516}"/>
          </ac:picMkLst>
        </pc:picChg>
        <pc:picChg chg="add del mod">
          <ac:chgData name="淵丞 蔡" userId="75b82c3cc9716609" providerId="LiveId" clId="{95CB4109-1276-4D09-AC74-092E5959F154}" dt="2024-01-23T22:15:14.908" v="295" actId="478"/>
          <ac:picMkLst>
            <pc:docMk/>
            <pc:sldMk cId="2633788886" sldId="270"/>
            <ac:picMk id="6" creationId="{C6A558BF-4E33-BFAA-6B49-044B7AAD5F45}"/>
          </ac:picMkLst>
        </pc:picChg>
        <pc:picChg chg="add mod">
          <ac:chgData name="淵丞 蔡" userId="75b82c3cc9716609" providerId="LiveId" clId="{95CB4109-1276-4D09-AC74-092E5959F154}" dt="2024-01-23T22:15:22.193" v="299" actId="1076"/>
          <ac:picMkLst>
            <pc:docMk/>
            <pc:sldMk cId="2633788886" sldId="270"/>
            <ac:picMk id="7" creationId="{E96E72DE-3C49-C3C9-0AED-21B87BB0B215}"/>
          </ac:picMkLst>
        </pc:picChg>
      </pc:sldChg>
      <pc:sldChg chg="addSp delSp modSp add mod">
        <pc:chgData name="淵丞 蔡" userId="75b82c3cc9716609" providerId="LiveId" clId="{95CB4109-1276-4D09-AC74-092E5959F154}" dt="2024-01-23T22:16:28.814" v="310" actId="1076"/>
        <pc:sldMkLst>
          <pc:docMk/>
          <pc:sldMk cId="4120034016" sldId="271"/>
        </pc:sldMkLst>
        <pc:spChg chg="add del mod">
          <ac:chgData name="淵丞 蔡" userId="75b82c3cc9716609" providerId="LiveId" clId="{95CB4109-1276-4D09-AC74-092E5959F154}" dt="2024-01-23T22:16:04.888" v="303" actId="22"/>
          <ac:spMkLst>
            <pc:docMk/>
            <pc:sldMk cId="4120034016" sldId="271"/>
            <ac:spMk id="4" creationId="{6E4E27BF-0E8B-7B41-D18B-1042C930155E}"/>
          </ac:spMkLst>
        </pc:spChg>
        <pc:spChg chg="add del mod">
          <ac:chgData name="淵丞 蔡" userId="75b82c3cc9716609" providerId="LiveId" clId="{95CB4109-1276-4D09-AC74-092E5959F154}" dt="2024-01-23T22:16:09.749" v="305" actId="478"/>
          <ac:spMkLst>
            <pc:docMk/>
            <pc:sldMk cId="4120034016" sldId="271"/>
            <ac:spMk id="11" creationId="{F70911FB-8A29-D14A-DADA-ACB834871421}"/>
          </ac:spMkLst>
        </pc:spChg>
        <pc:picChg chg="add del mod">
          <ac:chgData name="淵丞 蔡" userId="75b82c3cc9716609" providerId="LiveId" clId="{95CB4109-1276-4D09-AC74-092E5959F154}" dt="2024-01-23T22:16:13.419" v="307" actId="478"/>
          <ac:picMkLst>
            <pc:docMk/>
            <pc:sldMk cId="4120034016" sldId="271"/>
            <ac:picMk id="6" creationId="{73DCF0E9-8EEF-1288-E370-68117ABB766A}"/>
          </ac:picMkLst>
        </pc:picChg>
        <pc:picChg chg="del">
          <ac:chgData name="淵丞 蔡" userId="75b82c3cc9716609" providerId="LiveId" clId="{95CB4109-1276-4D09-AC74-092E5959F154}" dt="2024-01-23T22:16:02.765" v="301" actId="478"/>
          <ac:picMkLst>
            <pc:docMk/>
            <pc:sldMk cId="4120034016" sldId="271"/>
            <ac:picMk id="7" creationId="{E96E72DE-3C49-C3C9-0AED-21B87BB0B215}"/>
          </ac:picMkLst>
        </pc:picChg>
        <pc:picChg chg="add del mod ord">
          <ac:chgData name="淵丞 蔡" userId="75b82c3cc9716609" providerId="LiveId" clId="{95CB4109-1276-4D09-AC74-092E5959F154}" dt="2024-01-23T22:16:28.814" v="310" actId="1076"/>
          <ac:picMkLst>
            <pc:docMk/>
            <pc:sldMk cId="4120034016" sldId="271"/>
            <ac:picMk id="9" creationId="{89199F43-97B5-9BCF-CD50-9C1B78A6B8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8771-4167-4907-8821-EC861BE5CB9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ACA8B-4C02-4CE6-8830-8516F0851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D9725-BC35-63A2-3801-55B44DDC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955EDE-07BD-5873-BBDF-F3D8F540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2F63BE-3FFD-DE0B-1B02-785312EB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23FC1-C121-3B6F-9F93-26893E5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9D705-6C55-427D-9106-D899D33A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7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45DD1-ED93-1853-ECED-E5C51143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76EE48-302F-CAB1-ABC7-9E9C39392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04719-A62F-D7A6-706D-32172927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60430-E62F-E0A2-8964-B885C50D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6F01A-B67E-250A-1877-776317D7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22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7B1B869-F815-4094-B479-2DCC893AD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FCB7-A672-619D-FA70-DD761AE3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62C4F-4BD9-F667-4637-E57383C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CE939-5370-DC15-0F94-A272232B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430EF-CA2A-F6D2-86A1-71CE22FD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FCA8F-170C-87CB-84FA-FCE1E6E1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B2E9B-FC94-C98B-BAE4-87F06D00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A953C-F4AA-A65F-88C4-F03617D1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9EFC3E-BBB9-0D1A-F805-B1780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8EAF3-ABDB-6045-5829-6A92544B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D00F2-438A-3244-BB0D-C3D7C1D7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C305F-7B22-BCA3-2574-0F444746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D7903-1262-F82A-49BF-3AF02379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67D74D-4E40-45A4-135B-C771E72E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C12C0-7250-CBD2-6C9D-ACC94203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6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4CF34-7C7D-49B7-99DB-C05AE55D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2EFB7-284C-DED2-1B2D-5A7DEA79C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5A465E-C94E-9267-FE92-EA326E43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EBE126-0335-BBA4-7E59-B247163B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D4D248-02D5-B37B-8BD3-FCB5C862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D0C8FC-A85F-FEA6-6CD2-A4770FC3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7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8A6B0-C873-B983-B070-BDE64FA2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6E1E88-C7F3-A53D-5369-DA1670D5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367C28-E35D-76C2-959E-16D66BF0F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89A566-8FD9-5F79-DE65-EBC6B2E35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97C719-449E-AE87-64B5-E0DC50395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022755-D7E5-0F42-5227-0D10D52E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A15500-BA45-1C1C-0634-D3544735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015EB5-AB9B-93C1-DFA3-BB63E0BE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3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B0329-7F17-A320-5D43-B7D3DA2D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39B2B2-76ED-48FA-CD89-C6880E7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5E095D-7857-61FC-67C4-820EAF7D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D53A14-A9AA-A949-8BBF-0951ECA6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ED5DF7-25C8-8622-7CA6-8E96CDBB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833032-BD19-7C2C-0A2E-2C095F97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15521-D2C0-29E5-FA48-12CB41CD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9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91D3F-01DE-5976-A779-85341CFA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08C4C-AF76-B689-123E-12D338AD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E9F09E-E405-BAB9-B086-87194C33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D4932C-CD73-FFBE-C1DE-92043C8E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C07C8-C836-29BB-3BFC-71F5D23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ED98-86A7-1A1E-9AAA-1D7D9E8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88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BF818-E1C0-9B63-BB11-B832C8C8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B4568F-16A5-7C32-B7C5-AD6AE398D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CE7574-7079-BB09-0CA4-3930A4325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6B9678-0B43-FCAD-0DC9-E8C0CC64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4CB36-7E8E-9EAA-42B2-ECC54A24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FAB14-AED6-CDE5-215F-B882AB5B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34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E35B24-634B-39EA-0D00-E13B708C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959B0B-C7CD-A4DD-8EE6-25E12004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91E185-5A72-921C-4A01-7756ED3B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049F-A7EC-4432-9421-8AFE38B27A0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41666-9156-D4B3-667B-E332A74DB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DFDAC1-2700-31D9-DA32-3EAF0EDB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2142-7DE8-42E5-ACDC-52FC67077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4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84917-48AF-4CDC-68DA-6E32FF0B1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Subspace Learning Machine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5F136C-597F-4B11-4619-B0FE40458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F30F6-3B58-C506-7E33-6A02907D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Selection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33DEF4-9E56-6E39-7843-6C14DFB6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875494" cy="42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F30F6-3B58-C506-7E33-6A02907D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Selection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96E72DE-3C49-C3C9-0AED-21B87BB0B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3573"/>
            <a:ext cx="9849405" cy="19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8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F30F6-3B58-C506-7E33-6A02907D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Selection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9199F43-97B5-9BCF-CD50-9C1B78A6B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123" y="1535169"/>
            <a:ext cx="5777753" cy="5159812"/>
          </a:xfrm>
        </p:spPr>
      </p:pic>
    </p:spTree>
    <p:extLst>
      <p:ext uri="{BB962C8B-B14F-4D97-AF65-F5344CB8AC3E}">
        <p14:creationId xmlns:p14="http://schemas.microsoft.com/office/powerpoint/2010/main" val="412003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03F9C-C541-DE51-CCB0-C6DEEEC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228"/>
            <a:ext cx="10515600" cy="1325563"/>
          </a:xfrm>
        </p:spPr>
        <p:txBody>
          <a:bodyPr/>
          <a:lstStyle/>
          <a:p>
            <a:r>
              <a:rPr lang="en-US" altLang="zh-TW" dirty="0"/>
              <a:t>Selection of Multiple Projection Vectors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A7238-F8A3-F8E6-3E7C-C16F177C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 often result in getting multiple effective projection vectors</a:t>
            </a:r>
          </a:p>
          <a:p>
            <a:endParaRPr lang="en-US" altLang="zh-TW" dirty="0"/>
          </a:p>
          <a:p>
            <a:r>
              <a:rPr lang="en-US" altLang="zh-TW" dirty="0"/>
              <a:t>The corresponding tow hyperplanes have a small angle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choose the projection vector that has the smallest cost as the first one.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Next, we choose the second one that minimizes its absolute cosine similarity value with the first one.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repeat the same process by minimizing the maximum cosine similarities with the first two,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iterative mini-max optimization process can be terminated by a pre-defined threshold value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7F4446-15CD-881B-923C-57FF5117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51" y="1719296"/>
            <a:ext cx="2397458" cy="5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4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C1EAA-76C3-2AED-8794-CEEC00FE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/>
          <a:lstStyle/>
          <a:p>
            <a:r>
              <a:rPr lang="en-US" altLang="zh-TW" dirty="0"/>
              <a:t>SLM Tree Construction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41572F-9CA7-0E05-1381-E0241C54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1" y="949896"/>
            <a:ext cx="6707219" cy="3383287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594B84F-FE17-1764-6BAE-8D6E88FDF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26" y="1420100"/>
            <a:ext cx="5499383" cy="2400423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4FE510D-C237-2E0B-BCA4-E2C2B58EE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315" y="4324938"/>
            <a:ext cx="5537485" cy="24385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9B9F0D-8B14-F79B-EE83-E6E7C5E3C06A}"/>
              </a:ext>
            </a:extLst>
          </p:cNvPr>
          <p:cNvSpPr txBox="1"/>
          <p:nvPr/>
        </p:nvSpPr>
        <p:spPr>
          <a:xfrm>
            <a:off x="1313997" y="4358680"/>
            <a:ext cx="417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Three steps to avoid over fitting :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873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E9C90-E570-4DEC-0585-D53992E7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72DA-5430-8507-C362-738D728D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Inspired by Support Vector Machine (SVM),  Decision Tree (DT), Multilayer Perceptron (MLP), and Extreme Learning Machine (ELM)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9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3790F-9501-DA73-C68C-5BCCDB36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A886-967C-E208-1EFE-A96B53AB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probabilistic projections of features to yield 1D subspaces </a:t>
            </a:r>
          </a:p>
          <a:p>
            <a:r>
              <a:rPr lang="en-US" altLang="zh-TW" dirty="0"/>
              <a:t>Find the optimal partition for each of them</a:t>
            </a:r>
          </a:p>
          <a:p>
            <a:r>
              <a:rPr lang="en-US" altLang="zh-TW" dirty="0"/>
              <a:t>Choose some good partitions </a:t>
            </a:r>
          </a:p>
          <a:p>
            <a:r>
              <a:rPr lang="en-US" altLang="zh-TW" dirty="0"/>
              <a:t>Assign the original feature space as the root node and the subspaces as the child nodes</a:t>
            </a:r>
          </a:p>
          <a:p>
            <a:r>
              <a:rPr lang="en-US" altLang="zh-TW" dirty="0"/>
              <a:t>Recursively apply partitioning process to the child nodes</a:t>
            </a:r>
          </a:p>
          <a:p>
            <a:r>
              <a:rPr lang="en-US" altLang="zh-TW" dirty="0"/>
              <a:t>Ensemble learning (SLM forest, SLM boost)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27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9595C-ED4E-46AF-4631-15825A70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B3E95E-3999-CAAA-74AE-967DEDE6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4210"/>
            <a:ext cx="7658576" cy="4346217"/>
          </a:xfrm>
        </p:spPr>
      </p:pic>
    </p:spTree>
    <p:extLst>
      <p:ext uri="{BB962C8B-B14F-4D97-AF65-F5344CB8AC3E}">
        <p14:creationId xmlns:p14="http://schemas.microsoft.com/office/powerpoint/2010/main" val="15750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9899E9-9B42-3063-D9D9-F2A8B062B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78" y="1189026"/>
            <a:ext cx="4497239" cy="403360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DE0291-ACF9-552B-4A46-8D9024BE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66" y="1670538"/>
            <a:ext cx="5581044" cy="323514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C3CF8B6-4A58-BDB4-F3BD-55B956D3324C}"/>
              </a:ext>
            </a:extLst>
          </p:cNvPr>
          <p:cNvSpPr/>
          <p:nvPr/>
        </p:nvSpPr>
        <p:spPr>
          <a:xfrm>
            <a:off x="5324212" y="3252940"/>
            <a:ext cx="624254" cy="442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46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1DBC2AD-68A2-EA96-D0BB-6DE5E1DE3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95" y="932312"/>
            <a:ext cx="4760254" cy="57884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763204-7234-C17F-FB6E-5DAFDED8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32312"/>
            <a:ext cx="2086895" cy="6169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5E228B-C329-97A4-94C0-EC8C262B5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6" y="1517864"/>
            <a:ext cx="4432748" cy="6626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7AA6A9-F628-78D6-CF60-25AA4A7B4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30" y="174563"/>
            <a:ext cx="5294770" cy="75774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DBEF20-ED21-EB74-3F32-35F1E60B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80" y="2134793"/>
            <a:ext cx="3879138" cy="57884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7235CF-3D27-82A7-CAD4-04C7AE604D06}"/>
              </a:ext>
            </a:extLst>
          </p:cNvPr>
          <p:cNvSpPr txBox="1"/>
          <p:nvPr/>
        </p:nvSpPr>
        <p:spPr>
          <a:xfrm>
            <a:off x="782516" y="2961237"/>
            <a:ext cx="9302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challenge lies in finding good projection vector a so that samples of different classes are better separated.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CE0A9-16A9-6B0A-83E9-BF848BD0042A}"/>
              </a:ext>
            </a:extLst>
          </p:cNvPr>
          <p:cNvSpPr txBox="1"/>
          <p:nvPr/>
        </p:nvSpPr>
        <p:spPr>
          <a:xfrm>
            <a:off x="801230" y="4163718"/>
            <a:ext cx="104685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Two types of classifiers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pre-select a set of candidate projection vectors, try them out one by one, and select the best one based on a certain criterion.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use some criteria to choose good projection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35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AE56-287F-3FA2-EF0F-1112A4B5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Criterion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68B10-2EBE-39C3-79DB-14B0CF04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projection vector  </a:t>
            </a:r>
          </a:p>
          <a:p>
            <a:r>
              <a:rPr lang="en-US" altLang="zh-TW" dirty="0"/>
              <a:t>Find the minimum and the maximum of projected values</a:t>
            </a:r>
          </a:p>
          <a:p>
            <a:r>
              <a:rPr lang="en-US" altLang="zh-TW" dirty="0"/>
              <a:t>Partition interval 			into 16 bins uniformly and use bin boundaries as candidate thresholds.</a:t>
            </a:r>
          </a:p>
          <a:p>
            <a:r>
              <a:rPr lang="en-US" altLang="zh-TW" dirty="0"/>
              <a:t>Evaluate the quality of each split with weighted sum of loss functions</a:t>
            </a:r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63FCAE23-18CC-1935-E93B-F1A9DDAD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57" y="1753792"/>
            <a:ext cx="4760254" cy="5788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E5383E1-9B89-08F8-66C3-E420A708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711" y="2332639"/>
            <a:ext cx="2010329" cy="4457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F613859-55AD-F2E2-1471-C7038456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314" y="2877763"/>
            <a:ext cx="1400693" cy="3834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D4D97F5-C5B7-06D9-EC46-785057CEC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49" y="4201495"/>
            <a:ext cx="7891224" cy="10563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43323F-5788-FD10-FFEB-375FD75C2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25" y="5430459"/>
            <a:ext cx="2394073" cy="90809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E65D8D-FEE4-A26E-8E5C-CCB543EDBB3A}"/>
              </a:ext>
            </a:extLst>
          </p:cNvPr>
          <p:cNvSpPr txBox="1"/>
          <p:nvPr/>
        </p:nvSpPr>
        <p:spPr>
          <a:xfrm>
            <a:off x="3604846" y="5671038"/>
            <a:ext cx="299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Entropy value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92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57A30-D335-6928-4B1C-78B389C3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D3301-D5DD-BCC2-F645-D56983F3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4537"/>
          </a:xfrm>
        </p:spPr>
        <p:txBody>
          <a:bodyPr/>
          <a:lstStyle/>
          <a:p>
            <a:r>
              <a:rPr lang="en-US" altLang="zh-TW" dirty="0"/>
              <a:t>We adopt a probabilistic mechanism to generate one or more multiple good projection vectors.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A39AE8-CAD3-CBD4-D760-E92E01E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43" y="2875309"/>
            <a:ext cx="3511730" cy="7556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5011D9-82FB-379A-2EA7-2BD50611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44" y="3292468"/>
            <a:ext cx="4127712" cy="2730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C69735B-1F1B-1135-AB5F-D159C2CEC57E}"/>
              </a:ext>
            </a:extLst>
          </p:cNvPr>
          <p:cNvSpPr txBox="1"/>
          <p:nvPr/>
        </p:nvSpPr>
        <p:spPr>
          <a:xfrm>
            <a:off x="838201" y="3857135"/>
            <a:ext cx="10515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Evaluate the discriminant power of       by setting  	   and following the procedure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Re-order the basis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AFBECC-5E35-F918-8FF8-61B5C465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48" y="3921172"/>
            <a:ext cx="501161" cy="39514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73FEB8E-8F43-829E-9A21-1B6D8A81A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932" y="3926546"/>
            <a:ext cx="1116584" cy="3843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B2C2F1D-B1F1-A690-F1F7-952A9B848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147" y="4901679"/>
            <a:ext cx="4584936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7174-81E1-1C3C-4CC6-D3099C3F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EE035C-1142-08D7-9541-5AFAE576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use 3 hyper-parameters to control the procedure.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7085D819-DAB7-65EB-D668-78C9FE82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100"/>
            <a:ext cx="8377231" cy="28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4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340</Words>
  <Application>Microsoft Office PowerPoint</Application>
  <PresentationFormat>寬螢幕</PresentationFormat>
  <Paragraphs>40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Subspace Learning Machine</vt:lpstr>
      <vt:lpstr>Motivation</vt:lpstr>
      <vt:lpstr>Methodology</vt:lpstr>
      <vt:lpstr>Methodology</vt:lpstr>
      <vt:lpstr>PowerPoint 簡報</vt:lpstr>
      <vt:lpstr>PowerPoint 簡報</vt:lpstr>
      <vt:lpstr>Selection Criterion</vt:lpstr>
      <vt:lpstr>Probabilistic Selection</vt:lpstr>
      <vt:lpstr>Probabilistic Selection</vt:lpstr>
      <vt:lpstr>Probabilistic Selection</vt:lpstr>
      <vt:lpstr>Probabilistic Selection</vt:lpstr>
      <vt:lpstr>Probabilistic Selection</vt:lpstr>
      <vt:lpstr>Selection of Multiple Projection Vectors</vt:lpstr>
      <vt:lpstr>SLM Tree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Subspace Learning Machine</dc:title>
  <dc:creator>淵丞 蔡</dc:creator>
  <cp:lastModifiedBy>淵丞 蔡</cp:lastModifiedBy>
  <cp:revision>1</cp:revision>
  <dcterms:created xsi:type="dcterms:W3CDTF">2023-11-17T12:11:17Z</dcterms:created>
  <dcterms:modified xsi:type="dcterms:W3CDTF">2024-01-24T11:58:40Z</dcterms:modified>
</cp:coreProperties>
</file>