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hwrSGy9QvcPiTkrS9tCVS0UM+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Lab 7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2022/10/31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"/>
          <p:cNvSpPr txBox="1"/>
          <p:nvPr/>
        </p:nvSpPr>
        <p:spPr>
          <a:xfrm>
            <a:off x="679881" y="1771135"/>
            <a:ext cx="77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Add a MACRO named </a:t>
            </a:r>
            <a:r>
              <a:rPr b="1" lang="en-US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divide </a:t>
            </a: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 the program. After the program calls </a:t>
            </a:r>
            <a:r>
              <a:rPr b="1" lang="en-US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divide</a:t>
            </a: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four parameters are passed in. Perform a division operation and return the </a:t>
            </a:r>
            <a:r>
              <a:rPr b="1" lang="en-US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quotient </a:t>
            </a: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 </a:t>
            </a:r>
            <a:r>
              <a:rPr b="1" lang="en-US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remainder </a:t>
            </a: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remaining.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dividend WORD _____________;</a:t>
            </a:r>
            <a:r>
              <a:rPr b="1" lang="en-US" sz="1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last 4 digit of the group leader's student id(decimal)</a:t>
            </a:r>
            <a:endParaRPr b="1" i="0" sz="11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divisor WORD 100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quotient WORD 1 DUP(?)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remainder WORD 1 DUP(?) 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8" name="Google Shape;98;p3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3"/>
          <p:cNvSpPr txBox="1"/>
          <p:nvPr/>
        </p:nvSpPr>
        <p:spPr>
          <a:xfrm>
            <a:off x="628650" y="1602054"/>
            <a:ext cx="77760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movsx eax, dividend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WriteDec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Crlf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divide dividend, divisor, quotient, remainder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movsx eax, quotient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WriteDec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Crlf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movsx eax, remainder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WriteDec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Crlf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ENDP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main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Result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17" y="1812772"/>
            <a:ext cx="8550046" cy="323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628650" y="1690690"/>
            <a:ext cx="7886700" cy="494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Due Date (2022/11/1)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Compress(.zip,.rar) the following file with the name of the group ( e.g. lab7_01.zip)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Code(lab7_01.asm)</a:t>
            </a:r>
            <a:endParaRPr sz="19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Report(lab7_01.doc or lab7_01.pdf)</a:t>
            </a:r>
            <a:endParaRPr sz="19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Report Title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Group, name, student ID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Step by step of program execution flow, memory (register) status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Screenshots description, code Description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Reviews for the class, lesson learned, the tools we used, TA, etc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" name="Google Shape;112;p5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2015-03-02T11:51:22Z</dcterms:created>
  <dc:creator>Roger</dc:creator>
</cp:coreProperties>
</file>