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1" r:id="rId5"/>
    <p:sldId id="260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2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– Lab8(Week10)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608717"/>
            <a:ext cx="6858000" cy="1655762"/>
          </a:xfrm>
        </p:spPr>
        <p:txBody>
          <a:bodyPr/>
          <a:lstStyle/>
          <a:p>
            <a:r>
              <a:rPr lang="en-US" altLang="zh-TW" dirty="0"/>
              <a:t>2022/11/14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0" y="1771135"/>
            <a:ext cx="81117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Target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largest number in the array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Task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 a Procedure(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 your program, pass two parameters after calling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1.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aPtr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-&gt; Points to the incoming Array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2.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arraySize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-&gt; The size of the array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the largest number in the array and save the result to register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eax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3945"/>
            <a:ext cx="7886700" cy="52474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.stack 4096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 PROTO _____ , _______	;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Declare the prototype of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.data</a:t>
            </a:r>
            <a:b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Ex1Array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105522063 , ___________ ,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___________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array initialized with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105522063, Student ID-1,  Student ID-2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Ex2Array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sdword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-105522063 , ___________ , ____________ 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array initialized with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-105522063, Negative Student ID-1, Negative Student ID-2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.code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proc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_____ Ex1Array, _________ Ex1Array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_____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FindLargest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_____ Ex2Array, _________ Ex2Array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call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WaitMsg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invoke ExitProcess,0</a:t>
            </a:r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</a:t>
            </a:r>
            <a:r>
              <a:rPr lang="en-US" altLang="zh-TW" sz="1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endp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 main</a:t>
            </a:r>
          </a:p>
          <a:p>
            <a:endParaRPr lang="zh-TW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9" y="1794509"/>
            <a:ext cx="7386031" cy="4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8196568" cy="510080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2022/11/15(Tue.)Before 12:00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compress into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(lab8_group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(lab8_group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lab8_ 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EFA3D-2E3D-4E1C-BB37-0FEAD9F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 Info</a:t>
            </a:r>
            <a:r>
              <a:rPr lang="zh-TW" altLang="en-US" dirty="0"/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7F14C-ECD2-4DA6-8523-2718363A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Jeffrey’s Email:</a:t>
            </a:r>
            <a:r>
              <a:rPr lang="zh-TW" altLang="en-US" dirty="0"/>
              <a:t> </a:t>
            </a:r>
            <a:r>
              <a:rPr lang="en-US" altLang="zh-TW" dirty="0"/>
              <a:t>jeffrey890705@gmail.com</a:t>
            </a:r>
          </a:p>
          <a:p>
            <a:r>
              <a:rPr lang="en-US" altLang="zh-TW" dirty="0"/>
              <a:t>Jim’s Email:</a:t>
            </a:r>
            <a:r>
              <a:rPr lang="zh-TW" altLang="en-US" dirty="0"/>
              <a:t> </a:t>
            </a:r>
            <a:r>
              <a:rPr lang="en-US" altLang="zh-TW" dirty="0"/>
              <a:t>kg128888@gmail.com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08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291</Words>
  <Application>Microsoft Office PowerPoint</Application>
  <PresentationFormat>如螢幕大小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Assembly Language and System Programming – Lab8(Week10)</vt:lpstr>
      <vt:lpstr>Target</vt:lpstr>
      <vt:lpstr>Program Architecture</vt:lpstr>
      <vt:lpstr>Result</vt:lpstr>
      <vt:lpstr>Report</vt:lpstr>
      <vt:lpstr>Contact Info：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qqjeffrey</cp:lastModifiedBy>
  <cp:revision>138</cp:revision>
  <dcterms:created xsi:type="dcterms:W3CDTF">2015-03-02T11:51:22Z</dcterms:created>
  <dcterms:modified xsi:type="dcterms:W3CDTF">2022-11-13T15:57:17Z</dcterms:modified>
</cp:coreProperties>
</file>