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0" r:id="rId6"/>
    <p:sldId id="268" r:id="rId7"/>
    <p:sldId id="262" r:id="rId8"/>
    <p:sldId id="263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56FgDM11Nh1a17SSaT/DRM31V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6" autoAdjust="0"/>
  </p:normalViewPr>
  <p:slideViewPr>
    <p:cSldViewPr snapToGrid="0">
      <p:cViewPr varScale="1">
        <p:scale>
          <a:sx n="92" d="100"/>
          <a:sy n="92" d="100"/>
        </p:scale>
        <p:origin x="24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4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900888" y="119143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4500"/>
            </a:pPr>
            <a:r>
              <a:rPr lang="en-US" altLang="zh-TW" sz="4800" dirty="0"/>
              <a:t> Assembly Language and System Programming </a:t>
            </a:r>
            <a:br>
              <a:rPr lang="zh-TW" sz="45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4500" dirty="0">
                <a:latin typeface="Microsoft JhengHei"/>
                <a:ea typeface="Microsoft JhengHei"/>
                <a:cs typeface="Microsoft JhengHei"/>
                <a:sym typeface="Microsoft JhengHei"/>
              </a:rPr>
              <a:t>Lab9</a:t>
            </a:r>
            <a:endParaRPr sz="4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altLang="zh-TW" sz="4500" cap="none" dirty="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2022/11/21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sym typeface="Microsoft JhengHei"/>
              </a:rPr>
              <a:t>Targets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3009207" y="2884825"/>
            <a:ext cx="5037514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3000"/>
              <a:buFont typeface="Noto Sans Symbols"/>
              <a:buChar char="✔"/>
            </a:pPr>
            <a:r>
              <a:rPr lang="zh-TW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/>
          </a:p>
          <a:p>
            <a:pPr marL="9144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3000"/>
              <a:buFont typeface="Noto Sans Symbols"/>
              <a:buChar char="✔"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String Remove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</a:pPr>
            <a:r>
              <a:rPr lang="en-US" altLang="zh-TW" sz="5400" dirty="0">
                <a:latin typeface="Arial"/>
                <a:ea typeface="Arial"/>
                <a:cs typeface="Arial"/>
                <a:sym typeface="Arial"/>
              </a:rPr>
              <a:t>Target</a:t>
            </a:r>
            <a:endParaRPr sz="6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598516" y="1862359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1130531" y="2510443"/>
            <a:ext cx="688293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zh-TW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Inputs PROCEDURE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code, and the input is v1, v2, v3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0937B"/>
              </a:buClr>
              <a:buSzPts val="2000"/>
              <a:buFont typeface="Arial"/>
              <a:buChar char="•"/>
            </a:pPr>
            <a:r>
              <a:rPr lang="en-US" altLang="zh-TW" sz="2000" b="1" dirty="0">
                <a:solidFill>
                  <a:srgbClr val="30937B"/>
                </a:solidFill>
                <a:latin typeface="Calibri"/>
                <a:ea typeface="Calibri"/>
                <a:cs typeface="Calibri"/>
                <a:sym typeface="Calibri"/>
              </a:rPr>
              <a:t>Target: check if the input is different</a:t>
            </a:r>
            <a:endParaRPr sz="2000" b="1" i="0" u="none" strike="noStrike" cap="none" dirty="0">
              <a:solidFill>
                <a:srgbClr val="3093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three value is different, then return “1” in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eax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else “0”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sz="5400" dirty="0">
                <a:latin typeface="Microsoft JhengHei"/>
                <a:ea typeface="Microsoft JhengHei"/>
                <a:sym typeface="Microsoft JhengHei"/>
              </a:rPr>
              <a:t>Method</a:t>
            </a: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333518" y="2560737"/>
            <a:ext cx="4542905" cy="288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</a:rPr>
              <a:t>Compare V1 to V2 and V3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</a:rPr>
              <a:t>if (same): return</a:t>
            </a:r>
            <a:r>
              <a:rPr lang="zh-TW" sz="1800" dirty="0">
                <a:solidFill>
                  <a:schemeClr val="dk1"/>
                </a:solidFill>
              </a:rPr>
              <a:t> </a:t>
            </a:r>
            <a:r>
              <a:rPr lang="en-US" altLang="zh-TW" sz="1800" dirty="0">
                <a:solidFill>
                  <a:schemeClr val="dk1"/>
                </a:solidFill>
              </a:rPr>
              <a:t>0 else: continue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if (</a:t>
            </a:r>
            <a:r>
              <a:rPr lang="en-US" altLang="zh-TW" sz="1800" dirty="0">
                <a:solidFill>
                  <a:schemeClr val="dk1"/>
                </a:solidFill>
              </a:rPr>
              <a:t>V</a:t>
            </a:r>
            <a:r>
              <a:rPr lang="zh-TW" sz="1800" dirty="0">
                <a:solidFill>
                  <a:schemeClr val="dk1"/>
                </a:solidFill>
              </a:rPr>
              <a:t>1</a:t>
            </a:r>
            <a:r>
              <a:rPr lang="en-US" altLang="zh-TW" sz="18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!=</a:t>
            </a:r>
            <a:r>
              <a:rPr lang="en-US" altLang="zh-TW" sz="1800" dirty="0">
                <a:solidFill>
                  <a:schemeClr val="dk1"/>
                </a:solidFill>
              </a:rPr>
              <a:t>V</a:t>
            </a:r>
            <a:r>
              <a:rPr lang="zh-TW" sz="1800" dirty="0">
                <a:solidFill>
                  <a:schemeClr val="dk1"/>
                </a:solidFill>
              </a:rPr>
              <a:t>2</a:t>
            </a:r>
            <a:r>
              <a:rPr lang="en-US" altLang="zh-TW" sz="1800" dirty="0">
                <a:solidFill>
                  <a:schemeClr val="dk1"/>
                </a:solidFill>
              </a:rPr>
              <a:t> &amp;&amp; V1!=V</a:t>
            </a:r>
            <a:r>
              <a:rPr lang="zh-TW" sz="1800" dirty="0">
                <a:solidFill>
                  <a:schemeClr val="dk1"/>
                </a:solidFill>
              </a:rPr>
              <a:t>3</a:t>
            </a:r>
            <a:r>
              <a:rPr lang="en-US" altLang="zh-TW" sz="1800" dirty="0">
                <a:solidFill>
                  <a:schemeClr val="dk1"/>
                </a:solidFill>
              </a:rPr>
              <a:t>): Compare V2 and V3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altLang="zh-TW" sz="1800" dirty="0">
                <a:solidFill>
                  <a:schemeClr val="dk1"/>
                </a:solidFill>
              </a:rPr>
              <a:t>If (V2==V3):return 0 else: return 1 then skip “</a:t>
            </a:r>
            <a:r>
              <a:rPr lang="en-US" altLang="zh-TW" sz="1800" dirty="0" err="1">
                <a:solidFill>
                  <a:schemeClr val="dk1"/>
                </a:solidFill>
              </a:rPr>
              <a:t>Label_Equal</a:t>
            </a:r>
            <a:r>
              <a:rPr lang="en-US" altLang="zh-TW" sz="1800" dirty="0">
                <a:solidFill>
                  <a:schemeClr val="dk1"/>
                </a:solidFill>
              </a:rPr>
              <a:t>” and end the program</a:t>
            </a:r>
            <a:endParaRPr sz="1800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2" name="Google Shape;122;p4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68" y="2256905"/>
            <a:ext cx="4200432" cy="2790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Result</a:t>
            </a:r>
            <a:endParaRPr dirty="0"/>
          </a:p>
        </p:txBody>
      </p:sp>
      <p:sp>
        <p:nvSpPr>
          <p:cNvPr id="129" name="Google Shape;129;p5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Different Inputs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21" y="2812457"/>
            <a:ext cx="4848902" cy="10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028" y="1849444"/>
            <a:ext cx="1162212" cy="44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1338349" y="2909455"/>
            <a:ext cx="1463040" cy="195193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 rot="10800000" flipH="1">
            <a:off x="2834640" y="2069869"/>
            <a:ext cx="3915295" cy="96427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5"/>
          <p:cNvSpPr/>
          <p:nvPr/>
        </p:nvSpPr>
        <p:spPr>
          <a:xfrm>
            <a:off x="6745778" y="1932863"/>
            <a:ext cx="960120" cy="20350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338349" y="3557846"/>
            <a:ext cx="3990110" cy="21888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727074" y="5576608"/>
            <a:ext cx="960120" cy="20350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5328459" y="3726092"/>
            <a:ext cx="1398615" cy="185051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Goal</a:t>
            </a:r>
            <a:endParaRPr dirty="0"/>
          </a:p>
        </p:txBody>
      </p:sp>
      <p:sp>
        <p:nvSpPr>
          <p:cNvPr id="143" name="Google Shape;143;p6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Remove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22960" y="2776449"/>
            <a:ext cx="740871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Str_ PROCEDURE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program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 are two inputs,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pStart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Points to the array.</a:t>
            </a:r>
            <a:endParaRPr lang="en-US" altLang="zh-TW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nChars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amount of characters that have to be deleted.</a:t>
            </a:r>
            <a:endParaRPr lang="en-US" altLang="zh-TW" dirty="0">
              <a:ea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Goal : Delete 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from the beginning.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=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12345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your program should delete “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left “45” in the string.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dirty="0"/>
              <a:t>Method</a:t>
            </a:r>
            <a:endParaRPr dirty="0"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1030778" y="2664075"/>
            <a:ext cx="7771846" cy="316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Get String length by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Str_length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indent="-457200">
              <a:spcBef>
                <a:spcPts val="1400"/>
              </a:spcBef>
              <a:buSzPts val="2000"/>
              <a:buFont typeface="Calibri"/>
              <a:buAutoNum type="arabicPeriod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Set new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begining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of the character, and the beginning of the delete position.</a:t>
            </a:r>
          </a:p>
          <a:p>
            <a:pPr indent="-457200">
              <a:spcBef>
                <a:spcPts val="1400"/>
              </a:spcBef>
              <a:buSzPts val="2000"/>
              <a:buFont typeface="Calibri"/>
              <a:buAutoNum type="arabicPeriod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Copy the character from the new beginning to the start of delete position iteratively until it stops, then set the end character</a:t>
            </a:r>
            <a:endParaRPr lang="en-US" altLang="zh-TW" dirty="0"/>
          </a:p>
          <a:p>
            <a:pPr lvl="0" indent="-457200">
              <a:spcBef>
                <a:spcPts val="1400"/>
              </a:spcBef>
              <a:buSzPts val="2000"/>
              <a:buFont typeface="Calibri"/>
              <a:buAutoNum type="arabicPeriod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Remove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6151A2B-F032-4A5E-86FA-F5A630E9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0" y="2393296"/>
            <a:ext cx="4962144" cy="2969845"/>
          </a:xfrm>
          <a:prstGeom prst="rect">
            <a:avLst/>
          </a:prstGeom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3933" y="2849276"/>
            <a:ext cx="2276793" cy="962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Result</a:t>
            </a:r>
            <a:endParaRPr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540327" y="1932863"/>
            <a:ext cx="4788132" cy="6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B38"/>
              </a:buClr>
              <a:buSzPts val="2800"/>
              <a:buFont typeface="Noto Sans Symbols"/>
              <a:buChar char="✔"/>
            </a:pPr>
            <a:r>
              <a:rPr lang="zh-TW"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Remove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529541" y="2489508"/>
            <a:ext cx="673331" cy="112377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2219498" y="2580948"/>
            <a:ext cx="3838591" cy="35344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8"/>
          <p:cNvSpPr/>
          <p:nvPr/>
        </p:nvSpPr>
        <p:spPr>
          <a:xfrm>
            <a:off x="6037307" y="2857589"/>
            <a:ext cx="363493" cy="168244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870758" y="3343718"/>
            <a:ext cx="3724102" cy="203508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3;p8">
            <a:extLst>
              <a:ext uri="{FF2B5EF4-FFF2-40B4-BE49-F238E27FC236}">
                <a16:creationId xmlns:a16="http://schemas.microsoft.com/office/drawing/2014/main" id="{36615C8B-2D2A-4D8A-BF42-0EAEC7F23289}"/>
              </a:ext>
            </a:extLst>
          </p:cNvPr>
          <p:cNvSpPr/>
          <p:nvPr/>
        </p:nvSpPr>
        <p:spPr>
          <a:xfrm>
            <a:off x="5985302" y="3200720"/>
            <a:ext cx="415498" cy="22828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E29BE6-CF96-49F9-8D88-7B274F192218}"/>
              </a:ext>
            </a:extLst>
          </p:cNvPr>
          <p:cNvSpPr txBox="1"/>
          <p:nvPr/>
        </p:nvSpPr>
        <p:spPr>
          <a:xfrm>
            <a:off x="5934998" y="3777980"/>
            <a:ext cx="2690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Tips: consider the stack order between the result of Target 2 and Target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26C317F-0EE9-41AC-B36D-9DCBE459D077}"/>
              </a:ext>
            </a:extLst>
          </p:cNvPr>
          <p:cNvCxnSpPr>
            <a:cxnSpLocks/>
            <a:stCxn id="11" idx="1"/>
            <a:endCxn id="3" idx="1"/>
          </p:cNvCxnSpPr>
          <p:nvPr/>
        </p:nvCxnSpPr>
        <p:spPr>
          <a:xfrm rot="10800000" flipV="1">
            <a:off x="5934998" y="3314860"/>
            <a:ext cx="50304" cy="832452"/>
          </a:xfrm>
          <a:prstGeom prst="bentConnector3">
            <a:avLst>
              <a:gd name="adj1" fmla="val 5544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Microsoft JhengHei"/>
              <a:buNone/>
            </a:pPr>
            <a:r>
              <a:rPr lang="en-US" altLang="zh-TW" sz="5400" dirty="0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 dirty="0"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r>
              <a:rPr lang="en-US" altLang="zh-TW" dirty="0"/>
              <a:t>Deadline : 2022/11/22(Tue.) Before 12:00 P.M. (</a:t>
            </a:r>
            <a:r>
              <a:rPr lang="en-US" altLang="zh-TW" dirty="0" err="1"/>
              <a:t>EEClass</a:t>
            </a:r>
            <a:r>
              <a:rPr lang="en-US" altLang="zh-TW" dirty="0"/>
              <a:t>)</a:t>
            </a:r>
            <a:endParaRPr lang="en-US" altLang="zh-TW" sz="4400" dirty="0"/>
          </a:p>
          <a:p>
            <a:r>
              <a:rPr lang="en-US" altLang="zh-TW" dirty="0"/>
              <a:t>Each group only needs to submit one report</a:t>
            </a:r>
            <a:endParaRPr lang="en-US" altLang="zh-TW" sz="4400" dirty="0"/>
          </a:p>
          <a:p>
            <a:r>
              <a:rPr lang="en-US" altLang="zh-TW" dirty="0"/>
              <a:t>Pack the following files and compress into .zip file.</a:t>
            </a:r>
            <a:endParaRPr lang="en-US" altLang="zh-TW" sz="4400" dirty="0"/>
          </a:p>
          <a:p>
            <a:r>
              <a:rPr lang="en-US" altLang="zh-TW" dirty="0"/>
              <a:t>Zip file name -&gt; (ex: lab9_groupX.zip)</a:t>
            </a:r>
            <a:endParaRPr lang="en-US" altLang="zh-TW" sz="4400" dirty="0"/>
          </a:p>
          <a:p>
            <a:pPr lvl="1">
              <a:buFont typeface="Calibri"/>
              <a:buAutoNum type="arabicPeriod"/>
            </a:pPr>
            <a:r>
              <a:rPr lang="en-US" altLang="zh-TW" dirty="0"/>
              <a:t>Code (lab9_groupX.asm) </a:t>
            </a:r>
          </a:p>
          <a:p>
            <a:pPr lvl="1">
              <a:buFont typeface="Calibri"/>
              <a:buAutoNum type="arabicPeriod"/>
            </a:pPr>
            <a:r>
              <a:rPr lang="en-US" altLang="zh-TW" dirty="0"/>
              <a:t>Report (lab9_groupX.doc or </a:t>
            </a:r>
            <a:r>
              <a:rPr lang="en-US" altLang="zh-TW"/>
              <a:t> lab9_ </a:t>
            </a:r>
            <a:r>
              <a:rPr lang="en-US" altLang="zh-TW" dirty="0"/>
              <a:t>groupX.pdf)</a:t>
            </a:r>
            <a:endParaRPr lang="en-US" altLang="zh-TW" sz="3600" dirty="0"/>
          </a:p>
          <a:p>
            <a:pPr lvl="2"/>
            <a:r>
              <a:rPr lang="en-US" altLang="zh-TW" dirty="0"/>
              <a:t>Title</a:t>
            </a:r>
            <a:endParaRPr lang="en-US" altLang="zh-TW" sz="2000" dirty="0"/>
          </a:p>
          <a:p>
            <a:pPr lvl="2"/>
            <a:r>
              <a:rPr lang="en-US" altLang="zh-TW" dirty="0"/>
              <a:t>Group</a:t>
            </a:r>
            <a:r>
              <a:rPr lang="zh-TW" altLang="en-US" dirty="0"/>
              <a:t>、</a:t>
            </a:r>
            <a:r>
              <a:rPr lang="en-US" altLang="zh-TW" dirty="0" err="1"/>
              <a:t>StudentID</a:t>
            </a:r>
            <a:r>
              <a:rPr lang="zh-TW" altLang="en-US" dirty="0"/>
              <a:t>、</a:t>
            </a:r>
            <a:r>
              <a:rPr lang="en-US" altLang="zh-TW" dirty="0"/>
              <a:t>Name</a:t>
            </a:r>
            <a:endParaRPr lang="en-US" altLang="zh-TW" sz="2000" dirty="0"/>
          </a:p>
          <a:p>
            <a:pPr lvl="2"/>
            <a:r>
              <a:rPr lang="en-US" altLang="zh-TW" dirty="0"/>
              <a:t>Screenshots of Result and Code + Explanation</a:t>
            </a:r>
            <a:endParaRPr lang="en-US" altLang="zh-TW" sz="2000" dirty="0"/>
          </a:p>
          <a:p>
            <a:pPr lvl="2"/>
            <a:r>
              <a:rPr lang="en-US" altLang="zh-TW" dirty="0"/>
              <a:t>The report has to clearly explain how the program works.</a:t>
            </a:r>
            <a:endParaRPr lang="en-US" altLang="zh-TW" sz="2000" dirty="0"/>
          </a:p>
          <a:p>
            <a:pPr lvl="2"/>
            <a:r>
              <a:rPr lang="en-US" altLang="zh-TW" dirty="0"/>
              <a:t>Thoughts about the lab.</a:t>
            </a:r>
            <a:endParaRPr lang="en-US" altLang="zh-TW" sz="2000" dirty="0"/>
          </a:p>
          <a:p>
            <a:r>
              <a:rPr lang="en-US" altLang="zh-TW" dirty="0"/>
              <a:t>Please must be aware of the file name.</a:t>
            </a:r>
            <a:endParaRPr lang="en-US" altLang="zh-TW" sz="4400" dirty="0"/>
          </a:p>
          <a:p>
            <a:r>
              <a:rPr lang="en-US" altLang="zh-TW" dirty="0"/>
              <a:t>If you want to update your file, please give a new file name (ex: lab9_group01_v2.zip)</a:t>
            </a:r>
            <a:r>
              <a:rPr lang="en-US" altLang="zh-TW" sz="2800" dirty="0"/>
              <a:t>.</a:t>
            </a:r>
            <a:endParaRPr lang="en-US" altLang="zh-TW" sz="4400" dirty="0"/>
          </a:p>
          <a:p>
            <a:pPr marL="9144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7037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406</Words>
  <Application>Microsoft Office PowerPoint</Application>
  <PresentationFormat>如螢幕大小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Noto Sans Symbols</vt:lpstr>
      <vt:lpstr>微軟正黑體</vt:lpstr>
      <vt:lpstr>Arial</vt:lpstr>
      <vt:lpstr>Calibri</vt:lpstr>
      <vt:lpstr>回顧</vt:lpstr>
      <vt:lpstr> Assembly Language and System Programming  Lab9</vt:lpstr>
      <vt:lpstr>Targets</vt:lpstr>
      <vt:lpstr>Target</vt:lpstr>
      <vt:lpstr>Method</vt:lpstr>
      <vt:lpstr>Result</vt:lpstr>
      <vt:lpstr>Goal</vt:lpstr>
      <vt:lpstr>Method</vt:lpstr>
      <vt:lpstr>Result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  (第十一週) </dc:title>
  <dc:creator>YuSyuan</dc:creator>
  <cp:lastModifiedBy>Jim</cp:lastModifiedBy>
  <cp:revision>36</cp:revision>
  <dcterms:created xsi:type="dcterms:W3CDTF">2016-04-27T06:35:31Z</dcterms:created>
  <dcterms:modified xsi:type="dcterms:W3CDTF">2022-11-20T18:37:25Z</dcterms:modified>
</cp:coreProperties>
</file>