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ZsXjFGSUgLL9Px/O9p1L5xT+Y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27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26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作業1</a:t>
            </a:r>
            <a:r>
              <a:rPr lang="en-US" altLang="zh-TW" dirty="0"/>
              <a:t>1</a:t>
            </a:r>
            <a:endParaRPr dirty="0"/>
          </a:p>
        </p:txBody>
      </p:sp>
      <p:sp>
        <p:nvSpPr>
          <p:cNvPr id="184" name="Google Shape;184;p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/05/1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9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作業1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Simple Greedy Snake(1)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 err="1"/>
              <a:t>利用</a:t>
            </a:r>
            <a:r>
              <a:rPr lang="en-US" sz="2200" dirty="0"/>
              <a:t> JavaFX </a:t>
            </a:r>
            <a:r>
              <a:rPr lang="en-US" sz="2200" dirty="0" err="1"/>
              <a:t>寫一個</a:t>
            </a:r>
            <a:r>
              <a:rPr lang="en-US" sz="2200" dirty="0"/>
              <a:t> </a:t>
            </a:r>
            <a:r>
              <a:rPr lang="zh-TW" altLang="en-US" sz="2200" dirty="0"/>
              <a:t>簡易版的貪吃蛇遊戲</a:t>
            </a:r>
            <a:r>
              <a:rPr lang="en-US" sz="2200" dirty="0"/>
              <a:t>，</a:t>
            </a:r>
            <a:r>
              <a:rPr lang="en-US" sz="2200" dirty="0" err="1"/>
              <a:t>並實作以下功能</a:t>
            </a:r>
            <a:r>
              <a:rPr lang="en-US" altLang="zh-TW" sz="2200" dirty="0"/>
              <a:t>: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/>
              <a:t>Title</a:t>
            </a:r>
            <a:r>
              <a:rPr lang="zh-TW" altLang="en-US" sz="2000" dirty="0"/>
              <a:t>是</a:t>
            </a:r>
            <a:r>
              <a:rPr lang="en-US" altLang="zh-TW" sz="2000" dirty="0"/>
              <a:t>Greedy Snake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開始按鈕按下後，會跳到遊戲頁面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離開按鈕按下後，程式會結束</a:t>
            </a:r>
            <a:endParaRPr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A92C1B1-F8FB-41F2-A9A7-9CEEB01C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72" y="2628324"/>
            <a:ext cx="5092121" cy="3639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作業1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-Simple Greedy Snake(2)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en-US" altLang="zh-TW" sz="22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拉一個</a:t>
            </a:r>
            <a:r>
              <a:rPr lang="en-US" altLang="zh-TW" sz="2000" dirty="0"/>
              <a:t>5x5</a:t>
            </a:r>
            <a:r>
              <a:rPr lang="zh-TW" altLang="en-US" sz="2000" dirty="0"/>
              <a:t>的格子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/>
              <a:t>(0,0)</a:t>
            </a:r>
            <a:r>
              <a:rPr lang="zh-TW" altLang="en-US" sz="2000" dirty="0"/>
              <a:t>位置放蛇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/>
              <a:t>(4,4)</a:t>
            </a:r>
            <a:r>
              <a:rPr lang="zh-TW" altLang="en-US" sz="2000" dirty="0"/>
              <a:t>位置放出口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使用方向鍵控制蛇前進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不可直接反向</a:t>
            </a:r>
            <a:r>
              <a:rPr lang="en-US" altLang="zh-TW" sz="2000" dirty="0"/>
              <a:t>)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蛇身長</a:t>
            </a:r>
            <a:r>
              <a:rPr lang="en-US" altLang="zh-TW" sz="2000" dirty="0"/>
              <a:t>2</a:t>
            </a:r>
            <a:r>
              <a:rPr lang="zh-TW" altLang="en-US" sz="2000" dirty="0"/>
              <a:t>格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若蛇移動超出範圍則表示你輸了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若蛇移動到出口則顯示移動到出口了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按下空白鍵重製遊戲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按下返回鍵後，回到主畫面</a:t>
            </a:r>
            <a:r>
              <a:rPr lang="en-US" altLang="zh-TW" sz="2000" dirty="0"/>
              <a:t>(menu)</a:t>
            </a:r>
            <a:endParaRPr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44C7AC-AA23-40CC-BFAF-A663A4F2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54" y="2401452"/>
            <a:ext cx="5440218" cy="42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4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作業1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-Simple Greedy Snake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altLang="en-US" sz="2000" dirty="0"/>
              <a:t>範例</a:t>
            </a:r>
            <a:endParaRPr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A330BD8-5DB2-4C1C-876C-CE0AD63D5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55" y="2435271"/>
            <a:ext cx="4596956" cy="36036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014491F-C9A2-4907-B1F3-F774F835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12" y="2431105"/>
            <a:ext cx="4596956" cy="360781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487D411-A92C-43FA-BC74-90B6A8897F2C}"/>
              </a:ext>
            </a:extLst>
          </p:cNvPr>
          <p:cNvSpPr txBox="1"/>
          <p:nvPr/>
        </p:nvSpPr>
        <p:spPr>
          <a:xfrm>
            <a:off x="2939014" y="6213233"/>
            <a:ext cx="241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ym typeface="Wingdings 3" panose="05040102010807070707" pitchFamily="18" charset="2"/>
              </a:rPr>
              <a:t>成功範例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631074-2EA9-41EB-81BF-E09872EEB297}"/>
              </a:ext>
            </a:extLst>
          </p:cNvPr>
          <p:cNvSpPr txBox="1"/>
          <p:nvPr/>
        </p:nvSpPr>
        <p:spPr>
          <a:xfrm>
            <a:off x="7201594" y="6213233"/>
            <a:ext cx="382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ym typeface="Wingdings 3" panose="05040102010807070707" pitchFamily="18" charset="2"/>
              </a:rPr>
              <a:t>嘗試往界外移動</a:t>
            </a:r>
            <a:r>
              <a:rPr lang="en-US" altLang="zh-TW" sz="2000" dirty="0">
                <a:sym typeface="Wingdings 3" panose="05040102010807070707" pitchFamily="18" charset="2"/>
              </a:rPr>
              <a:t>(</a:t>
            </a:r>
            <a:r>
              <a:rPr lang="zh-TW" altLang="en-US" sz="2000" dirty="0">
                <a:sym typeface="Wingdings 3" panose="05040102010807070707" pitchFamily="18" charset="2"/>
              </a:rPr>
              <a:t>下一步往下</a:t>
            </a:r>
            <a:r>
              <a:rPr lang="en-US" altLang="zh-TW" sz="2000" dirty="0">
                <a:sym typeface="Wingdings 3" panose="05040102010807070707" pitchFamily="18" charset="2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60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作業1</a:t>
            </a:r>
            <a:r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-Simple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Greedy Snake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altLang="en-US" sz="2000" dirty="0"/>
              <a:t>影片範例</a:t>
            </a:r>
            <a:endParaRPr sz="2000" dirty="0"/>
          </a:p>
        </p:txBody>
      </p:sp>
      <p:pic>
        <p:nvPicPr>
          <p:cNvPr id="3" name="demo">
            <a:hlinkClick r:id="" action="ppaction://media"/>
            <a:extLst>
              <a:ext uri="{FF2B5EF4-FFF2-40B4-BE49-F238E27FC236}">
                <a16:creationId xmlns:a16="http://schemas.microsoft.com/office/drawing/2014/main" id="{C76E11FD-3DA2-4FC6-99D4-231DCC1502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73774" y="1457570"/>
            <a:ext cx="6616700" cy="51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95455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9171"/>
          </a:xfrm>
        </p:spPr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90" y="890625"/>
            <a:ext cx="4053681" cy="23315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47" y="365125"/>
            <a:ext cx="5589023" cy="55159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0" y="3296052"/>
            <a:ext cx="4527505" cy="35164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3363267" y="3123405"/>
            <a:ext cx="4033381" cy="170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371184" y="3080862"/>
            <a:ext cx="6676373" cy="189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60105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152</Words>
  <Application>Microsoft Office PowerPoint</Application>
  <PresentationFormat>寬螢幕</PresentationFormat>
  <Paragraphs>25</Paragraphs>
  <Slides>6</Slides>
  <Notes>5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Noto Sans Symbols</vt:lpstr>
      <vt:lpstr>Microsoft JhengHei</vt:lpstr>
      <vt:lpstr>Arial</vt:lpstr>
      <vt:lpstr>Calibri</vt:lpstr>
      <vt:lpstr>Rockwell</vt:lpstr>
      <vt:lpstr>Wingdings 3</vt:lpstr>
      <vt:lpstr>木刻字型</vt:lpstr>
      <vt:lpstr>Office 佈景主題</vt:lpstr>
      <vt:lpstr>作業11</vt:lpstr>
      <vt:lpstr>作業11-Simple Greedy Snake(1)</vt:lpstr>
      <vt:lpstr>作業11-Simple Greedy Snake(2)</vt:lpstr>
      <vt:lpstr>作業11-Simple Greedy Snake</vt:lpstr>
      <vt:lpstr>作業11-Simple Greedy Snake</vt:lpstr>
      <vt:lpstr>繳交規範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dc:creator>user</dc:creator>
  <cp:lastModifiedBy>劉起華</cp:lastModifiedBy>
  <cp:revision>19</cp:revision>
  <dcterms:created xsi:type="dcterms:W3CDTF">2019-09-17T05:51:58Z</dcterms:created>
  <dcterms:modified xsi:type="dcterms:W3CDTF">2022-05-05T09:20:45Z</dcterms:modified>
</cp:coreProperties>
</file>