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IB22YHNP2fDAXbwd1w6vDcJ9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Lab 6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2021/10/24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"/>
          <p:cNvSpPr txBox="1"/>
          <p:nvPr/>
        </p:nvSpPr>
        <p:spPr>
          <a:xfrm>
            <a:off x="679881" y="1771135"/>
            <a:ext cx="7776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mul(imul) </a:t>
            </a: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 complete following code,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Create a program that can calculate multiplication from 1*1 to 9*9 and save the result into multiplication table, ninenine.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byte 81 DUP(?)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start@0 PROC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[do something...]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start@0 ENDP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start@0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Hint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8" name="Google Shape;98;p3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3"/>
          <p:cNvSpPr txBox="1"/>
          <p:nvPr/>
        </p:nvSpPr>
        <p:spPr>
          <a:xfrm>
            <a:off x="684000" y="1771135"/>
            <a:ext cx="777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</a:pP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This lab class will use the Mul instruction, which will occupy the eax, ebx, and edx registers. 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</a:pP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Please pay attention to the timing of the use of the temporary registers, and do not abuse the temporary registers so that no temporary registers can be used.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Program Result</a:t>
            </a:r>
            <a:endParaRPr/>
          </a:p>
        </p:txBody>
      </p:sp>
      <p:grpSp>
        <p:nvGrpSpPr>
          <p:cNvPr id="105" name="Google Shape;105;p4"/>
          <p:cNvGrpSpPr/>
          <p:nvPr/>
        </p:nvGrpSpPr>
        <p:grpSpPr>
          <a:xfrm>
            <a:off x="756982" y="1690689"/>
            <a:ext cx="6207736" cy="3820258"/>
            <a:chOff x="817318" y="2949574"/>
            <a:chExt cx="5838825" cy="3543300"/>
          </a:xfrm>
        </p:grpSpPr>
        <p:pic>
          <p:nvPicPr>
            <p:cNvPr id="106" name="Google Shape;10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7318" y="2949574"/>
              <a:ext cx="5838825" cy="354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2433884" y="3609361"/>
              <a:ext cx="3922954" cy="2817815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02" y="1783587"/>
            <a:ext cx="612457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Window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4628331" y="2127728"/>
            <a:ext cx="1401889" cy="26204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 rot="10800000">
            <a:off x="5823093" y="2484813"/>
            <a:ext cx="1037968" cy="64712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5"/>
          <p:cNvSpPr txBox="1"/>
          <p:nvPr/>
        </p:nvSpPr>
        <p:spPr>
          <a:xfrm>
            <a:off x="6451134" y="3275732"/>
            <a:ext cx="2584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 the number of data that can be displayed in a column (in Bytes)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7" name="Google Shape;117;p5"/>
          <p:cNvCxnSpPr/>
          <p:nvPr/>
        </p:nvCxnSpPr>
        <p:spPr>
          <a:xfrm flipH="1" rot="10800000">
            <a:off x="510746" y="1482811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628650" y="1690690"/>
            <a:ext cx="7886700" cy="494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Due Date (2022/10/25)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Compress(.zip,.rar) the following file with the name of the group ( e.g. lab6_01.zip)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Code(lab6_01.asm)</a:t>
            </a:r>
            <a:endParaRPr sz="1900"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Report(lab6_01.doc or lab6_01.pdf)</a:t>
            </a:r>
            <a:endParaRPr sz="19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Report Title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Group, name, student ID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Step by step of program execution flow, memory (register) status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Screenshots description, code Description</a:t>
            </a:r>
            <a:endParaRPr sz="17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Reviews for the class, lesson learned, the tools we used, TA, etc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24" name="Google Shape;124;p6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2015-03-02T11:51:22Z</dcterms:created>
  <dc:creator>Roger</dc:creator>
</cp:coreProperties>
</file>