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CEDF1D3-78E7-4FD3-AB3F-05CCA9D6AEA3}" styleName="Table_0">
    <a:wholeTbl>
      <a:tcTxStyle>
        <a:schemeClr val="dk1"/>
        <a:latin typeface="Calibri"/>
        <a:ea typeface="Calibri"/>
        <a:cs typeface="Calibri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>
        <a:schemeClr val="lt1"/>
        <a:latin typeface="Calibri"/>
        <a:ea typeface="Calibri"/>
        <a:cs typeface="Calibri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  <a:latin typeface="Calibri"/>
        <a:ea typeface="Calibri"/>
        <a:cs typeface="Calibri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  <a:latin typeface="Calibri"/>
        <a:ea typeface="Calibri"/>
        <a:cs typeface="Calibri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  <a:latin typeface="Calibri"/>
        <a:ea typeface="Calibri"/>
        <a:cs typeface="Calibri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 作業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02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 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 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微軟正黑體" panose="020B0604030504040204" charset="-120"/>
              <a:buNone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作業02-Variant Pyramids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91" name="Google Shape;191;p2"/>
          <p:cNvSpPr txBox="1"/>
          <p:nvPr>
            <p:ph type="body" idx="1"/>
          </p:nvPr>
        </p:nvSpPr>
        <p:spPr>
          <a:xfrm>
            <a:off x="1069847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說明：請根據輸入的數據建造一座金字塔！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Input：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AutoNum type="arabicPeriod"/>
            </a:pPr>
            <a:r>
              <a:rPr 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第一列</a:t>
            </a:r>
            <a:r>
              <a:rPr 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為一個</a:t>
            </a:r>
            <a:r>
              <a:rPr lang="en-US" sz="20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數字</a:t>
            </a:r>
            <a:r>
              <a:rPr 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，表示金字塔的高 (此數字最小為3)。</a:t>
            </a:r>
            <a:endParaRPr sz="20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AutoNum type="arabicPeriod"/>
            </a:pPr>
            <a:r>
              <a:rPr 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第二列</a:t>
            </a:r>
            <a:r>
              <a:rPr 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為</a:t>
            </a:r>
            <a:r>
              <a:rPr lang="en-US" sz="20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兩個字符組成的字串</a:t>
            </a:r>
            <a:r>
              <a:rPr 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，表示金字塔外圈與內部的符號。</a:t>
            </a:r>
            <a:endParaRPr sz="20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55345" y="3993094"/>
            <a:ext cx="7984335" cy="1821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/>
          <p:nvPr/>
        </p:nvSpPr>
        <p:spPr>
          <a:xfrm>
            <a:off x="1740023" y="5167312"/>
            <a:ext cx="479395" cy="6475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94" name="Google Shape;194;p2"/>
          <p:cNvCxnSpPr>
            <a:stCxn id="195" idx="0"/>
          </p:cNvCxnSpPr>
          <p:nvPr/>
        </p:nvCxnSpPr>
        <p:spPr>
          <a:xfrm rot="10800000" flipH="1">
            <a:off x="1369503" y="5833482"/>
            <a:ext cx="498600" cy="34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2"/>
          <p:cNvSpPr txBox="1"/>
          <p:nvPr/>
        </p:nvSpPr>
        <p:spPr>
          <a:xfrm>
            <a:off x="502118" y="6182982"/>
            <a:ext cx="17347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外圈用第一個符號o</a:t>
            </a:r>
            <a:endParaRPr sz="14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2365825" y="6182982"/>
            <a:ext cx="17347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內部用第二個符號x</a:t>
            </a:r>
            <a:endParaRPr sz="14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cxnSp>
        <p:nvCxnSpPr>
          <p:cNvPr id="197" name="Google Shape;197;p2"/>
          <p:cNvCxnSpPr>
            <a:stCxn id="196" idx="0"/>
          </p:cNvCxnSpPr>
          <p:nvPr/>
        </p:nvCxnSpPr>
        <p:spPr>
          <a:xfrm rot="10800000">
            <a:off x="2099810" y="5833482"/>
            <a:ext cx="1133400" cy="34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2"/>
          <p:cNvCxnSpPr>
            <a:stCxn id="199" idx="1"/>
          </p:cNvCxnSpPr>
          <p:nvPr/>
        </p:nvCxnSpPr>
        <p:spPr>
          <a:xfrm rot="10800000">
            <a:off x="1979810" y="5309028"/>
            <a:ext cx="1253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2"/>
          <p:cNvSpPr txBox="1"/>
          <p:nvPr/>
        </p:nvSpPr>
        <p:spPr>
          <a:xfrm>
            <a:off x="3233210" y="5155140"/>
            <a:ext cx="17347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金字塔高度</a:t>
            </a:r>
            <a:endParaRPr lang="en-US" sz="14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微軟正黑體" panose="020B0604030504040204" charset="-120"/>
              <a:buNone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作業02-Variant Pyramids</a:t>
            </a:r>
            <a:endParaRPr 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205" name="Google Shape;205;p3"/>
          <p:cNvSpPr txBox="1"/>
          <p:nvPr>
            <p:ph type="body" idx="1"/>
          </p:nvPr>
        </p:nvSpPr>
        <p:spPr>
          <a:xfrm>
            <a:off x="642620" y="1824990"/>
            <a:ext cx="10644505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Output：根據輸入的高與字符，print出金字塔，規則如下圖所示。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pic>
        <p:nvPicPr>
          <p:cNvPr id="206" name="Google Shape;206;p3"/>
          <p:cNvPicPr preferRelativeResize="0"/>
          <p:nvPr/>
        </p:nvPicPr>
        <p:blipFill rotWithShape="1">
          <a:blip r:embed="rId1"/>
          <a:srcRect r="64180"/>
          <a:stretch>
            <a:fillRect/>
          </a:stretch>
        </p:blipFill>
        <p:spPr>
          <a:xfrm>
            <a:off x="5365811" y="2490638"/>
            <a:ext cx="3289917" cy="4002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"/>
          <p:cNvGraphicFramePr/>
          <p:nvPr/>
        </p:nvGraphicFramePr>
        <p:xfrm>
          <a:off x="1109707" y="34844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{9CEDF1D3-78E7-4FD3-AB3F-05CCA9D6AEA3}</a:tableStyleId>
              </a:tblPr>
              <a:tblGrid>
                <a:gridCol w="385300"/>
                <a:gridCol w="385300"/>
                <a:gridCol w="385300"/>
                <a:gridCol w="385300"/>
                <a:gridCol w="385300"/>
                <a:gridCol w="385300"/>
                <a:gridCol w="385300"/>
                <a:gridCol w="385300"/>
                <a:gridCol w="385300"/>
                <a:gridCol w="385300"/>
              </a:tblGrid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2060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X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3"/>
          <p:cNvSpPr/>
          <p:nvPr/>
        </p:nvSpPr>
        <p:spPr>
          <a:xfrm>
            <a:off x="642892" y="3484485"/>
            <a:ext cx="390616" cy="2692478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249918" y="46460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1284016" y="2961263"/>
            <a:ext cx="36359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全部皆為半形字符(後面半形空白不影響金字塔形狀可加可不加)</a:t>
            </a:r>
            <a:endParaRPr sz="1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1"/>
          <a:srcRect l="1429" t="3897" r="65228"/>
          <a:stretch>
            <a:fillRect/>
          </a:stretch>
        </p:blipFill>
        <p:spPr>
          <a:xfrm>
            <a:off x="1268843" y="1775964"/>
            <a:ext cx="2936484" cy="4597404"/>
          </a:xfrm>
          <a:prstGeom prst="rect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7" name="Google Shape;217;p4"/>
          <p:cNvPicPr preferRelativeResize="0"/>
          <p:nvPr/>
        </p:nvPicPr>
        <p:blipFill rotWithShape="1">
          <a:blip r:embed="rId2"/>
          <a:srcRect l="3180" t="3045"/>
          <a:stretch>
            <a:fillRect/>
          </a:stretch>
        </p:blipFill>
        <p:spPr>
          <a:xfrm>
            <a:off x="4671925" y="1775964"/>
            <a:ext cx="2829984" cy="4597200"/>
          </a:xfrm>
          <a:prstGeom prst="rect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4"/>
          <p:cNvPicPr preferRelativeResize="0"/>
          <p:nvPr/>
        </p:nvPicPr>
        <p:blipFill rotWithShape="1">
          <a:blip r:embed="rId3"/>
          <a:srcRect l="6987" t="4678"/>
          <a:stretch>
            <a:fillRect/>
          </a:stretch>
        </p:blipFill>
        <p:spPr>
          <a:xfrm>
            <a:off x="7968506" y="1775964"/>
            <a:ext cx="3294320" cy="4597200"/>
          </a:xfrm>
          <a:prstGeom prst="rect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微軟正黑體" panose="020B0604030504040204" charset="-120"/>
              <a:buNone/>
            </a:pPr>
            <a:r>
              <a:rPr 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作業02-VARIANT PYRAMIDS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繳交規範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繳交規範、格式同作業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01</a:t>
            </a:r>
            <a:endParaRPr lang="en-US" altLang="zh-TW" sz="200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繳交內容為一個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.java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檔</a:t>
            </a:r>
            <a:endParaRPr lang="zh-TW" altLang="en-US" sz="20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200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繳交截止日期：2022/0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/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03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   23:55</a:t>
            </a:r>
            <a:endParaRPr lang="zh-TW" altLang="en-US" sz="2000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Presentation</Application>
  <PresentationFormat>宽屏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新細明體</vt:lpstr>
      <vt:lpstr>Wingdings</vt:lpstr>
      <vt:lpstr>SimSun</vt:lpstr>
      <vt:lpstr>Arial Unicode MS</vt:lpstr>
      <vt:lpstr>Calibri Light</vt:lpstr>
      <vt:lpstr>新細明體</vt:lpstr>
      <vt:lpstr>Calibri</vt:lpstr>
      <vt:lpstr>Microsoft YaHei</vt:lpstr>
      <vt:lpstr>微軟正黑體</vt:lpstr>
      <vt:lpstr>Calibri</vt:lpstr>
      <vt:lpstr>Office 主题</vt:lpstr>
      <vt:lpstr>PowerPoint 演示文稿</vt:lpstr>
      <vt:lpstr>作業02-Variant Pyramids</vt:lpstr>
      <vt:lpstr>作業02-Variant Pyramids</vt:lpstr>
      <vt:lpstr>作業02-VARIANT PYRAMIDS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2022-02-21T21:08:16Z</dcterms:created>
  <dcterms:modified xsi:type="dcterms:W3CDTF">2022-02-23T06:37:30Z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