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6858000" cx="9144000"/>
  <p:notesSz cx="6794500" cy="99187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XLapxyfScPXyfTVydTuwUIMd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3C556D-5A71-44D6-ABC0-061AB09B21BF}">
  <a:tblStyle styleId="{B73C556D-5A71-44D6-ABC0-061AB09B21B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42D6474-53D1-44B2-87BB-940ECD59248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customschemas.google.com/relationships/presentationmetadata" Target="metadata"/><Relationship Id="rId10" Type="http://schemas.openxmlformats.org/officeDocument/2006/relationships/slide" Target="slides/slide2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100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 txBox="1"/>
          <p:nvPr/>
        </p:nvSpPr>
        <p:spPr>
          <a:xfrm>
            <a:off x="3848100" y="9421812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79450" y="4711700"/>
            <a:ext cx="5435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91757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8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26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22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2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23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29" name="Google Shape;29;p15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5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5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b="0" i="0" lang="en-US" sz="8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HW2#PROCEDURE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lang="en-US"/>
              <a:t>22</a:t>
            </a:r>
            <a:r>
              <a:rPr b="0" i="0" lang="en-US" sz="20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/10/</a:t>
            </a:r>
            <a:r>
              <a:rPr lang="en-US"/>
              <a:t>17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228725" y="17510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0"/>
          <p:cNvGraphicFramePr/>
          <p:nvPr/>
        </p:nvGraphicFramePr>
        <p:xfrm>
          <a:off x="1372159" y="175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{242D6474-53D1-44B2-87BB-940ECD59248B}</a:tableStyleId>
              </a:tblPr>
              <a:tblGrid>
                <a:gridCol w="2950825"/>
                <a:gridCol w="3326850"/>
              </a:tblGrid>
              <a:tr h="44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 sz="1200" u="none" cap="none" strike="noStrike"/>
                    </a:p>
                  </a:txBody>
                  <a:tcPr marT="39575" marB="39575" marR="79150" marL="791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 sz="1200" u="none" cap="none" strike="noStrike"/>
                    </a:p>
                  </a:txBody>
                  <a:tcPr marT="39575" marB="39575" marR="79150" marL="791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7A7A"/>
                    </a:solidFill>
                  </a:tcPr>
                </a:tc>
              </a:tr>
              <a:tr h="136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每一項10分，共20分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8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35分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104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35分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  <a:tr h="104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符合Coding Standards  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10分</a:t>
                      </a:r>
                      <a:endParaRPr sz="1200" u="none" cap="none" strike="noStrike"/>
                    </a:p>
                  </a:txBody>
                  <a:tcPr marT="39575" marB="39575" marR="79150" marL="791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報告要求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457200" y="1773237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標題與作者(班級、學號、姓名)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程式碼說明或註解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完成的程式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作業心得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任何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</a:t>
            </a:r>
            <a:r>
              <a:rPr lang="en-US" sz="2400"/>
              <a:t>建議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以此次作業為例，助教會更改你的ChStrs來驗證圖形繪製沒有問題。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HW#2</a:t>
            </a: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: PROCEDURE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1042987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{B73C556D-5A71-44D6-ABC0-061AB09B21BF}</a:tableStyleId>
              </a:tblPr>
              <a:tblGrid>
                <a:gridCol w="7105650"/>
              </a:tblGrid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Initialize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ChStrs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#, blank-pattern for the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digit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your student id.</a:t>
                      </a:r>
                      <a:endParaRPr b="1" i="0" sz="2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用學號最後一碼初始化ChStrs變數(詳見第4頁)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procedure: Convert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blank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each byte in ChStrs to the corresponding bit in BitStrs.</a:t>
                      </a:r>
                      <a:endParaRPr sz="1400" u="none" cap="none" strike="noStrike"/>
                    </a:p>
                    <a:p>
                      <a:pPr indent="-342900" lvl="1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寫一個procedure，將ChStrs中的字元轉換為0-1 bit(空白轉換為0，#號為1)，存入到BitStrs變數。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do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which calls the converting procedure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times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convert the 8 char strings to the 8 bit string.</a:t>
                      </a:r>
                      <a:endParaRPr sz="1400" u="none" cap="none" strike="noStrike"/>
                    </a:p>
                    <a:p>
                      <a:pPr indent="-342900" lvl="1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使用Loop指令，呼叫前一項的procedure八次。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 the converted result </a:t>
                      </a:r>
                      <a:r>
                        <a:rPr b="1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BitStrs</a:t>
                      </a: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the screen.</a:t>
                      </a:r>
                      <a:endParaRPr sz="1400" u="none" cap="none" strike="noStrike"/>
                    </a:p>
                    <a:p>
                      <a:pPr indent="-12700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81417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印出轉換過後的結果至螢幕上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rgbClr val="F7D3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539750" y="31115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DECLARE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484437" y="1397000"/>
            <a:ext cx="3743325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ChStrs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BYTE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"…“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BitStrs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 8 dup(?)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紅色</a:t>
            </a:r>
            <a:r>
              <a:rPr b="1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部分不能變動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※ChStr初始值見下頁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457200" y="152400"/>
            <a:ext cx="78597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Arial Black"/>
              <a:buNone/>
            </a:pPr>
            <a:r>
              <a:rPr b="0" i="0" lang="en-US" sz="49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INITIALIZE</a:t>
            </a: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n-US" sz="44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CHSTRS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457200" y="1752600"/>
            <a:ext cx="814705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學號最後一碼 (ex: 10352500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註：自己學號的數字圖形可自由設計，只要讓人看得出是數字即可。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852737"/>
            <a:ext cx="4800600" cy="2752725"/>
          </a:xfrm>
          <a:prstGeom prst="rect">
            <a:avLst/>
          </a:prstGeom>
          <a:noFill/>
          <a:ln cap="flat" cmpd="sng" w="12700">
            <a:solidFill>
              <a:srgbClr val="3D5185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776412"/>
            <a:ext cx="8069262" cy="33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908175" y="2146300"/>
            <a:ext cx="2663825" cy="266382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124075" y="2578100"/>
            <a:ext cx="1657350" cy="1800225"/>
          </a:xfrm>
          <a:prstGeom prst="bracketPair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152650" y="3289300"/>
            <a:ext cx="1577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580062" y="2060575"/>
            <a:ext cx="2808287" cy="21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5580062" y="2276475"/>
            <a:ext cx="2808287" cy="13684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 rot="10800000">
            <a:off x="6156325" y="1412875"/>
            <a:ext cx="0" cy="64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5"/>
          <p:cNvSpPr txBox="1"/>
          <p:nvPr/>
        </p:nvSpPr>
        <p:spPr>
          <a:xfrm>
            <a:off x="5683250" y="1116012"/>
            <a:ext cx="9445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BitStr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 rot="10800000">
            <a:off x="6149975" y="3644900"/>
            <a:ext cx="6350" cy="16557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5"/>
          <p:cNvSpPr txBox="1"/>
          <p:nvPr/>
        </p:nvSpPr>
        <p:spPr>
          <a:xfrm>
            <a:off x="5746750" y="5300662"/>
            <a:ext cx="8175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ChStr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程式碼框架(參考)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457200" y="1752600"/>
            <a:ext cx="762000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//宣告BitStr跟ChStr變數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//裡面作ChStr的轉換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MOV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CX,8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L1: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CALL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LOOP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ENDP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IRVINE32.INC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Procedure用法：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上課講義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chapt_05.pptx</a:t>
            </a:r>
            <a:endParaRPr/>
          </a:p>
          <a:p>
            <a:pPr indent="-55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作業相關指令：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WriteChar – 印出一個ASCii字元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WriteBinB – 以Binary方式印出Integer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Crlf – 換行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WaitMsg – 程式等待使用者輸入按下按鍵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其他指令也可以使用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57200" y="1752600"/>
            <a:ext cx="7786687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個人作業：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每人繳交一份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eeclass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400"/>
          </a:p>
          <a:p>
            <a:pPr indent="-342900" lvl="1" marL="8001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1417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組合語言與系統程式&gt;我的作業&gt;HW#2:Procedure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681417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31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(一) 23:</a:t>
            </a:r>
            <a:r>
              <a:rPr lang="en-US" sz="2400"/>
              <a:t>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900112" y="1447800"/>
            <a:ext cx="74882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請將要求檔案包成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，並遵照以下格式：</a:t>
            </a:r>
            <a:endParaRPr/>
          </a:p>
          <a:p>
            <a:pPr indent="-182562" lvl="1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要求檔案：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	*.asm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		*.pdf</a:t>
            </a:r>
            <a:endParaRPr/>
          </a:p>
          <a:p>
            <a:pPr indent="-182562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資料夾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indent="-182562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103525005_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2011-03-16T09:45:52Z</dcterms:created>
  <dc:creator>cw</dc:creator>
</cp:coreProperties>
</file>