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xJGh/Ds+5Q8PLBeIfbCJOrAOh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49771E-AD77-47AF-BDB5-30986E090430}">
  <a:tblStyle styleId="{9349771E-AD77-47AF-BDB5-30986E0904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alBlack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780de96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g9c780de9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9c780de969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8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20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0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29" name="Google Shape;29;p13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HW1#ARITHMETIC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202</a:t>
            </a:r>
            <a:r>
              <a:rPr lang="en-US"/>
              <a:t>2</a:t>
            </a: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/9/</a:t>
            </a:r>
            <a:r>
              <a:rPr lang="en-US"/>
              <a:t>26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報告內容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標題與作者(</a:t>
            </a:r>
            <a:r>
              <a:rPr lang="en-US" sz="2400"/>
              <a:t>系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級、學號、姓名)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程式流程截圖、程式碼說明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完成的程式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作業心得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457200" y="2352675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以此次作業為例，助教會更改Digit0~3來驗證結果沒有問題。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助教聯絡資料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高程昱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u="sng">
                <a:solidFill>
                  <a:srgbClr val="00B0F0"/>
                </a:solidFill>
              </a:rPr>
              <a:t>cykao0907</a:t>
            </a:r>
            <a:r>
              <a:rPr b="0" i="0" lang="en-US" sz="20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2000" u="sng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倪燕琴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u="sng">
                <a:solidFill>
                  <a:srgbClr val="00B0F0"/>
                </a:solidFill>
              </a:rPr>
              <a:t>niyanqin1022@gmail.com</a:t>
            </a:r>
            <a:endParaRPr b="0" i="0" sz="2000" u="sng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HW#1:  ARITHMETIC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457200" y="1700212"/>
            <a:ext cx="2530475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Declare: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MyID   DWORD ?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Digit0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Digit1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Digit2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Digit3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00112" y="63817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57200" y="4364037"/>
            <a:ext cx="7620000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 Black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Digit0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to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Digit3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are initialized with the last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digits of your student id.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program is to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merge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the four digits into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MyID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344812" y="2060575"/>
            <a:ext cx="266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ID:109522131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714500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8737" y="981075"/>
            <a:ext cx="11430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0" y="4662487"/>
            <a:ext cx="1655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646487" y="2898775"/>
            <a:ext cx="1846262" cy="1538287"/>
          </a:xfrm>
          <a:prstGeom prst="downArrow">
            <a:avLst>
              <a:gd fmla="val 10800" name="adj1"/>
              <a:gd fmla="val 50000" name="adj2"/>
            </a:avLst>
          </a:prstGeom>
          <a:solidFill>
            <a:srgbClr val="526DB0"/>
          </a:solidFill>
          <a:ln cap="flat" cmpd="sng" w="28575">
            <a:solidFill>
              <a:srgbClr val="3A4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941637" y="4603750"/>
            <a:ext cx="32607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MyId	　02010301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070475" y="5800725"/>
            <a:ext cx="3903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※此頁的數字表達全為</a:t>
            </a:r>
            <a:r>
              <a:rPr b="1" i="0" lang="en-US" sz="18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Hexadecimal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071812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429125" y="1933575"/>
            <a:ext cx="1282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5786437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76200" y="20637"/>
            <a:ext cx="5791200" cy="612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b="0" i="0" lang="en-US" sz="32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908050"/>
            <a:ext cx="89916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3860800"/>
            <a:ext cx="8264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457200" y="1680519"/>
            <a:ext cx="8686800" cy="4264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/>
              <a:t>個人</a:t>
            </a:r>
            <a:r>
              <a:rPr lang="en-US" sz="2400"/>
              <a:t>作业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</a:t>
            </a:r>
            <a:r>
              <a:rPr lang="en-US" sz="2400">
                <a:solidFill>
                  <a:srgbClr val="FF0000"/>
                </a:solidFill>
              </a:rPr>
              <a:t>人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繳交一份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b="1" i="0" lang="en-US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ee-class：</a:t>
            </a:r>
            <a:r>
              <a:rPr lang="en-US" sz="1800" u="sng"/>
              <a:t>https://ncueeclass.ncu.edu.tw/course/15578</a:t>
            </a:r>
            <a:endParaRPr sz="1800" u="sng"/>
          </a:p>
          <a:p>
            <a:pPr indent="0" lvl="0" marL="0" rtl="0" algn="l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作業繳交期限：</a:t>
            </a:r>
            <a:endParaRPr sz="1800"/>
          </a:p>
          <a:p>
            <a:pPr indent="-182562" lvl="1" marL="457200" marR="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10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/>
              <a:t>3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(一)  23:5</a:t>
            </a:r>
            <a:r>
              <a:rPr lang="en-US"/>
              <a:t>5</a:t>
            </a:r>
            <a:endParaRPr sz="1800"/>
          </a:p>
          <a:p>
            <a:pPr indent="-182562" lvl="1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en-US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遲交與抄襲一律0分</a:t>
            </a:r>
            <a:endParaRPr sz="1800"/>
          </a:p>
        </p:txBody>
      </p:sp>
      <p:sp>
        <p:nvSpPr>
          <p:cNvPr id="142" name="Google Shape;142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435100" y="1508125"/>
            <a:ext cx="731361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上傳檔案請遵照以下格式：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以自己的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學號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，助教會以最後版本做批改。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109522131_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程式碼應適當排版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358275" y="247300"/>
            <a:ext cx="44721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1085325" y="12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{9349771E-AD77-47AF-BDB5-30986E090430}</a:tableStyleId>
              </a:tblPr>
              <a:tblGrid>
                <a:gridCol w="3434000"/>
                <a:gridCol w="3879600"/>
              </a:tblGrid>
              <a:tr h="5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編譯文件 (*.bat)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執行檔 (*.exe)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每一項5分，共20分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80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35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12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35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12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符合Coding Standards  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10分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c780de969_0_1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9c780de96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2011-03-16T09:45:52Z</dcterms:created>
  <dc:creator>cw</dc:creator>
</cp:coreProperties>
</file>