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bAkK1BPFlYRJ8DYDlGo89JU11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9016C-D325-47DD-9EF6-01BD737E96B6}">
  <a:tblStyle styleId="{15F9016C-D325-47DD-9EF6-01BD737E96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67aebb4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15d67aeb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67aebb47_0_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4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g15d67aebb47_0_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2022/10/10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630955"/>
            <a:ext cx="7776000" cy="4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There are two PROC, Convert and Convert2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store a value in esi register then change 0 to A, 1 to B, 2 to C and so on,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PROC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	;Convert change myID value 0-A 1-B and so 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;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loop L1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ENDP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Convert2 PROC		;Convert2 do the same thing as ConvertL1: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L1: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;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loop L1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Convert2 ENDP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l="-136" t="39749" r="136" b="373"/>
          <a:stretch/>
        </p:blipFill>
        <p:spPr>
          <a:xfrm>
            <a:off x="893866" y="3092680"/>
            <a:ext cx="6055004" cy="13774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Hint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9" name="Google Shape;99;p3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3"/>
          <p:cNvSpPr txBox="1"/>
          <p:nvPr/>
        </p:nvSpPr>
        <p:spPr>
          <a:xfrm>
            <a:off x="721288" y="1509724"/>
            <a:ext cx="76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use of push and pop instructions needs to be considered to avoid repeated execution of unnecessary instructions</a:t>
            </a:r>
            <a:endParaRPr sz="18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682174" y="5789207"/>
            <a:ext cx="213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t="9934"/>
          <a:stretch/>
        </p:blipFill>
        <p:spPr>
          <a:xfrm>
            <a:off x="5290404" y="4848225"/>
            <a:ext cx="3586904" cy="1988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3"/>
          <p:cNvGraphicFramePr/>
          <p:nvPr>
            <p:extLst>
              <p:ext uri="{D42A27DB-BD31-4B8C-83A1-F6EECF244321}">
                <p14:modId xmlns:p14="http://schemas.microsoft.com/office/powerpoint/2010/main" val="2032493257"/>
              </p:ext>
            </p:extLst>
          </p:nvPr>
        </p:nvGraphicFramePr>
        <p:xfrm>
          <a:off x="5313299" y="4017557"/>
          <a:ext cx="1820926" cy="851326"/>
        </p:xfrm>
        <a:graphic>
          <a:graphicData uri="http://schemas.openxmlformats.org/drawingml/2006/table">
            <a:tbl>
              <a:tblPr>
                <a:noFill/>
                <a:tableStyleId>{15F9016C-D325-47DD-9EF6-01BD737E96B6}</a:tableStyleId>
              </a:tblPr>
              <a:tblGrid>
                <a:gridCol w="55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1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Hexadecimal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AD3AF5-8A47-AB79-4CB9-DD2A4BD890B2}"/>
              </a:ext>
            </a:extLst>
          </p:cNvPr>
          <p:cNvSpPr txBox="1"/>
          <p:nvPr/>
        </p:nvSpPr>
        <p:spPr>
          <a:xfrm>
            <a:off x="892737" y="2100983"/>
            <a:ext cx="7146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USES operator: List the temporary registers used in the program, generate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instruction in the beginning of the program, store value of the temporary register into the stack, generate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instruction reply at the end of the program</a:t>
            </a: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216B22-9ED2-2D6A-F3A9-AAC4B085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57502"/>
              </p:ext>
            </p:extLst>
          </p:nvPr>
        </p:nvGraphicFramePr>
        <p:xfrm>
          <a:off x="970066" y="2800136"/>
          <a:ext cx="5915025" cy="276439"/>
        </p:xfrm>
        <a:graphic>
          <a:graphicData uri="http://schemas.openxmlformats.org/drawingml/2006/table">
            <a:tbl>
              <a:tblPr firstRow="1" bandRow="1">
                <a:tableStyleId>{15F9016C-D325-47DD-9EF6-01BD737E96B6}</a:tableStyleId>
              </a:tblPr>
              <a:tblGrid>
                <a:gridCol w="3030434">
                  <a:extLst>
                    <a:ext uri="{9D8B030D-6E8A-4147-A177-3AD203B41FA5}">
                      <a16:colId xmlns:a16="http://schemas.microsoft.com/office/drawing/2014/main" val="1304739389"/>
                    </a:ext>
                  </a:extLst>
                </a:gridCol>
                <a:gridCol w="2884591">
                  <a:extLst>
                    <a:ext uri="{9D8B030D-6E8A-4147-A177-3AD203B41FA5}">
                      <a16:colId xmlns:a16="http://schemas.microsoft.com/office/drawing/2014/main" val="3552358299"/>
                    </a:ext>
                  </a:extLst>
                </a:gridCol>
              </a:tblGrid>
              <a:tr h="2764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Sample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The code will be generated by the assembler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3581"/>
                  </a:ext>
                </a:extLst>
              </a:tr>
            </a:tbl>
          </a:graphicData>
        </a:graphic>
      </p:graphicFrame>
      <p:graphicFrame>
        <p:nvGraphicFramePr>
          <p:cNvPr id="4" name="Google Shape;103;p3">
            <a:extLst>
              <a:ext uri="{FF2B5EF4-FFF2-40B4-BE49-F238E27FC236}">
                <a16:creationId xmlns:a16="http://schemas.microsoft.com/office/drawing/2014/main" id="{85CAE364-BC15-259F-16E2-80945CA03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62643"/>
              </p:ext>
            </p:extLst>
          </p:nvPr>
        </p:nvGraphicFramePr>
        <p:xfrm>
          <a:off x="7157120" y="4017557"/>
          <a:ext cx="1720188" cy="851326"/>
        </p:xfrm>
        <a:graphic>
          <a:graphicData uri="http://schemas.openxmlformats.org/drawingml/2006/table">
            <a:tbl>
              <a:tblPr>
                <a:noFill/>
                <a:tableStyleId>{15F9016C-D325-47DD-9EF6-01BD737E96B6}</a:tableStyleId>
              </a:tblPr>
              <a:tblGrid>
                <a:gridCol w="56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1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Hexadecimal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vert="vert27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80607"/>
            <a:ext cx="9144000" cy="5344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Initial State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3083292" y="1803105"/>
            <a:ext cx="3341817" cy="48758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301527" y="4390930"/>
            <a:ext cx="3855645" cy="487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0051" y="2845433"/>
            <a:ext cx="746060" cy="31191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694592" y="1497956"/>
            <a:ext cx="7886700" cy="5138234"/>
            <a:chOff x="694592" y="1497956"/>
            <a:chExt cx="7561385" cy="4945554"/>
          </a:xfrm>
        </p:grpSpPr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592" y="1497956"/>
              <a:ext cx="7561385" cy="4945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5"/>
            <p:cNvSpPr/>
            <p:nvPr/>
          </p:nvSpPr>
          <p:spPr>
            <a:xfrm>
              <a:off x="2273288" y="1957998"/>
              <a:ext cx="3274658" cy="477471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473677" y="4422533"/>
              <a:ext cx="3525000" cy="439614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694591" y="3983525"/>
            <a:ext cx="824847" cy="31191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Due to 2022/10/12</a:t>
            </a:r>
            <a:endParaRPr sz="2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 sz="2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 dirty="0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 sz="2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 dirty="0"/>
              <a:t>Compress(.zip,.</a:t>
            </a:r>
            <a:r>
              <a:rPr lang="en-US" sz="2600" dirty="0" err="1"/>
              <a:t>rar</a:t>
            </a:r>
            <a:r>
              <a:rPr lang="en-US" sz="2600" dirty="0"/>
              <a:t>) the following file with the name of the group ( e.g. lab4_01.zip)</a:t>
            </a:r>
            <a:endParaRPr sz="2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 dirty="0"/>
              <a:t>Code(lab4_01.asm)</a:t>
            </a:r>
            <a:endParaRPr sz="19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 dirty="0"/>
              <a:t>Report(lab4_01.doc or lab4_01.pdf)</a:t>
            </a:r>
            <a:endParaRPr sz="19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Report Title</a:t>
            </a:r>
            <a:endParaRPr sz="17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Group, name, student ID</a:t>
            </a:r>
            <a:endParaRPr sz="17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Step by step of program execution flow, memory (register) status</a:t>
            </a:r>
            <a:endParaRPr sz="17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Screenshots description, code Description</a:t>
            </a:r>
            <a:endParaRPr sz="17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Reviews for the class, lesson learned, the tools we used, TA, </a:t>
            </a:r>
            <a:r>
              <a:rPr lang="en-US" sz="1700" dirty="0" err="1"/>
              <a:t>etc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291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JhengHei</vt:lpstr>
      <vt:lpstr>Arial</vt:lpstr>
      <vt:lpstr>Calibri</vt:lpstr>
      <vt:lpstr>Office 佈景主題</vt:lpstr>
      <vt:lpstr>Assembly Language Lab 4</vt:lpstr>
      <vt:lpstr>Objectives</vt:lpstr>
      <vt:lpstr>Hint</vt:lpstr>
      <vt:lpstr>Initial State</vt:lpstr>
      <vt:lpstr>Program Result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Lab 4</dc:title>
  <dc:creator>Roger</dc:creator>
  <cp:lastModifiedBy>ika</cp:lastModifiedBy>
  <cp:revision>5</cp:revision>
  <dcterms:created xsi:type="dcterms:W3CDTF">2015-03-02T11:51:22Z</dcterms:created>
  <dcterms:modified xsi:type="dcterms:W3CDTF">2022-10-10T11:31:37Z</dcterms:modified>
</cp:coreProperties>
</file>