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淵丞 蔡" userId="75b82c3cc9716609" providerId="LiveId" clId="{F5C6184D-86E9-465B-93BF-A793D66344FF}"/>
    <pc:docChg chg="undo custSel addSld delSld modSld sldOrd">
      <pc:chgData name="淵丞 蔡" userId="75b82c3cc9716609" providerId="LiveId" clId="{F5C6184D-86E9-465B-93BF-A793D66344FF}" dt="2022-06-15T09:43:06.768" v="604" actId="207"/>
      <pc:docMkLst>
        <pc:docMk/>
      </pc:docMkLst>
      <pc:sldChg chg="modSp new mod">
        <pc:chgData name="淵丞 蔡" userId="75b82c3cc9716609" providerId="LiveId" clId="{F5C6184D-86E9-465B-93BF-A793D66344FF}" dt="2022-06-15T06:59:42.445" v="65" actId="20577"/>
        <pc:sldMkLst>
          <pc:docMk/>
          <pc:sldMk cId="1765350535" sldId="256"/>
        </pc:sldMkLst>
        <pc:spChg chg="mod">
          <ac:chgData name="淵丞 蔡" userId="75b82c3cc9716609" providerId="LiveId" clId="{F5C6184D-86E9-465B-93BF-A793D66344FF}" dt="2022-06-15T06:59:25.663" v="11" actId="20577"/>
          <ac:spMkLst>
            <pc:docMk/>
            <pc:sldMk cId="1765350535" sldId="256"/>
            <ac:spMk id="2" creationId="{96F8973F-D61E-C0A9-CB98-D96CE75423C5}"/>
          </ac:spMkLst>
        </pc:spChg>
        <pc:spChg chg="mod">
          <ac:chgData name="淵丞 蔡" userId="75b82c3cc9716609" providerId="LiveId" clId="{F5C6184D-86E9-465B-93BF-A793D66344FF}" dt="2022-06-15T06:59:42.445" v="65" actId="20577"/>
          <ac:spMkLst>
            <pc:docMk/>
            <pc:sldMk cId="1765350535" sldId="256"/>
            <ac:spMk id="3" creationId="{23E7C7A0-BCD5-A833-C3B7-426F4109D724}"/>
          </ac:spMkLst>
        </pc:spChg>
      </pc:sldChg>
      <pc:sldChg chg="modSp new del mod">
        <pc:chgData name="淵丞 蔡" userId="75b82c3cc9716609" providerId="LiveId" clId="{F5C6184D-86E9-465B-93BF-A793D66344FF}" dt="2022-06-15T08:12:12.505" v="297" actId="47"/>
        <pc:sldMkLst>
          <pc:docMk/>
          <pc:sldMk cId="4091387030" sldId="257"/>
        </pc:sldMkLst>
        <pc:spChg chg="mod">
          <ac:chgData name="淵丞 蔡" userId="75b82c3cc9716609" providerId="LiveId" clId="{F5C6184D-86E9-465B-93BF-A793D66344FF}" dt="2022-06-15T07:04:13.309" v="83" actId="20577"/>
          <ac:spMkLst>
            <pc:docMk/>
            <pc:sldMk cId="4091387030" sldId="257"/>
            <ac:spMk id="2" creationId="{BBFC88C6-DB2F-A370-4D70-B97BDD1287B7}"/>
          </ac:spMkLst>
        </pc:spChg>
        <pc:spChg chg="mod">
          <ac:chgData name="淵丞 蔡" userId="75b82c3cc9716609" providerId="LiveId" clId="{F5C6184D-86E9-465B-93BF-A793D66344FF}" dt="2022-06-15T07:07:35.234" v="172" actId="20577"/>
          <ac:spMkLst>
            <pc:docMk/>
            <pc:sldMk cId="4091387030" sldId="257"/>
            <ac:spMk id="3" creationId="{7C153655-47A4-9C22-0E01-B85ACD97B776}"/>
          </ac:spMkLst>
        </pc:spChg>
      </pc:sldChg>
      <pc:sldChg chg="addSp delSp modSp new mod ord">
        <pc:chgData name="淵丞 蔡" userId="75b82c3cc9716609" providerId="LiveId" clId="{F5C6184D-86E9-465B-93BF-A793D66344FF}" dt="2022-06-15T08:43:11.793" v="529"/>
        <pc:sldMkLst>
          <pc:docMk/>
          <pc:sldMk cId="1928873761" sldId="258"/>
        </pc:sldMkLst>
        <pc:spChg chg="mod">
          <ac:chgData name="淵丞 蔡" userId="75b82c3cc9716609" providerId="LiveId" clId="{F5C6184D-86E9-465B-93BF-A793D66344FF}" dt="2022-06-15T07:12:49.412" v="226" actId="20577"/>
          <ac:spMkLst>
            <pc:docMk/>
            <pc:sldMk cId="1928873761" sldId="258"/>
            <ac:spMk id="2" creationId="{2BC94041-3F0B-EECB-5094-B0E8BBF3A4B5}"/>
          </ac:spMkLst>
        </pc:spChg>
        <pc:spChg chg="del">
          <ac:chgData name="淵丞 蔡" userId="75b82c3cc9716609" providerId="LiveId" clId="{F5C6184D-86E9-465B-93BF-A793D66344FF}" dt="2022-06-15T07:13:09.369" v="227" actId="22"/>
          <ac:spMkLst>
            <pc:docMk/>
            <pc:sldMk cId="1928873761" sldId="258"/>
            <ac:spMk id="3" creationId="{CF78FE26-3B20-F148-16EC-23008C25E8D2}"/>
          </ac:spMkLst>
        </pc:spChg>
        <pc:picChg chg="add mod ord">
          <ac:chgData name="淵丞 蔡" userId="75b82c3cc9716609" providerId="LiveId" clId="{F5C6184D-86E9-465B-93BF-A793D66344FF}" dt="2022-06-15T07:13:11.755" v="228" actId="1076"/>
          <ac:picMkLst>
            <pc:docMk/>
            <pc:sldMk cId="1928873761" sldId="258"/>
            <ac:picMk id="5" creationId="{DCF3FB7E-6F90-7E1C-939B-7CD20E6AB220}"/>
          </ac:picMkLst>
        </pc:picChg>
        <pc:picChg chg="add mod">
          <ac:chgData name="淵丞 蔡" userId="75b82c3cc9716609" providerId="LiveId" clId="{F5C6184D-86E9-465B-93BF-A793D66344FF}" dt="2022-06-15T07:13:27.333" v="231" actId="1076"/>
          <ac:picMkLst>
            <pc:docMk/>
            <pc:sldMk cId="1928873761" sldId="258"/>
            <ac:picMk id="7" creationId="{42389DD7-BFC1-4932-14C9-CA97228CFD8E}"/>
          </ac:picMkLst>
        </pc:picChg>
      </pc:sldChg>
      <pc:sldChg chg="modSp new mod ord">
        <pc:chgData name="淵丞 蔡" userId="75b82c3cc9716609" providerId="LiveId" clId="{F5C6184D-86E9-465B-93BF-A793D66344FF}" dt="2022-06-15T08:43:00.189" v="525"/>
        <pc:sldMkLst>
          <pc:docMk/>
          <pc:sldMk cId="2629328911" sldId="259"/>
        </pc:sldMkLst>
        <pc:spChg chg="mod">
          <ac:chgData name="淵丞 蔡" userId="75b82c3cc9716609" providerId="LiveId" clId="{F5C6184D-86E9-465B-93BF-A793D66344FF}" dt="2022-06-15T07:13:34.873" v="238" actId="20577"/>
          <ac:spMkLst>
            <pc:docMk/>
            <pc:sldMk cId="2629328911" sldId="259"/>
            <ac:spMk id="2" creationId="{0601F047-BC9F-E91E-82E2-483D6837DBA4}"/>
          </ac:spMkLst>
        </pc:spChg>
        <pc:spChg chg="mod">
          <ac:chgData name="淵丞 蔡" userId="75b82c3cc9716609" providerId="LiveId" clId="{F5C6184D-86E9-465B-93BF-A793D66344FF}" dt="2022-06-15T08:32:53.412" v="523" actId="20577"/>
          <ac:spMkLst>
            <pc:docMk/>
            <pc:sldMk cId="2629328911" sldId="259"/>
            <ac:spMk id="3" creationId="{2D02DF82-657F-57EF-C9F0-89F6A6793201}"/>
          </ac:spMkLst>
        </pc:spChg>
      </pc:sldChg>
      <pc:sldChg chg="modSp new mod">
        <pc:chgData name="淵丞 蔡" userId="75b82c3cc9716609" providerId="LiveId" clId="{F5C6184D-86E9-465B-93BF-A793D66344FF}" dt="2022-06-15T08:32:15.080" v="459" actId="20577"/>
        <pc:sldMkLst>
          <pc:docMk/>
          <pc:sldMk cId="411935566" sldId="260"/>
        </pc:sldMkLst>
        <pc:spChg chg="mod">
          <ac:chgData name="淵丞 蔡" userId="75b82c3cc9716609" providerId="LiveId" clId="{F5C6184D-86E9-465B-93BF-A793D66344FF}" dt="2022-06-15T08:32:15.080" v="459" actId="20577"/>
          <ac:spMkLst>
            <pc:docMk/>
            <pc:sldMk cId="411935566" sldId="260"/>
            <ac:spMk id="2" creationId="{C4C8DA9F-A50B-2A50-FC7D-FC0BD6DF21AA}"/>
          </ac:spMkLst>
        </pc:spChg>
        <pc:spChg chg="mod">
          <ac:chgData name="淵丞 蔡" userId="75b82c3cc9716609" providerId="LiveId" clId="{F5C6184D-86E9-465B-93BF-A793D66344FF}" dt="2022-06-15T08:29:21.740" v="458" actId="20577"/>
          <ac:spMkLst>
            <pc:docMk/>
            <pc:sldMk cId="411935566" sldId="260"/>
            <ac:spMk id="3" creationId="{BC9E4ED7-0C29-F6FC-7249-B8B37FE66184}"/>
          </ac:spMkLst>
        </pc:spChg>
      </pc:sldChg>
      <pc:sldChg chg="modSp new mod">
        <pc:chgData name="淵丞 蔡" userId="75b82c3cc9716609" providerId="LiveId" clId="{F5C6184D-86E9-465B-93BF-A793D66344FF}" dt="2022-06-15T09:43:06.768" v="604" actId="207"/>
        <pc:sldMkLst>
          <pc:docMk/>
          <pc:sldMk cId="1419166444" sldId="261"/>
        </pc:sldMkLst>
        <pc:spChg chg="mod">
          <ac:chgData name="淵丞 蔡" userId="75b82c3cc9716609" providerId="LiveId" clId="{F5C6184D-86E9-465B-93BF-A793D66344FF}" dt="2022-06-15T09:41:38.136" v="581" actId="20577"/>
          <ac:spMkLst>
            <pc:docMk/>
            <pc:sldMk cId="1419166444" sldId="261"/>
            <ac:spMk id="2" creationId="{C0ACCBDF-4EA8-039F-DF00-0DD291EDE7B8}"/>
          </ac:spMkLst>
        </pc:spChg>
        <pc:spChg chg="mod">
          <ac:chgData name="淵丞 蔡" userId="75b82c3cc9716609" providerId="LiveId" clId="{F5C6184D-86E9-465B-93BF-A793D66344FF}" dt="2022-06-15T09:43:06.768" v="604" actId="207"/>
          <ac:spMkLst>
            <pc:docMk/>
            <pc:sldMk cId="1419166444" sldId="261"/>
            <ac:spMk id="3" creationId="{9EC53BA9-499A-0565-B5F6-33584F3F0C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97D10-8303-4215-B821-50D32105054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E7C2F-F630-4BEA-B0DC-89041AC763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93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E7C2F-F630-4BEA-B0DC-89041AC7632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59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30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4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94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59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0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04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47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67B92F-5EB1-491A-BF5F-13B533B0F1DA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123CB03-9127-4A47-A98B-42918EB9E3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3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8973F-D61E-C0A9-CB98-D96CE7542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徐志摩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E7C7A0-BCD5-A833-C3B7-426F4109D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我不知道風是在哪一個方向吹</a:t>
            </a:r>
          </a:p>
        </p:txBody>
      </p:sp>
    </p:spTree>
    <p:extLst>
      <p:ext uri="{BB962C8B-B14F-4D97-AF65-F5344CB8AC3E}">
        <p14:creationId xmlns:p14="http://schemas.microsoft.com/office/powerpoint/2010/main" val="176535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8DA9F-A50B-2A50-FC7D-FC0BD6DF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E4ED7-0C29-F6FC-7249-B8B37FE6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被迫與張幼儀結婚</a:t>
            </a:r>
            <a:endParaRPr lang="en-US" altLang="zh-TW" dirty="0"/>
          </a:p>
          <a:p>
            <a:r>
              <a:rPr lang="zh-TW" altLang="en-US" dirty="0"/>
              <a:t>追求林徽因被拒絕</a:t>
            </a:r>
            <a:endParaRPr lang="en-US" altLang="zh-TW" dirty="0"/>
          </a:p>
          <a:p>
            <a:r>
              <a:rPr lang="zh-TW" altLang="en-US" dirty="0"/>
              <a:t>與陸小曼婚姻不和諧</a:t>
            </a:r>
          </a:p>
        </p:txBody>
      </p:sp>
    </p:spTree>
    <p:extLst>
      <p:ext uri="{BB962C8B-B14F-4D97-AF65-F5344CB8AC3E}">
        <p14:creationId xmlns:p14="http://schemas.microsoft.com/office/powerpoint/2010/main" val="41193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1F047-BC9F-E91E-82E2-483D6837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2DF82-657F-57EF-C9F0-89F6A679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意境模糊</a:t>
            </a:r>
            <a:endParaRPr lang="en-US" altLang="zh-TW" dirty="0"/>
          </a:p>
          <a:p>
            <a:r>
              <a:rPr lang="zh-TW" altLang="en-US" dirty="0"/>
              <a:t>前段甜後段苦</a:t>
            </a:r>
            <a:endParaRPr lang="en-US" altLang="zh-TW" dirty="0"/>
          </a:p>
          <a:p>
            <a:r>
              <a:rPr lang="zh-TW" altLang="en-US" dirty="0"/>
              <a:t>注重格律</a:t>
            </a:r>
            <a:endParaRPr lang="en-US" altLang="zh-TW" dirty="0"/>
          </a:p>
          <a:p>
            <a:r>
              <a:rPr lang="zh-TW" altLang="en-US" dirty="0"/>
              <a:t>旋律強烈</a:t>
            </a:r>
          </a:p>
        </p:txBody>
      </p:sp>
    </p:spTree>
    <p:extLst>
      <p:ext uri="{BB962C8B-B14F-4D97-AF65-F5344CB8AC3E}">
        <p14:creationId xmlns:p14="http://schemas.microsoft.com/office/powerpoint/2010/main" val="26293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CCBDF-4EA8-039F-DF00-0DD291ED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53BA9-499A-0565-B5F6-33584F3F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這樣的詩超越現實世界的摹寫，也超越理念的闡釋，它追求詞與詞關係間產生的情感共鳴，最終以一個獨立的藝術與美學的秩序呈現。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--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安徽大學教授方銘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effectLst/>
                <a:latin typeface="arial" panose="020B0604020202020204" pitchFamily="34" charset="0"/>
              </a:rPr>
              <a:t>他的詩句“我不知道風是在哪一個方向吹”可以概括他的一生</a:t>
            </a:r>
            <a:r>
              <a:rPr lang="zh-TW" altLang="en-US" dirty="0">
                <a:latin typeface="arial" panose="020B0604020202020204" pitchFamily="34" charset="0"/>
              </a:rPr>
              <a:t>。  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--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當代作家周良沛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16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94041-3F0B-EECB-5094-B0E8BBF3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我不知道風是在哪一個方向吹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F3FB7E-6F90-7E1C-939B-7CD20E6AB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333" y="1823073"/>
            <a:ext cx="9296878" cy="214006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389DD7-BFC1-4932-14C9-CA97228C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33" y="4106971"/>
            <a:ext cx="9176222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73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195</TotalTime>
  <Words>123</Words>
  <Application>Microsoft Office PowerPoint</Application>
  <PresentationFormat>寬螢幕</PresentationFormat>
  <Paragraphs>16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Rockwell</vt:lpstr>
      <vt:lpstr>Rockwell Condensed</vt:lpstr>
      <vt:lpstr>Wingdings</vt:lpstr>
      <vt:lpstr>木刻字型</vt:lpstr>
      <vt:lpstr>徐志摩</vt:lpstr>
      <vt:lpstr>感情</vt:lpstr>
      <vt:lpstr>特色</vt:lpstr>
      <vt:lpstr>點評</vt:lpstr>
      <vt:lpstr>我不知道風是在哪一個方向吹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徐志摩</dc:title>
  <dc:creator>淵丞 蔡</dc:creator>
  <cp:lastModifiedBy>淵丞 蔡</cp:lastModifiedBy>
  <cp:revision>6</cp:revision>
  <dcterms:created xsi:type="dcterms:W3CDTF">2022-06-15T06:56:08Z</dcterms:created>
  <dcterms:modified xsi:type="dcterms:W3CDTF">2022-06-15T10:11:55Z</dcterms:modified>
</cp:coreProperties>
</file>