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96" r:id="rId2"/>
    <p:sldId id="397" r:id="rId3"/>
    <p:sldId id="304" r:id="rId4"/>
    <p:sldId id="376" r:id="rId5"/>
    <p:sldId id="381" r:id="rId6"/>
    <p:sldId id="398" r:id="rId7"/>
    <p:sldId id="38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2840" autoAdjust="0"/>
  </p:normalViewPr>
  <p:slideViewPr>
    <p:cSldViewPr snapToGrid="0">
      <p:cViewPr varScale="1">
        <p:scale>
          <a:sx n="68" d="100"/>
          <a:sy n="68" d="100"/>
        </p:scale>
        <p:origin x="138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06BE4-D145-4BE7-AF91-BAEED90EAC7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9CDC-7C4F-4D52-803A-C6DC5FEA5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62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6D0E0-8CF6-4B67-BE45-F22B1BC258EB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1E8F7-C7CD-4202-AC5D-AEA5172E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71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0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37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17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274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0996"/>
            <a:ext cx="7886700" cy="4675967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93890" y="6356351"/>
            <a:ext cx="2057400" cy="365125"/>
          </a:xfrm>
        </p:spPr>
        <p:txBody>
          <a:bodyPr/>
          <a:lstStyle/>
          <a:p>
            <a:fld id="{ED36DB70-BF5C-494E-86CD-574899C0BE7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algn="l">
              <a:defRPr/>
            </a:lvl1pPr>
          </a:lstStyle>
          <a:p>
            <a:fld id="{D7EDEBDC-C98A-445C-9654-17841EB11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90" y="5313439"/>
            <a:ext cx="1621410" cy="15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9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5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42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21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02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48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6DB70-BF5C-494E-86CD-574899C0BE7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25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50829"/>
            <a:ext cx="7886700" cy="187593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dirty="0"/>
              <a:t>數位系統導論期末設計範例</a:t>
            </a:r>
            <a:br>
              <a:rPr lang="en-US" altLang="zh-TW" dirty="0"/>
            </a:br>
            <a:r>
              <a:rPr lang="zh-TW" altLang="en-US" dirty="0">
                <a:solidFill>
                  <a:srgbClr val="FF0000"/>
                </a:solidFill>
              </a:rPr>
              <a:t>控制器離散事件建模和電路合成</a:t>
            </a:r>
            <a:br>
              <a:rPr lang="en-US" altLang="zh-TW" dirty="0"/>
            </a:br>
            <a:r>
              <a:rPr lang="zh-TW" altLang="en-US" sz="3100" dirty="0"/>
              <a:t>陳慶瀚</a:t>
            </a:r>
            <a:br>
              <a:rPr lang="en-US" altLang="zh-TW" sz="3100" dirty="0"/>
            </a:br>
            <a:r>
              <a:rPr lang="en-US" altLang="zh-TW" sz="3100" dirty="0"/>
              <a:t>2022-06-08</a:t>
            </a:r>
            <a:endParaRPr lang="zh-TW" altLang="en-US" dirty="0"/>
          </a:p>
        </p:txBody>
      </p:sp>
      <p:graphicFrame>
        <p:nvGraphicFramePr>
          <p:cNvPr id="4" name="Object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133601"/>
              </p:ext>
            </p:extLst>
          </p:nvPr>
        </p:nvGraphicFramePr>
        <p:xfrm>
          <a:off x="1701478" y="2187091"/>
          <a:ext cx="5741043" cy="430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3" imgW="3657600" imgH="2743200" progId="Photoshop.Image.6">
                  <p:embed/>
                </p:oleObj>
              </mc:Choice>
              <mc:Fallback>
                <p:oleObj r:id="rId3" imgW="3657600" imgH="2743200" progId="Photoshop.Image.6">
                  <p:embed/>
                  <p:pic>
                    <p:nvPicPr>
                      <p:cNvPr id="1741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478" y="2187091"/>
                        <a:ext cx="5741043" cy="4305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66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59" y="411725"/>
            <a:ext cx="6160669" cy="61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02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662" y="537089"/>
            <a:ext cx="7886700" cy="5357004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請使用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  <a:r>
              <a:rPr lang="zh-TW" altLang="en-US" sz="2000" dirty="0"/>
              <a:t>完成下列化學預拌槽控制器電路，並完成紀錄，包括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GRAFCET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離散事件建模、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模擬波形圖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914400" lvl="1" indent="-457200">
              <a:buFont typeface="+mj-lt"/>
              <a:buAutoNum type="alphaLcParenR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07666" y="23265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096848"/>
              </p:ext>
            </p:extLst>
          </p:nvPr>
        </p:nvGraphicFramePr>
        <p:xfrm>
          <a:off x="3614861" y="3100021"/>
          <a:ext cx="4214149" cy="296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3" imgW="3991055" imgH="2809811" progId="Visio.Drawing.15">
                  <p:embed/>
                </p:oleObj>
              </mc:Choice>
              <mc:Fallback>
                <p:oleObj name="Visio" r:id="rId3" imgW="3991055" imgH="280981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861" y="3100021"/>
                        <a:ext cx="4214149" cy="29670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94638" y="1553002"/>
            <a:ext cx="52143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r>
              <a:rPr lang="en-US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啟動後，</a:t>
            </a:r>
            <a:r>
              <a:rPr lang="en-US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V1</a:t>
            </a:r>
            <a:r>
              <a:rPr lang="zh-TW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液體閥開啟當液體加到</a:t>
            </a:r>
            <a:r>
              <a:rPr lang="en-US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L1</a:t>
            </a:r>
            <a:r>
              <a:rPr lang="zh-TW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時，同時開啟攪拌馬達</a:t>
            </a:r>
            <a:r>
              <a:rPr lang="en-US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V2</a:t>
            </a:r>
            <a:r>
              <a:rPr lang="zh-TW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液體閥，最後當液體加到</a:t>
            </a:r>
            <a:r>
              <a:rPr lang="en-US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L2</a:t>
            </a:r>
            <a:r>
              <a:rPr lang="zh-TW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時全部關閉。</a:t>
            </a:r>
            <a:endParaRPr lang="en-US" altLang="zh-TW" sz="20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Interface:</a:t>
            </a:r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77" y="3215590"/>
            <a:ext cx="2544941" cy="31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260350" y="365127"/>
            <a:ext cx="7886700" cy="59045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GRAFCET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離散事件建模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66" y="1338646"/>
            <a:ext cx="7203191" cy="4600241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755415"/>
              </p:ext>
            </p:extLst>
          </p:nvPr>
        </p:nvGraphicFramePr>
        <p:xfrm>
          <a:off x="6591300" y="365127"/>
          <a:ext cx="2292350" cy="1613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4" imgW="3991055" imgH="2809811" progId="Visio.Drawing.15">
                  <p:embed/>
                </p:oleObj>
              </mc:Choice>
              <mc:Fallback>
                <p:oleObj name="Visio" r:id="rId4" imgW="3991055" imgH="2809811" progId="Visio.Drawing.15">
                  <p:embed/>
                  <p:pic>
                    <p:nvPicPr>
                      <p:cNvPr id="8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365127"/>
                        <a:ext cx="2292350" cy="16139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55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28650" y="1500996"/>
            <a:ext cx="7886700" cy="59045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 Source Code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90472"/>
            <a:ext cx="4048125" cy="44958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500197"/>
            <a:ext cx="3362325" cy="2886075"/>
          </a:xfrm>
          <a:prstGeom prst="rect">
            <a:avLst/>
          </a:prstGeom>
        </p:spPr>
      </p:pic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320842"/>
              </p:ext>
            </p:extLst>
          </p:nvPr>
        </p:nvGraphicFramePr>
        <p:xfrm>
          <a:off x="6591300" y="365127"/>
          <a:ext cx="2292350" cy="1613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5" imgW="3991055" imgH="2809811" progId="Visio.Drawing.15">
                  <p:embed/>
                </p:oleObj>
              </mc:Choice>
              <mc:Fallback>
                <p:oleObj name="Visio" r:id="rId5" imgW="3991055" imgH="2809811" progId="Visio.Drawing.15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365127"/>
                        <a:ext cx="2292350" cy="16139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29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28650" y="1500996"/>
            <a:ext cx="7886700" cy="590451"/>
          </a:xfrm>
        </p:spPr>
        <p:txBody>
          <a:bodyPr>
            <a:normAutofit/>
          </a:bodyPr>
          <a:lstStyle/>
          <a:p>
            <a:r>
              <a:rPr lang="zh-TW" altLang="en-US" dirty="0"/>
              <a:t>模擬波形圖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99" y="1998413"/>
            <a:ext cx="6515101" cy="4496756"/>
          </a:xfrm>
          <a:prstGeom prst="rect">
            <a:avLst/>
          </a:prstGeom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320842"/>
              </p:ext>
            </p:extLst>
          </p:nvPr>
        </p:nvGraphicFramePr>
        <p:xfrm>
          <a:off x="6591300" y="365127"/>
          <a:ext cx="2292350" cy="1613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4" imgW="3991055" imgH="2809811" progId="Visio.Drawing.15">
                  <p:embed/>
                </p:oleObj>
              </mc:Choice>
              <mc:Fallback>
                <p:oleObj name="Visio" r:id="rId4" imgW="3991055" imgH="2809811" progId="Visio.Drawing.15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365127"/>
                        <a:ext cx="2292350" cy="16139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97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28650" y="1500996"/>
            <a:ext cx="7886700" cy="59045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 Schematic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12" y="2091447"/>
            <a:ext cx="6628888" cy="4299557"/>
          </a:xfrm>
          <a:prstGeom prst="rect">
            <a:avLst/>
          </a:prstGeom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320842"/>
              </p:ext>
            </p:extLst>
          </p:nvPr>
        </p:nvGraphicFramePr>
        <p:xfrm>
          <a:off x="6591300" y="365127"/>
          <a:ext cx="2292350" cy="1613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4" imgW="3991055" imgH="2809811" progId="Visio.Drawing.15">
                  <p:embed/>
                </p:oleObj>
              </mc:Choice>
              <mc:Fallback>
                <p:oleObj name="Visio" r:id="rId4" imgW="3991055" imgH="2809811" progId="Visio.Drawing.15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365127"/>
                        <a:ext cx="2292350" cy="16139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36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18469</TotalTime>
  <Words>100</Words>
  <Application>Microsoft Office PowerPoint</Application>
  <PresentationFormat>如螢幕大小 (4:3)</PresentationFormat>
  <Paragraphs>15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Photoshop.Image.6</vt:lpstr>
      <vt:lpstr>Visio</vt:lpstr>
      <vt:lpstr>數位系統導論期末設計範例 控制器離散事件建模和電路合成 陳慶瀚 2022-06-08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電子元件與儀器操作</dc:title>
  <dc:creator>patrick</dc:creator>
  <cp:lastModifiedBy>Pierre Chen</cp:lastModifiedBy>
  <cp:revision>453</cp:revision>
  <cp:lastPrinted>2020-03-08T08:05:44Z</cp:lastPrinted>
  <dcterms:created xsi:type="dcterms:W3CDTF">2017-01-17T09:07:14Z</dcterms:created>
  <dcterms:modified xsi:type="dcterms:W3CDTF">2022-06-08T02:13:12Z</dcterms:modified>
</cp:coreProperties>
</file>