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65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1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6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4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34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2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3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6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5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02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4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6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C1EDCE-3C3F-423E-8F73-7826D8845E2F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C0D460-0A47-4B8E-B4A2-5852167D8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GAME 2005 - Game Physics</a:t>
            </a:r>
            <a:br>
              <a:rPr lang="en-CA" dirty="0"/>
            </a:br>
            <a:r>
              <a:rPr lang="en-CA" sz="2800" dirty="0"/>
              <a:t>Assignment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Player 1: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Vincent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101334300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Player 2: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Truong An Nguyen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101166265</a:t>
            </a:r>
            <a:endParaRPr lang="en-CA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t="-603" r="10137" b="140"/>
          <a:stretch/>
        </p:blipFill>
        <p:spPr>
          <a:xfrm rot="5400000">
            <a:off x="3754966" y="3014394"/>
            <a:ext cx="2201332" cy="1413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1" y="2599269"/>
            <a:ext cx="1669949" cy="222276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087534" y="2404533"/>
            <a:ext cx="8466" cy="271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88533" y="5113867"/>
            <a:ext cx="9431867" cy="1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2748" y="5216148"/>
            <a:ext cx="98143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Assignment Information:</a:t>
            </a:r>
            <a:r>
              <a:rPr lang="en-US" sz="2300" dirty="0"/>
              <a:t> A basic physics program simulating the movement of a </a:t>
            </a:r>
          </a:p>
          <a:p>
            <a:r>
              <a:rPr lang="en-US" sz="2300"/>
              <a:t>crate </a:t>
            </a:r>
            <a:r>
              <a:rPr lang="en-US" sz="2300" dirty="0"/>
              <a:t>falling down a frictionless ramp and slowing down on a plane </a:t>
            </a:r>
            <a:r>
              <a:rPr lang="en-US" sz="2300"/>
              <a:t>with friction.</a:t>
            </a:r>
            <a:endParaRPr lang="en-CA" sz="2300" dirty="0"/>
          </a:p>
        </p:txBody>
      </p:sp>
    </p:spTree>
    <p:extLst>
      <p:ext uri="{BB962C8B-B14F-4D97-AF65-F5344CB8AC3E}">
        <p14:creationId xmlns:p14="http://schemas.microsoft.com/office/powerpoint/2010/main" val="361383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53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Garamond</vt:lpstr>
      <vt:lpstr>Times New Roman</vt:lpstr>
      <vt:lpstr>Organic</vt:lpstr>
      <vt:lpstr>GAME 2005 - Game Physics 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2005 - Game Physics Assignment 1</dc:title>
  <dc:creator>Tee Nguyen</dc:creator>
  <cp:lastModifiedBy>Vincent Ho</cp:lastModifiedBy>
  <cp:revision>5</cp:revision>
  <dcterms:created xsi:type="dcterms:W3CDTF">2020-10-08T21:40:18Z</dcterms:created>
  <dcterms:modified xsi:type="dcterms:W3CDTF">2020-10-25T01:08:23Z</dcterms:modified>
</cp:coreProperties>
</file>