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CapstoneProjectEconomicVisualization/Sheet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385BB2D-362A-4AA5-9271-833B301BA2D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Capstone project Economic Visualization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F6851B8-88FF-4A76-AE85-DB8940B0889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3/15/2024 1:16:25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B31B148E-4557-4563-A9F3-AEDF66837F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61900"/>
            <a:ext cx="12192000" cy="53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2024-03-15T13:16:26Z</dcterms:created>
  <dcterms:modified xsi:type="dcterms:W3CDTF">2024-03-15T13:16:26Z</dcterms:modified>
</cp:coreProperties>
</file>