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53142E-5742-4FF8-B27D-1BB5BFF81BB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5BE012-3915-42F0-A82C-8D0F80CD3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nt535180047/Koleksi_Tas" TargetMode="External"/><Relationship Id="rId2" Type="http://schemas.openxmlformats.org/officeDocument/2006/relationships/hyperlink" Target="https://gilvy-collection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Gilvy</a:t>
            </a:r>
            <a:r>
              <a:rPr lang="en-US" dirty="0" smtClean="0"/>
              <a:t>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Heroku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https://gilvy-collection.herokuapp.com/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https://github.com/Vincent535180047/Koleksi_Tas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Const app = express(); 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instance </a:t>
            </a:r>
            <a:r>
              <a:rPr lang="en-US" sz="2000" dirty="0" err="1" smtClean="0"/>
              <a:t>dari</a:t>
            </a:r>
            <a:r>
              <a:rPr lang="en-US" sz="2000" dirty="0" smtClean="0"/>
              <a:t> express </a:t>
            </a:r>
          </a:p>
          <a:p>
            <a:pPr>
              <a:buNone/>
            </a:pPr>
            <a:r>
              <a:rPr lang="en-US" sz="2000" dirty="0" err="1" smtClean="0"/>
              <a:t>App.use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memasangkan</a:t>
            </a:r>
            <a:r>
              <a:rPr lang="en-US" sz="2000" dirty="0" smtClean="0"/>
              <a:t> middleware yang </a:t>
            </a:r>
            <a:r>
              <a:rPr lang="en-US" sz="2000" dirty="0" err="1" smtClean="0"/>
              <a:t>tiap</a:t>
            </a:r>
            <a:r>
              <a:rPr lang="en-US" sz="2000" dirty="0" smtClean="0"/>
              <a:t> middleware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App.use</a:t>
            </a:r>
            <a:r>
              <a:rPr lang="en-US" sz="2000" dirty="0" smtClean="0"/>
              <a:t>(</a:t>
            </a:r>
            <a:r>
              <a:rPr lang="en-US" sz="2000" dirty="0" err="1" smtClean="0"/>
              <a:t>bodyParser.urlencoded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menguraikan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request </a:t>
            </a:r>
            <a:r>
              <a:rPr lang="en-US" sz="2000" dirty="0" err="1" smtClean="0"/>
              <a:t>dari</a:t>
            </a:r>
            <a:r>
              <a:rPr lang="en-US" sz="2000" dirty="0" smtClean="0"/>
              <a:t> body </a:t>
            </a: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 err="1" smtClean="0"/>
              <a:t>dimasukkan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database</a:t>
            </a:r>
          </a:p>
          <a:p>
            <a:pPr>
              <a:buNone/>
            </a:pPr>
            <a:r>
              <a:rPr lang="en-US" sz="2000" dirty="0" err="1" smtClean="0"/>
              <a:t>App.use</a:t>
            </a:r>
            <a:r>
              <a:rPr lang="en-US" sz="2000" dirty="0" smtClean="0"/>
              <a:t>(</a:t>
            </a:r>
            <a:r>
              <a:rPr lang="en-US" sz="2000" dirty="0" err="1" smtClean="0"/>
              <a:t>express.static</a:t>
            </a:r>
            <a:r>
              <a:rPr lang="en-US" sz="2000" dirty="0" smtClean="0"/>
              <a:t>('public'));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folder “public”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static file</a:t>
            </a:r>
          </a:p>
          <a:p>
            <a:pPr>
              <a:buNone/>
            </a:pPr>
            <a:r>
              <a:rPr lang="en-US" sz="2000" dirty="0" err="1" smtClean="0"/>
              <a:t>App.use</a:t>
            </a:r>
            <a:r>
              <a:rPr lang="en-US" sz="2000" dirty="0" smtClean="0"/>
              <a:t>(flash());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Memasangkan</a:t>
            </a:r>
            <a:r>
              <a:rPr lang="en-US" sz="2000" dirty="0" smtClean="0"/>
              <a:t> middleware flash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Require</a:t>
            </a:r>
            <a:r>
              <a:rPr lang="en-US" sz="2000" dirty="0"/>
              <a:t>('./public/</a:t>
            </a:r>
            <a:r>
              <a:rPr lang="en-US" sz="2000" dirty="0" err="1"/>
              <a:t>js</a:t>
            </a:r>
            <a:r>
              <a:rPr lang="en-US" sz="2000" dirty="0"/>
              <a:t>/passport')(passport);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/>
              <a:t>handle </a:t>
            </a:r>
            <a:r>
              <a:rPr lang="en-US" sz="2000" dirty="0" err="1" smtClean="0"/>
              <a:t>autentikasi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App.set</a:t>
            </a:r>
            <a:r>
              <a:rPr lang="en-US" sz="2000" dirty="0"/>
              <a:t>('view engine', '</a:t>
            </a:r>
            <a:r>
              <a:rPr lang="en-US" sz="2000" dirty="0" err="1"/>
              <a:t>ejs</a:t>
            </a:r>
            <a:r>
              <a:rPr lang="en-US" sz="2000" dirty="0"/>
              <a:t>');</a:t>
            </a:r>
          </a:p>
          <a:p>
            <a:pPr>
              <a:buNone/>
            </a:pPr>
            <a:r>
              <a:rPr lang="en-US" sz="2000" dirty="0" smtClean="0"/>
              <a:t>-&gt; Setting </a:t>
            </a:r>
            <a:r>
              <a:rPr lang="en-US" sz="2000" dirty="0"/>
              <a:t>folder “view”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smtClean="0"/>
              <a:t>EJS</a:t>
            </a:r>
          </a:p>
          <a:p>
            <a:pPr>
              <a:buNone/>
            </a:pPr>
            <a:r>
              <a:rPr lang="en-US" sz="2000" dirty="0" smtClean="0"/>
              <a:t>Const</a:t>
            </a:r>
            <a:r>
              <a:rPr lang="en-US" sz="2000" dirty="0"/>
              <a:t> mongoose = require('mongoose');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Mengimport</a:t>
            </a:r>
            <a:r>
              <a:rPr lang="en-US" sz="2000" dirty="0" smtClean="0"/>
              <a:t> </a:t>
            </a:r>
            <a:r>
              <a:rPr lang="en-US" sz="2000" dirty="0" err="1"/>
              <a:t>modul</a:t>
            </a:r>
            <a:r>
              <a:rPr lang="en-US" sz="2000" dirty="0"/>
              <a:t> mongoose</a:t>
            </a:r>
          </a:p>
          <a:p>
            <a:pPr>
              <a:buNone/>
            </a:pPr>
            <a:r>
              <a:rPr lang="en-US" sz="2000" dirty="0" smtClean="0"/>
              <a:t>Const</a:t>
            </a:r>
            <a:r>
              <a:rPr lang="en-US" sz="2000" dirty="0"/>
              <a:t> db = </a:t>
            </a:r>
            <a:r>
              <a:rPr lang="en-US" sz="2000" dirty="0" err="1"/>
              <a:t>mongoose.connection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connect </a:t>
            </a:r>
            <a:r>
              <a:rPr lang="en-US" sz="2000" dirty="0" err="1"/>
              <a:t>ke</a:t>
            </a:r>
            <a:r>
              <a:rPr lang="en-US" sz="2000" dirty="0"/>
              <a:t> mongoose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/>
              <a:t>div class="form-group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mengelompokkan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form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smtClean="0"/>
              <a:t>label&gt;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label</a:t>
            </a:r>
          </a:p>
          <a:p>
            <a:pPr>
              <a:buNone/>
            </a:pPr>
            <a:r>
              <a:rPr lang="en-US" sz="2000" dirty="0" smtClean="0"/>
              <a:t>&lt;input&gt;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/>
              <a:t>U</a:t>
            </a:r>
            <a:r>
              <a:rPr lang="en-US" sz="2000" dirty="0" err="1" smtClean="0"/>
              <a:t>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textbox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input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smtClean="0"/>
              <a:t>form&gt;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form </a:t>
            </a:r>
          </a:p>
          <a:p>
            <a:pPr>
              <a:buNone/>
            </a:pPr>
            <a:r>
              <a:rPr lang="en-US" sz="2000" dirty="0" smtClean="0"/>
              <a:t>Class</a:t>
            </a:r>
            <a:r>
              <a:rPr lang="en-US" sz="2000" dirty="0"/>
              <a:t>="form-control"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Bootstrap yang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pengecekan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form</a:t>
            </a:r>
          </a:p>
          <a:p>
            <a:pPr>
              <a:buNone/>
            </a:pPr>
            <a:r>
              <a:rPr lang="en-US" sz="2000" dirty="0" smtClean="0"/>
              <a:t>&lt;section</a:t>
            </a:r>
            <a:r>
              <a:rPr lang="en-US" sz="2000" dirty="0"/>
              <a:t> class="forms-section"&gt;</a:t>
            </a:r>
          </a:p>
          <a:p>
            <a:pPr>
              <a:buNone/>
            </a:pPr>
            <a:r>
              <a:rPr lang="en-US" sz="2000" dirty="0" smtClean="0"/>
              <a:t>-&gt; Bootstrap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form section</a:t>
            </a:r>
          </a:p>
          <a:p>
            <a:pPr>
              <a:buNone/>
            </a:pPr>
            <a:r>
              <a:rPr lang="en-US" sz="2000" dirty="0"/>
              <a:t>&lt;h1 class="section-title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judul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section</a:t>
            </a:r>
            <a:endParaRPr lang="en-US" sz="2000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 class="</a:t>
            </a:r>
            <a:r>
              <a:rPr lang="en-US" sz="2000" dirty="0" err="1"/>
              <a:t>nav</a:t>
            </a:r>
            <a:r>
              <a:rPr lang="en-US" sz="2000" dirty="0"/>
              <a:t>-item"&gt;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nav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mongoose.Schema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schema </a:t>
            </a:r>
            <a:r>
              <a:rPr lang="en-US" sz="2000" dirty="0" err="1" smtClean="0"/>
              <a:t>di</a:t>
            </a:r>
            <a:r>
              <a:rPr lang="en-US" sz="2000" dirty="0" smtClean="0"/>
              <a:t> mongoose</a:t>
            </a:r>
          </a:p>
          <a:p>
            <a:pPr>
              <a:buNone/>
            </a:pPr>
            <a:r>
              <a:rPr lang="en-US" sz="2000" dirty="0" smtClean="0"/>
              <a:t>router.post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method post</a:t>
            </a:r>
          </a:p>
          <a:p>
            <a:pPr>
              <a:buNone/>
            </a:pPr>
            <a:r>
              <a:rPr lang="en-US" sz="2000" dirty="0" err="1" smtClean="0"/>
              <a:t>router.get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method get</a:t>
            </a:r>
          </a:p>
          <a:p>
            <a:pPr>
              <a:buNone/>
            </a:pPr>
            <a:r>
              <a:rPr lang="en-US" sz="2000" dirty="0"/>
              <a:t>let errors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/>
              <a:t>I</a:t>
            </a:r>
            <a:r>
              <a:rPr lang="en-US" sz="2000" dirty="0" err="1" smtClean="0"/>
              <a:t>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error message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/>
              <a:t>res.render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dari</a:t>
            </a:r>
            <a:r>
              <a:rPr lang="en-US" sz="2000" dirty="0" smtClean="0"/>
              <a:t> view</a:t>
            </a:r>
          </a:p>
          <a:p>
            <a:pPr>
              <a:buNone/>
            </a:pPr>
            <a:r>
              <a:rPr lang="en-US" sz="2000" dirty="0" err="1" smtClean="0"/>
              <a:t>res.redirect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pengalihan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route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get</a:t>
            </a:r>
          </a:p>
          <a:p>
            <a:pPr>
              <a:buNone/>
            </a:pPr>
            <a:r>
              <a:rPr lang="en-US" sz="2000" dirty="0"/>
              <a:t>r</a:t>
            </a:r>
            <a:r>
              <a:rPr lang="en-US" sz="2000" dirty="0" smtClean="0"/>
              <a:t>equire</a:t>
            </a:r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pembacaan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smtClean="0"/>
              <a:t> file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JSON.stringify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string agar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dibaca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endParaRPr lang="en-US" sz="2000" dirty="0" smtClean="0"/>
          </a:p>
          <a:p>
            <a:pPr>
              <a:buNone/>
            </a:pPr>
            <a:r>
              <a:rPr lang="en-US" sz="2000" dirty="0" err="1"/>
              <a:t>module.exports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Mengeksport</a:t>
            </a:r>
            <a:r>
              <a:rPr lang="en-US" sz="2000" dirty="0" smtClean="0"/>
              <a:t> module</a:t>
            </a:r>
          </a:p>
          <a:p>
            <a:pPr>
              <a:buNone/>
            </a:pPr>
            <a:r>
              <a:rPr lang="en-US" sz="2000" dirty="0" err="1" smtClean="0"/>
              <a:t>express.static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static file</a:t>
            </a:r>
            <a:endParaRPr lang="en-US" sz="2000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117</TotalTime>
  <Words>96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Gilvy Collection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</dc:title>
  <dc:creator>owner</dc:creator>
  <cp:lastModifiedBy>owner</cp:lastModifiedBy>
  <cp:revision>13</cp:revision>
  <dcterms:created xsi:type="dcterms:W3CDTF">2020-12-14T16:07:16Z</dcterms:created>
  <dcterms:modified xsi:type="dcterms:W3CDTF">2020-12-14T18:11:25Z</dcterms:modified>
</cp:coreProperties>
</file>