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hL3qFEd7oCRIrYe/KgnGd7jGq6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3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3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3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3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3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3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3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3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1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2" name="Google Shape;92;p4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3" name="Google Shape;93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說明文字">
  <p:cSld name="標題與說明文字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4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標題)">
  <p:cSld name="引述 (含標題)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5" name="Google Shape;105;p4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9" name="Google Shape;109;p4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0" name="Google Shape;110;p4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名片">
  <p:cSld name="引述名片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4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4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8" name="Google Shape;118;p4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4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是非題">
  <p:cSld name="是非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4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4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4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5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4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6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6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4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2" name="Google Shape;72;p3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4" name="Google Shape;74;p3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5" name="Google Shape;85;p3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6" name="Google Shape;86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3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3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3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3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3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3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3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3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3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DFKai-SB"/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109 學年度普通型高級中等學校資訊學科能力競賽決賽 模擬賽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zh-TW" sz="2800">
                <a:latin typeface="DFKai-SB"/>
                <a:ea typeface="DFKai-SB"/>
                <a:cs typeface="DFKai-SB"/>
                <a:sym typeface="DFKai-SB"/>
              </a:rPr>
              <a:t>競賽系統/制度說明</a:t>
            </a:r>
            <a:endParaRPr sz="28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379475"/>
            <a:ext cx="9583299" cy="538797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7" name="Google Shape;227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上傳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28" name="Google Shape;228;p13"/>
          <p:cNvSpPr/>
          <p:nvPr/>
        </p:nvSpPr>
        <p:spPr>
          <a:xfrm>
            <a:off x="4298650" y="4880675"/>
            <a:ext cx="1534800" cy="375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獲得100分！</a:t>
            </a:r>
            <a:endParaRPr/>
          </a:p>
        </p:txBody>
      </p:sp>
      <p:sp>
        <p:nvSpPr>
          <p:cNvPr id="229" name="Google Shape;229;p13"/>
          <p:cNvSpPr/>
          <p:nvPr/>
        </p:nvSpPr>
        <p:spPr>
          <a:xfrm>
            <a:off x="6620609" y="3003558"/>
            <a:ext cx="2758902" cy="36259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這裡會顯示你的最終得分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30" name="Google Shape;230;p13"/>
          <p:cNvCxnSpPr/>
          <p:nvPr/>
        </p:nvCxnSpPr>
        <p:spPr>
          <a:xfrm rot="10800000">
            <a:off x="5715552" y="2656360"/>
            <a:ext cx="905056" cy="379024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379475"/>
            <a:ext cx="9583299" cy="53879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6" name="Google Shape;236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互動題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37" name="Google Shape;237;p14"/>
          <p:cNvSpPr/>
          <p:nvPr/>
        </p:nvSpPr>
        <p:spPr>
          <a:xfrm>
            <a:off x="3590668" y="752372"/>
            <a:ext cx="4009325" cy="374856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來到「</a:t>
            </a: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土地徵收 EX</a:t>
            </a: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」這題，打開題目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互動題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43" name="Google Shape;243;p15"/>
          <p:cNvPicPr preferRelativeResize="0"/>
          <p:nvPr/>
        </p:nvPicPr>
        <p:blipFill rotWithShape="1">
          <a:blip r:embed="rId3">
            <a:alphaModFix/>
          </a:blip>
          <a:srcRect b="37160" l="0" r="0" t="3862"/>
          <a:stretch/>
        </p:blipFill>
        <p:spPr>
          <a:xfrm>
            <a:off x="499425" y="1352250"/>
            <a:ext cx="5416625" cy="20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6050" y="992150"/>
            <a:ext cx="5971150" cy="4484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426" y="3471751"/>
            <a:ext cx="5256626" cy="25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互動題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51" name="Google Shape;2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200" y="1320125"/>
            <a:ext cx="7498799" cy="53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互動題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57" name="Google Shape;257;p1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zh-TW" sz="2400"/>
              <a:t>互動題是一個較為特殊的題型。</a:t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zh-TW" sz="2400"/>
              <a:t>不像一般的題目會把輸入都給你，互動題會把資訊「藏住」，並用指定幾種特殊的「詢問方式」來控制選手獲得的資訊。</a:t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zh-TW" sz="2400"/>
              <a:t>利用這些資訊，選手要在時間和特定限制內，回答出題目需要的答案。</a:t>
            </a:r>
            <a:endParaRPr sz="2400"/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zh-TW" sz="2400"/>
              <a:t>互動題的撰寫格式較為繁瑣，這裡會詳細教學。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379475"/>
            <a:ext cx="9587988" cy="539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3" name="Google Shape;263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互動題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3423615" y="894928"/>
            <a:ext cx="4009325" cy="374856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找到「</a:t>
            </a: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土地徵收 EX</a:t>
            </a: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」題目頁面的底部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p18"/>
          <p:cNvSpPr/>
          <p:nvPr/>
        </p:nvSpPr>
        <p:spPr>
          <a:xfrm>
            <a:off x="5954624" y="5689126"/>
            <a:ext cx="2546400" cy="392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這裡會有附件可以下載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66" name="Google Shape;266;p18"/>
          <p:cNvCxnSpPr/>
          <p:nvPr/>
        </p:nvCxnSpPr>
        <p:spPr>
          <a:xfrm flipH="1">
            <a:off x="5475844" y="5908302"/>
            <a:ext cx="462300" cy="17310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25" y="1377400"/>
            <a:ext cx="9829800" cy="50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互動題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5438042" y="3407782"/>
            <a:ext cx="4298334" cy="1234556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載下來解壓縮可以看見</a:t>
            </a: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兩</a:t>
            </a: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個資料夾在內部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如果你是</a:t>
            </a: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的使用者，可以點開「C」；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C++</a:t>
            </a: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的使用者點開「C++」</a:t>
            </a: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。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74" name="Google Shape;274;p19"/>
          <p:cNvCxnSpPr/>
          <p:nvPr/>
        </p:nvCxnSpPr>
        <p:spPr>
          <a:xfrm rot="10800000">
            <a:off x="4975668" y="3055335"/>
            <a:ext cx="462374" cy="403454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5" name="Google Shape;275;p19"/>
          <p:cNvSpPr/>
          <p:nvPr/>
        </p:nvSpPr>
        <p:spPr>
          <a:xfrm>
            <a:off x="3098500" y="2546375"/>
            <a:ext cx="4404000" cy="5088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870438" y="5996353"/>
            <a:ext cx="3540600" cy="369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sng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不好意思，</a:t>
            </a:r>
            <a:r>
              <a:rPr lang="zh-TW" sz="1800" strike="sng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暫時不支援 JAVA QQ</a:t>
            </a:r>
            <a:endParaRPr b="0" i="0" sz="1800" u="none" cap="none" strike="sng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互動題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82" name="Google Shape;282;p20"/>
          <p:cNvSpPr/>
          <p:nvPr/>
        </p:nvSpPr>
        <p:spPr>
          <a:xfrm>
            <a:off x="2344950" y="982075"/>
            <a:ext cx="8694000" cy="305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點進C/C++的資料夾，內部將會有一個名為</a:t>
            </a: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Land.c/Land.cpp</a:t>
            </a: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” 的程式碼，將其打開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3" name="Google Shape;283;p20"/>
          <p:cNvPicPr preferRelativeResize="0"/>
          <p:nvPr/>
        </p:nvPicPr>
        <p:blipFill rotWithShape="1">
          <a:blip r:embed="rId3">
            <a:alphaModFix/>
          </a:blip>
          <a:srcRect b="0" l="0" r="34076" t="8792"/>
          <a:stretch/>
        </p:blipFill>
        <p:spPr>
          <a:xfrm>
            <a:off x="2192025" y="1586425"/>
            <a:ext cx="6880399" cy="50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1"/>
          <p:cNvPicPr preferRelativeResize="0"/>
          <p:nvPr/>
        </p:nvPicPr>
        <p:blipFill rotWithShape="1">
          <a:blip r:embed="rId3">
            <a:alphaModFix/>
          </a:blip>
          <a:srcRect b="0" l="0" r="0" t="9082"/>
          <a:stretch/>
        </p:blipFill>
        <p:spPr>
          <a:xfrm>
            <a:off x="677325" y="1322025"/>
            <a:ext cx="10576050" cy="51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互動題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90" name="Google Shape;290;p21"/>
          <p:cNvSpPr/>
          <p:nvPr/>
        </p:nvSpPr>
        <p:spPr>
          <a:xfrm>
            <a:off x="1172225" y="3597300"/>
            <a:ext cx="9136800" cy="2649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盡量不要更動此處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p21"/>
          <p:cNvSpPr/>
          <p:nvPr/>
        </p:nvSpPr>
        <p:spPr>
          <a:xfrm>
            <a:off x="1172223" y="1547584"/>
            <a:ext cx="9136800" cy="26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盡量不要更動此處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Google Shape;292;p21"/>
          <p:cNvSpPr/>
          <p:nvPr/>
        </p:nvSpPr>
        <p:spPr>
          <a:xfrm>
            <a:off x="5296350" y="2265450"/>
            <a:ext cx="6552300" cy="386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更動此處，撰寫你認為能獲得分數的程式碼，就可以上傳囉！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3" name="Google Shape;293;p21"/>
          <p:cNvCxnSpPr>
            <a:stCxn id="292" idx="1"/>
          </p:cNvCxnSpPr>
          <p:nvPr/>
        </p:nvCxnSpPr>
        <p:spPr>
          <a:xfrm rot="10800000">
            <a:off x="4494750" y="2431950"/>
            <a:ext cx="801600" cy="2670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2"/>
          <p:cNvPicPr preferRelativeResize="0"/>
          <p:nvPr/>
        </p:nvPicPr>
        <p:blipFill rotWithShape="1">
          <a:blip r:embed="rId3">
            <a:alphaModFix/>
          </a:blip>
          <a:srcRect b="0" l="0" r="0" t="9869"/>
          <a:stretch/>
        </p:blipFill>
        <p:spPr>
          <a:xfrm>
            <a:off x="677325" y="1384662"/>
            <a:ext cx="10457976" cy="5023462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互動題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00" name="Google Shape;300;p22"/>
          <p:cNvSpPr/>
          <p:nvPr/>
        </p:nvSpPr>
        <p:spPr>
          <a:xfrm>
            <a:off x="4850183" y="2954246"/>
            <a:ext cx="6285000" cy="1082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這整支程式碼是可以在自己的電腦上編譯的，所以如果你有本地測試的需求，可以照著題本「範例評分程式」內說明提到的輸入方法輸入。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基本介面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50" name="Google Shape;15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379475"/>
            <a:ext cx="9584874" cy="538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270000"/>
            <a:ext cx="10482754" cy="540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6" name="Google Shape;306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互動題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07" name="Google Shape;307;p23"/>
          <p:cNvSpPr/>
          <p:nvPr/>
        </p:nvSpPr>
        <p:spPr>
          <a:xfrm>
            <a:off x="5256814" y="3903432"/>
            <a:ext cx="6285000" cy="1274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如果你是下指令編譯的愛好者，可以直接使用我們提供的 .bat 檔 (Windows 使用者) 或 .sh 檔 (Linux 使用者)。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Java 由於技術上的問題，將無法像 C/C++ 一樣使用單一程式碼編譯，使用 Java 的選手請直接使用這兩個檔案。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08" name="Google Shape;308;p23"/>
          <p:cNvCxnSpPr/>
          <p:nvPr/>
        </p:nvCxnSpPr>
        <p:spPr>
          <a:xfrm rot="10800000">
            <a:off x="4577244" y="2765761"/>
            <a:ext cx="795600" cy="106710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9" name="Google Shape;309;p23"/>
          <p:cNvCxnSpPr/>
          <p:nvPr/>
        </p:nvCxnSpPr>
        <p:spPr>
          <a:xfrm rot="10800000">
            <a:off x="4410144" y="2988432"/>
            <a:ext cx="962700" cy="91500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401600"/>
            <a:ext cx="9611343" cy="51223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5" name="Google Shape;315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互動題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16" name="Google Shape;316;p24"/>
          <p:cNvSpPr/>
          <p:nvPr/>
        </p:nvSpPr>
        <p:spPr>
          <a:xfrm>
            <a:off x="3515367" y="861646"/>
            <a:ext cx="4485633" cy="305501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直接上傳該程式碼，也</a:t>
            </a: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不會編譯錯誤</a:t>
            </a: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喔！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379473"/>
            <a:ext cx="9583299" cy="538798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2" name="Google Shape;322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互動題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23" name="Google Shape;323;p25"/>
          <p:cNvSpPr/>
          <p:nvPr/>
        </p:nvSpPr>
        <p:spPr>
          <a:xfrm>
            <a:off x="3515367" y="861646"/>
            <a:ext cx="4485600" cy="305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直接上傳該程式碼，也不會編譯錯誤喔！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題目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29" name="Google Shape;329;p7"/>
          <p:cNvSpPr/>
          <p:nvPr/>
        </p:nvSpPr>
        <p:spPr>
          <a:xfrm>
            <a:off x="1854433" y="5143700"/>
            <a:ext cx="4281900" cy="747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注意到該</a:t>
            </a: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題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「獲得的分數</a:t>
            </a: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根據詢問次數來決定</a:t>
            </a: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」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30" name="Google Shape;330;p7"/>
          <p:cNvCxnSpPr>
            <a:endCxn id="331" idx="2"/>
          </p:cNvCxnSpPr>
          <p:nvPr/>
        </p:nvCxnSpPr>
        <p:spPr>
          <a:xfrm flipH="1" rot="10800000">
            <a:off x="4698588" y="4042175"/>
            <a:ext cx="223200" cy="109710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31" name="Google Shape;33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778975"/>
            <a:ext cx="9386375" cy="22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連續給分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37" name="Google Shape;337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zh-TW" sz="2400"/>
              <a:t>連續給分的考量是，如果選手沒有完全答對題目，也可以獲得一定量的分數。</a:t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zh-TW" sz="2400"/>
              <a:t>也就是答對越多，分數拿的越高；但相對的沒有完全答對，也會獲得分數。</a:t>
            </a:r>
            <a:endParaRPr sz="2400"/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zh-TW" sz="2400"/>
              <a:t>所以遇到連續給分的子題，如果不會滿分解，也可以嘗試看看分數較低的解！</a:t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zh-TW" sz="2400"/>
              <a:t>題目一定會詳細說明連續給分的方法。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互動題的回傳結果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43" name="Google Shape;343;p2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zh-TW" sz="2400"/>
              <a:t>一般會分「Accepted」、「Wrong Answer」兩種</a:t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zh-TW" sz="2400"/>
              <a:t>以上結果會在題本內詳細說明</a:t>
            </a:r>
            <a:endParaRPr sz="2400"/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zh-TW" sz="2400"/>
              <a:t>但若你獲得的結果為「Unexpected error」，那很有可能</a:t>
            </a:r>
            <a:endParaRPr sz="24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760"/>
              <a:buFont typeface="Noto Sans Symbols"/>
              <a:buChar char="◆"/>
            </a:pPr>
            <a:r>
              <a:rPr lang="zh-TW" sz="2200"/>
              <a:t>是你輸入或輸出了不應該的東西（理論上不會有輸入輸出）</a:t>
            </a:r>
            <a:endParaRPr sz="22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760"/>
              <a:buFont typeface="Noto Sans Symbols"/>
              <a:buChar char="◆"/>
            </a:pPr>
            <a:r>
              <a:rPr lang="zh-TW" sz="2200"/>
              <a:t>是你在程式碼內塞了一些不應該出現的東西</a:t>
            </a:r>
            <a:endParaRPr sz="22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760"/>
              <a:buFont typeface="Noto Sans Symbols"/>
              <a:buChar char="◆"/>
            </a:pPr>
            <a:r>
              <a:rPr lang="zh-TW" sz="2200"/>
              <a:t>如果不是上述兩點，那很可能是系統問題，請迅速回報</a:t>
            </a:r>
            <a:endParaRPr sz="2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384425"/>
            <a:ext cx="9579147" cy="5385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9" name="Google Shape;349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公告/詢問系統</a:t>
            </a:r>
            <a:endParaRPr/>
          </a:p>
        </p:txBody>
      </p:sp>
      <p:sp>
        <p:nvSpPr>
          <p:cNvPr id="350" name="Google Shape;350;p27"/>
          <p:cNvSpPr/>
          <p:nvPr/>
        </p:nvSpPr>
        <p:spPr>
          <a:xfrm>
            <a:off x="677314" y="3271586"/>
            <a:ext cx="1864200" cy="629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選擇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Communication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51" name="Google Shape;351;p27"/>
          <p:cNvCxnSpPr/>
          <p:nvPr/>
        </p:nvCxnSpPr>
        <p:spPr>
          <a:xfrm flipH="1" rot="10800000">
            <a:off x="1394003" y="2692723"/>
            <a:ext cx="334200" cy="54510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2" name="Google Shape;352;p27"/>
          <p:cNvSpPr/>
          <p:nvPr/>
        </p:nvSpPr>
        <p:spPr>
          <a:xfrm>
            <a:off x="3330376" y="2408550"/>
            <a:ext cx="6254400" cy="9459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3" name="Google Shape;353;p27"/>
          <p:cNvSpPr/>
          <p:nvPr/>
        </p:nvSpPr>
        <p:spPr>
          <a:xfrm>
            <a:off x="8767368" y="3900964"/>
            <a:ext cx="2751900" cy="1212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這裡是公告區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賽中建議不時檢查有沒有新的公告，以免損失權益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54" name="Google Shape;354;p27"/>
          <p:cNvCxnSpPr/>
          <p:nvPr/>
        </p:nvCxnSpPr>
        <p:spPr>
          <a:xfrm rot="10800000">
            <a:off x="8723992" y="3437082"/>
            <a:ext cx="371700" cy="36030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384425"/>
            <a:ext cx="9579147" cy="5385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0" name="Google Shape;360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公告/詢問系統</a:t>
            </a:r>
            <a:endParaRPr/>
          </a:p>
        </p:txBody>
      </p:sp>
      <p:sp>
        <p:nvSpPr>
          <p:cNvPr id="361" name="Google Shape;361;p28"/>
          <p:cNvSpPr/>
          <p:nvPr/>
        </p:nvSpPr>
        <p:spPr>
          <a:xfrm>
            <a:off x="3319926" y="3388524"/>
            <a:ext cx="6297900" cy="21474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2" name="Google Shape;362;p28"/>
          <p:cNvSpPr/>
          <p:nvPr/>
        </p:nvSpPr>
        <p:spPr>
          <a:xfrm>
            <a:off x="404673" y="1783712"/>
            <a:ext cx="2751900" cy="1212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下方是詢問區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打好標題跟詢問內容，出題者如果看到了就會回覆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63" name="Google Shape;363;p28"/>
          <p:cNvCxnSpPr/>
          <p:nvPr/>
        </p:nvCxnSpPr>
        <p:spPr>
          <a:xfrm>
            <a:off x="2813538" y="2989251"/>
            <a:ext cx="557700" cy="39840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4" name="Google Shape;364;p28"/>
          <p:cNvSpPr/>
          <p:nvPr/>
        </p:nvSpPr>
        <p:spPr>
          <a:xfrm>
            <a:off x="404673" y="3851124"/>
            <a:ext cx="2751865" cy="121260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詢問不會被別人看見，若有必要的事情，出題方會用公告來和大家宣布。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感謝您的瀏覽，祝您比賽順利！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70" name="Google Shape;370;p29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379475"/>
            <a:ext cx="9584874" cy="53888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基本介面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571734" y="2370323"/>
            <a:ext cx="405000" cy="2881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這裡可以選擇題目瀏覽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58" name="Google Shape;158;p3"/>
          <p:cNvCxnSpPr/>
          <p:nvPr/>
        </p:nvCxnSpPr>
        <p:spPr>
          <a:xfrm flipH="1" rot="10800000">
            <a:off x="976643" y="4372550"/>
            <a:ext cx="334200" cy="54510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9" name="Google Shape;159;p3"/>
          <p:cNvSpPr/>
          <p:nvPr/>
        </p:nvSpPr>
        <p:spPr>
          <a:xfrm>
            <a:off x="1310850" y="2370325"/>
            <a:ext cx="1911600" cy="25476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4898806" y="5068889"/>
            <a:ext cx="5132100" cy="619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這裡會有一個表格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告訴你本場比賽所有題目的所有資訊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1" name="Google Shape;161;p3"/>
          <p:cNvCxnSpPr/>
          <p:nvPr/>
        </p:nvCxnSpPr>
        <p:spPr>
          <a:xfrm rot="10800000">
            <a:off x="4410706" y="4686425"/>
            <a:ext cx="488100" cy="45720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2" name="Google Shape;162;p3"/>
          <p:cNvSpPr/>
          <p:nvPr/>
        </p:nvSpPr>
        <p:spPr>
          <a:xfrm>
            <a:off x="3710988" y="3640019"/>
            <a:ext cx="6029100" cy="10464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379475"/>
            <a:ext cx="9587974" cy="539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8" name="Google Shape;168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基本介面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379475"/>
            <a:ext cx="9587974" cy="539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4" name="Google Shape;174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基本介面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677337" y="3766262"/>
            <a:ext cx="1336800" cy="629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選擇題目的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Statement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6" name="Google Shape;176;p5"/>
          <p:cNvCxnSpPr/>
          <p:nvPr/>
        </p:nvCxnSpPr>
        <p:spPr>
          <a:xfrm flipH="1" rot="10800000">
            <a:off x="1345784" y="3102220"/>
            <a:ext cx="334200" cy="54510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p5"/>
          <p:cNvSpPr/>
          <p:nvPr/>
        </p:nvSpPr>
        <p:spPr>
          <a:xfrm>
            <a:off x="7682507" y="2404182"/>
            <a:ext cx="2485500" cy="314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這裡可以下載題目說明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8" name="Google Shape;178;p5"/>
          <p:cNvCxnSpPr/>
          <p:nvPr/>
        </p:nvCxnSpPr>
        <p:spPr>
          <a:xfrm flipH="1">
            <a:off x="7040971" y="2507856"/>
            <a:ext cx="568500" cy="21090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9" name="Google Shape;179;p5"/>
          <p:cNvSpPr/>
          <p:nvPr/>
        </p:nvSpPr>
        <p:spPr>
          <a:xfrm>
            <a:off x="735142" y="5126536"/>
            <a:ext cx="2271600" cy="629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這一塊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是該題目的所有資訊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0" name="Google Shape;180;p5"/>
          <p:cNvCxnSpPr/>
          <p:nvPr/>
        </p:nvCxnSpPr>
        <p:spPr>
          <a:xfrm flipH="1" rot="10800000">
            <a:off x="2398141" y="4771849"/>
            <a:ext cx="972900" cy="32730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" name="Google Shape;181;p5"/>
          <p:cNvSpPr/>
          <p:nvPr/>
        </p:nvSpPr>
        <p:spPr>
          <a:xfrm>
            <a:off x="3371150" y="3569475"/>
            <a:ext cx="6097800" cy="20223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8110580" y="5871599"/>
            <a:ext cx="1823100" cy="314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這裡是統合題本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3" name="Google Shape;183;p5"/>
          <p:cNvCxnSpPr/>
          <p:nvPr/>
        </p:nvCxnSpPr>
        <p:spPr>
          <a:xfrm flipH="1">
            <a:off x="7485844" y="5975273"/>
            <a:ext cx="551700" cy="18570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題目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2294800" y="955300"/>
            <a:ext cx="9107700" cy="314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一般每一題題目都有</a:t>
            </a:r>
            <a:r>
              <a:rPr b="1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問題</a:t>
            </a:r>
            <a:r>
              <a:rPr b="1"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敘</a:t>
            </a:r>
            <a:r>
              <a:rPr b="1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述</a:t>
            </a: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、</a:t>
            </a:r>
            <a:r>
              <a:rPr b="1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輸入格式</a:t>
            </a: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、</a:t>
            </a:r>
            <a:r>
              <a:rPr b="1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輸出格式</a:t>
            </a: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、</a:t>
            </a:r>
            <a:r>
              <a:rPr b="1"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測資限制</a:t>
            </a: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、</a:t>
            </a:r>
            <a:r>
              <a:rPr b="1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輸入範例</a:t>
            </a: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及</a:t>
            </a:r>
            <a:r>
              <a:rPr b="1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評分說明</a:t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134194" y="1450731"/>
            <a:ext cx="4292116" cy="31435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題目名稱會是「名字(英文縮寫)」的格式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1" name="Google Shape;191;p6"/>
          <p:cNvCxnSpPr/>
          <p:nvPr/>
        </p:nvCxnSpPr>
        <p:spPr>
          <a:xfrm flipH="1">
            <a:off x="1801269" y="1789540"/>
            <a:ext cx="177000" cy="55710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92" name="Google Shape;19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00" y="2391123"/>
            <a:ext cx="6104700" cy="144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7900" y="1789549"/>
            <a:ext cx="5734102" cy="488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200" y="4064934"/>
            <a:ext cx="6104700" cy="2265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384425"/>
            <a:ext cx="9579177" cy="5385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0" name="Google Shape;200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上傳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3563041" y="893335"/>
            <a:ext cx="3975070" cy="314691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確認好題目之後，寫好程式準備上傳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5043432" y="2765914"/>
            <a:ext cx="2494679" cy="31435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按下按鈕選擇你的檔案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3" name="Google Shape;203;p9"/>
          <p:cNvCxnSpPr/>
          <p:nvPr/>
        </p:nvCxnSpPr>
        <p:spPr>
          <a:xfrm flipH="1">
            <a:off x="4720523" y="3056857"/>
            <a:ext cx="247701" cy="68494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4" name="Google Shape;204;p9"/>
          <p:cNvSpPr/>
          <p:nvPr/>
        </p:nvSpPr>
        <p:spPr>
          <a:xfrm>
            <a:off x="677314" y="3869525"/>
            <a:ext cx="1433400" cy="629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選擇題目的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Submissions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5" name="Google Shape;205;p9"/>
          <p:cNvCxnSpPr/>
          <p:nvPr/>
        </p:nvCxnSpPr>
        <p:spPr>
          <a:xfrm flipH="1" rot="10800000">
            <a:off x="1394003" y="3290663"/>
            <a:ext cx="334200" cy="54510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075" y="1375500"/>
            <a:ext cx="9583299" cy="510735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上傳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1177393" y="3625122"/>
            <a:ext cx="3765300" cy="608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請記得選擇程式碼的檔案！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切記不要選成執行檔(.exe)了！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13" name="Google Shape;213;p10"/>
          <p:cNvCxnSpPr/>
          <p:nvPr/>
        </p:nvCxnSpPr>
        <p:spPr>
          <a:xfrm flipH="1" rot="10800000">
            <a:off x="4942569" y="3819095"/>
            <a:ext cx="446400" cy="30570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384300"/>
            <a:ext cx="9579399" cy="5385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9" name="Google Shape;219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上傳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20" name="Google Shape;220;p11"/>
          <p:cNvSpPr/>
          <p:nvPr/>
        </p:nvSpPr>
        <p:spPr>
          <a:xfrm>
            <a:off x="1196815" y="4127461"/>
            <a:ext cx="2892000" cy="375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選好檔案之後按下Submit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21" name="Google Shape;221;p11"/>
          <p:cNvCxnSpPr/>
          <p:nvPr/>
        </p:nvCxnSpPr>
        <p:spPr>
          <a:xfrm flipH="1" rot="10800000">
            <a:off x="4088705" y="3935989"/>
            <a:ext cx="282000" cy="37890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多面向">
  <a:themeElements>
    <a:clrScheme name="多面向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2019-12-06T01:30:24Z</dcterms:created>
  <dc:creator>Minyen Tsai</dc:creator>
</cp:coreProperties>
</file>