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66" r:id="rId3"/>
    <p:sldId id="262" r:id="rId4"/>
    <p:sldId id="261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24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4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30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91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8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3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34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76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8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4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1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55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7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49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4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1EE2-FD3A-4EF7-929A-04960EACDBAD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78DB-CC5D-4C73-A395-71B37ED6C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1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Nicxs/ProjectOFC" TargetMode="External"/><Relationship Id="rId2" Type="http://schemas.openxmlformats.org/officeDocument/2006/relationships/hyperlink" Target="https://trello.com/b/S7wOECZB/projeto-integrador-ti1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443008B-8D2E-C114-9A78-E0944EFE97CA}"/>
              </a:ext>
            </a:extLst>
          </p:cNvPr>
          <p:cNvSpPr txBox="1"/>
          <p:nvPr/>
        </p:nvSpPr>
        <p:spPr>
          <a:xfrm>
            <a:off x="1" y="83872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Projeto Integrador</a:t>
            </a:r>
          </a:p>
          <a:p>
            <a:pPr algn="ctr"/>
            <a:r>
              <a:rPr lang="pt-BR" sz="2000" b="1" dirty="0"/>
              <a:t>TI103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3C6CD4-902C-7AEA-447A-8F7B5A649A5D}"/>
              </a:ext>
            </a:extLst>
          </p:cNvPr>
          <p:cNvSpPr txBox="1"/>
          <p:nvPr/>
        </p:nvSpPr>
        <p:spPr>
          <a:xfrm>
            <a:off x="0" y="614100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Integrantes:</a:t>
            </a:r>
          </a:p>
          <a:p>
            <a:pPr algn="ctr"/>
            <a:r>
              <a:rPr lang="pt-BR" dirty="0"/>
              <a:t>Kaique, Luis, Maik, Marcos, Nicolas e Rafael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AF5AA57-D22D-B560-93B4-045F176F7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13" y="1192663"/>
            <a:ext cx="3989969" cy="39899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53025B7-A5D2-326D-394C-7C77FB0229E4}"/>
              </a:ext>
            </a:extLst>
          </p:cNvPr>
          <p:cNvSpPr txBox="1"/>
          <p:nvPr/>
        </p:nvSpPr>
        <p:spPr>
          <a:xfrm>
            <a:off x="-3" y="45304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Strong Innovation</a:t>
            </a:r>
          </a:p>
        </p:txBody>
      </p:sp>
    </p:spTree>
    <p:extLst>
      <p:ext uri="{BB962C8B-B14F-4D97-AF65-F5344CB8AC3E}">
        <p14:creationId xmlns:p14="http://schemas.microsoft.com/office/powerpoint/2010/main" val="6971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AD333-EBA1-B3D6-A456-E28EAA7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358"/>
            <a:ext cx="12192000" cy="970450"/>
          </a:xfrm>
        </p:spPr>
        <p:txBody>
          <a:bodyPr/>
          <a:lstStyle/>
          <a:p>
            <a:pPr algn="ctr"/>
            <a:r>
              <a:rPr lang="pt-BR" sz="3500" b="1" dirty="0"/>
              <a:t>Missão, visão E valores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29EE94B-418B-6AA8-A9F9-86CCE7EE9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C60FBD8-8FDB-A51A-BF1C-6C7AD6FF1F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0997" y="3428999"/>
            <a:ext cx="3029803" cy="30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DF8779-A0EC-5FE5-DC77-0C47FA4D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2018"/>
            <a:ext cx="10820400" cy="2455817"/>
          </a:xfrm>
        </p:spPr>
        <p:txBody>
          <a:bodyPr>
            <a:noAutofit/>
          </a:bodyPr>
          <a:lstStyle/>
          <a:p>
            <a:r>
              <a:rPr lang="pt-BR" sz="2400" dirty="0"/>
              <a:t>Missão: Auxiliar as pessoas com pouco ou nenhum conhecimento que estão atrás de determinada informação sobre hardware;</a:t>
            </a:r>
          </a:p>
          <a:p>
            <a:endParaRPr lang="pt-BR" sz="2400" dirty="0"/>
          </a:p>
          <a:p>
            <a:r>
              <a:rPr lang="pt-BR" sz="2400" dirty="0"/>
              <a:t>Visão:  Nosso objetivo futuramente é tornar acessivo qualquer tipo de informação para os diversos tipos de usuários;</a:t>
            </a:r>
          </a:p>
          <a:p>
            <a:endParaRPr lang="pt-BR" sz="2400" dirty="0"/>
          </a:p>
          <a:p>
            <a:r>
              <a:rPr lang="pt-BR" sz="2400" dirty="0"/>
              <a:t>Valores: Criatividade, sustentabilidade e inovação.</a:t>
            </a:r>
          </a:p>
        </p:txBody>
      </p:sp>
    </p:spTree>
    <p:extLst>
      <p:ext uri="{BB962C8B-B14F-4D97-AF65-F5344CB8AC3E}">
        <p14:creationId xmlns:p14="http://schemas.microsoft.com/office/powerpoint/2010/main" val="4201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21740-3527-AC6A-D23A-9BE76FD9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algn="ctr"/>
            <a:r>
              <a:rPr lang="pt-BR" sz="3500" b="1" dirty="0"/>
              <a:t>Levantamento de Requisitos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2BB96A-A2D5-55DB-9FAF-FC867444157F}"/>
              </a:ext>
            </a:extLst>
          </p:cNvPr>
          <p:cNvSpPr txBox="1"/>
          <p:nvPr/>
        </p:nvSpPr>
        <p:spPr>
          <a:xfrm>
            <a:off x="901337" y="1537063"/>
            <a:ext cx="10437223" cy="492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 ideia: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site trará informações para usuários com pouco ou nenhum conhecimento em tecnologia, tornando acessível informações de uma forma prática e intuitiva.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Programas/softwares utilizados.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Code;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Front-end: css/js/bootstrap;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Back-end: html.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Banco de dados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Fará a ligação dos dados para as páginas html e para o aplicativo.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Paletas de cores: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#FFFFFF, #000000 e #FFAD06.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5593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C958-E8E9-698C-DAAA-E00F8406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50" y="497988"/>
            <a:ext cx="4610100" cy="970450"/>
          </a:xfrm>
        </p:spPr>
        <p:txBody>
          <a:bodyPr/>
          <a:lstStyle/>
          <a:p>
            <a:pPr algn="ctr"/>
            <a:r>
              <a:rPr lang="pt-BR" sz="3500" b="1" dirty="0"/>
              <a:t>Product Backlog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1F199C-6277-B4B1-576A-2F0A17C97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12198"/>
            <a:ext cx="10820400" cy="3820853"/>
          </a:xfrm>
        </p:spPr>
      </p:pic>
    </p:spTree>
    <p:extLst>
      <p:ext uri="{BB962C8B-B14F-4D97-AF65-F5344CB8AC3E}">
        <p14:creationId xmlns:p14="http://schemas.microsoft.com/office/powerpoint/2010/main" val="410414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2185ECF-0B5A-5D81-980A-CEF16850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49" y="1199786"/>
            <a:ext cx="5092700" cy="762001"/>
          </a:xfrm>
        </p:spPr>
        <p:txBody>
          <a:bodyPr/>
          <a:lstStyle/>
          <a:p>
            <a:pPr algn="ctr"/>
            <a:r>
              <a:rPr lang="pt-BR" sz="3500" b="1" dirty="0"/>
              <a:t>Protótipo</a:t>
            </a:r>
            <a:r>
              <a:rPr lang="pt-BR" b="1" dirty="0"/>
              <a:t> web</a:t>
            </a:r>
          </a:p>
        </p:txBody>
      </p:sp>
      <p:pic>
        <p:nvPicPr>
          <p:cNvPr id="7" name="Espaço Reservado para Conteúdo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1B4F219-6F57-9815-F7BE-ECF13CDBD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0" y="2495455"/>
            <a:ext cx="5369090" cy="3404058"/>
          </a:xfr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017ED50-2CD6-03F5-A8FC-03C1401A8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95454"/>
            <a:ext cx="5806251" cy="34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87052-D72B-6528-14A3-69E14EBB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algn="ctr"/>
            <a:r>
              <a:rPr lang="pt-BR" sz="3500" b="1" dirty="0"/>
              <a:t>Mobile</a:t>
            </a:r>
          </a:p>
        </p:txBody>
      </p:sp>
      <p:pic>
        <p:nvPicPr>
          <p:cNvPr id="7" name="Espaço Reservado para Conteúdo 6" descr="Tela de celular com aplicativo aberto&#10;&#10;Descrição gerada automaticamente com confiança média">
            <a:extLst>
              <a:ext uri="{FF2B5EF4-FFF2-40B4-BE49-F238E27FC236}">
                <a16:creationId xmlns:a16="http://schemas.microsoft.com/office/drawing/2014/main" id="{6946F853-D77C-347F-3F33-6590C26D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049" y="2248569"/>
            <a:ext cx="5086731" cy="367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21A8D792-B4D2-DA82-57CA-A3C8FA367F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5" r="33680"/>
          <a:stretch/>
        </p:blipFill>
        <p:spPr>
          <a:xfrm>
            <a:off x="8013556" y="2248569"/>
            <a:ext cx="1810669" cy="367965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70CCDB-24BA-4E4E-7218-E39FFBE56815}"/>
              </a:ext>
            </a:extLst>
          </p:cNvPr>
          <p:cNvSpPr txBox="1"/>
          <p:nvPr/>
        </p:nvSpPr>
        <p:spPr>
          <a:xfrm>
            <a:off x="2774874" y="187923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Login e Cadastro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928882-11AB-89F3-E13A-8093D9D86BE1}"/>
              </a:ext>
            </a:extLst>
          </p:cNvPr>
          <p:cNvSpPr txBox="1"/>
          <p:nvPr/>
        </p:nvSpPr>
        <p:spPr>
          <a:xfrm>
            <a:off x="7862352" y="1879237"/>
            <a:ext cx="2113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Página principal</a:t>
            </a:r>
          </a:p>
        </p:txBody>
      </p:sp>
    </p:spTree>
    <p:extLst>
      <p:ext uri="{BB962C8B-B14F-4D97-AF65-F5344CB8AC3E}">
        <p14:creationId xmlns:p14="http://schemas.microsoft.com/office/powerpoint/2010/main" val="16704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AD333-EBA1-B3D6-A456-E28EAA7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algn="ctr"/>
            <a:r>
              <a:rPr lang="pt-BR" sz="3500" b="1" dirty="0"/>
              <a:t>Banco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AE411177-B402-42F7-A33C-FDB240364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1930480"/>
            <a:ext cx="4873303" cy="3823094"/>
          </a:xfr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F29EE94B-418B-6AA8-A9F9-86CCE7EE9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C60FBD8-8FDB-A51A-BF1C-6C7AD6FF1F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0997" y="3428999"/>
            <a:ext cx="3029803" cy="30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229430C-78D6-C42C-2CB0-17926D65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930480"/>
            <a:ext cx="5635292" cy="38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2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AD333-EBA1-B3D6-A456-E28EAA7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algn="ctr"/>
            <a:r>
              <a:rPr lang="pt-BR" sz="3500" b="1" dirty="0"/>
              <a:t>LINKS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29EE94B-418B-6AA8-A9F9-86CCE7EE9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C60FBD8-8FDB-A51A-BF1C-6C7AD6FF1F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0997" y="3428999"/>
            <a:ext cx="3029803" cy="30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2BDFEE-086D-FCD6-8339-C08FDAFE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https://trello.com/b/S7wOECZB/projeto-integrador-ti103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https://github.com/lNicxs/ProjectOFC</a:t>
            </a:r>
            <a:endParaRPr lang="pt-BR" dirty="0"/>
          </a:p>
          <a:p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86590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349</TotalTime>
  <Words>194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Symbol</vt:lpstr>
      <vt:lpstr>Trilha de Vapor</vt:lpstr>
      <vt:lpstr>Apresentação do PowerPoint</vt:lpstr>
      <vt:lpstr>Missão, visão E valores</vt:lpstr>
      <vt:lpstr>Levantamento de Requisitos</vt:lpstr>
      <vt:lpstr>Product Backlog</vt:lpstr>
      <vt:lpstr>Protótipo web</vt:lpstr>
      <vt:lpstr>Mobile</vt:lpstr>
      <vt:lpstr>Banco de dados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AMORIM RIBEIRO</dc:creator>
  <cp:lastModifiedBy>NICOLAS AMORIM RIBEIRO</cp:lastModifiedBy>
  <cp:revision>4</cp:revision>
  <dcterms:created xsi:type="dcterms:W3CDTF">2022-05-13T19:01:23Z</dcterms:created>
  <dcterms:modified xsi:type="dcterms:W3CDTF">2022-05-19T20:09:18Z</dcterms:modified>
</cp:coreProperties>
</file>